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3"/>
  </p:notesMasterIdLst>
  <p:handoutMasterIdLst>
    <p:handoutMasterId r:id="rId4"/>
  </p:handoutMasterIdLst>
  <p:sldIdLst>
    <p:sldId id="256" r:id="rId2"/>
  </p:sldIdLst>
  <p:sldSz cx="6400800" cy="4800600"/>
  <p:notesSz cx="6858000" cy="9144000"/>
  <p:defaultTextStyle>
    <a:defPPr>
      <a:defRPr lang="en-US"/>
    </a:defPPr>
    <a:lvl1pPr marL="0" algn="l" defTabSz="640080" rtl="0" eaLnBrk="1" latinLnBrk="0" hangingPunct="1">
      <a:defRPr sz="1300" kern="1200">
        <a:solidFill>
          <a:schemeClr val="tx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60">
          <p15:clr>
            <a:srgbClr val="A4A3A4"/>
          </p15:clr>
        </p15:guide>
        <p15:guide id="2" pos="3857">
          <p15:clr>
            <a:srgbClr val="A4A3A4"/>
          </p15:clr>
        </p15:guide>
        <p15:guide id="3" pos="17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D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7DF18680-E054-41AD-8BC1-D1AEF772440D}">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10" autoAdjust="0"/>
    <p:restoredTop sz="86455" autoAdjust="0"/>
  </p:normalViewPr>
  <p:slideViewPr>
    <p:cSldViewPr snapToGrid="0">
      <p:cViewPr varScale="1">
        <p:scale>
          <a:sx n="101" d="100"/>
          <a:sy n="101" d="100"/>
        </p:scale>
        <p:origin x="-970" y="-77"/>
      </p:cViewPr>
      <p:guideLst>
        <p:guide orient="horz" pos="2860"/>
        <p:guide pos="3857"/>
        <p:guide pos="17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howGuides="1">
      <p:cViewPr varScale="1">
        <p:scale>
          <a:sx n="80" d="100"/>
          <a:sy n="80" d="100"/>
        </p:scale>
        <p:origin x="-202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615821801228447E-2"/>
          <c:y val="1.7615597154873E-2"/>
          <c:w val="0.89733382668541406"/>
          <c:h val="0.85403487752891294"/>
        </c:manualLayout>
      </c:layout>
      <c:bubbleChart>
        <c:varyColors val="0"/>
        <c:ser>
          <c:idx val="0"/>
          <c:order val="0"/>
          <c:tx>
            <c:strRef>
              <c:f>Sheet1!$B$1</c:f>
              <c:strCache>
                <c:ptCount val="1"/>
                <c:pt idx="0">
                  <c:v>Compound Annual Growth Rate</c:v>
                </c:pt>
              </c:strCache>
            </c:strRef>
          </c:tx>
          <c:spPr>
            <a:ln>
              <a:solidFill>
                <a:schemeClr val="accent4"/>
              </a:solidFill>
            </a:ln>
          </c:spPr>
          <c:invertIfNegative val="0"/>
          <c:xVal>
            <c:numRef>
              <c:f>Sheet1!$A$2:$A$20</c:f>
              <c:numCache>
                <c:formatCode>0.0%</c:formatCode>
                <c:ptCount val="19"/>
                <c:pt idx="0">
                  <c:v>0.90625</c:v>
                </c:pt>
                <c:pt idx="1">
                  <c:v>0.91818181818181799</c:v>
                </c:pt>
                <c:pt idx="2">
                  <c:v>0.26</c:v>
                </c:pt>
                <c:pt idx="3">
                  <c:v>0.47916666666666702</c:v>
                </c:pt>
                <c:pt idx="4">
                  <c:v>0.36571428571428599</c:v>
                </c:pt>
                <c:pt idx="5">
                  <c:v>0.60526315789473695</c:v>
                </c:pt>
                <c:pt idx="6">
                  <c:v>0.72222222222222199</c:v>
                </c:pt>
                <c:pt idx="7">
                  <c:v>1</c:v>
                </c:pt>
                <c:pt idx="8">
                  <c:v>0.45333333333333298</c:v>
                </c:pt>
                <c:pt idx="9">
                  <c:v>0.68421052631578905</c:v>
                </c:pt>
                <c:pt idx="10">
                  <c:v>0.32666666666666699</c:v>
                </c:pt>
                <c:pt idx="11">
                  <c:v>0.65909090909090895</c:v>
                </c:pt>
                <c:pt idx="12">
                  <c:v>0.41379310344827602</c:v>
                </c:pt>
                <c:pt idx="13">
                  <c:v>0.6</c:v>
                </c:pt>
                <c:pt idx="14">
                  <c:v>0.6</c:v>
                </c:pt>
                <c:pt idx="15">
                  <c:v>0.45555555555555599</c:v>
                </c:pt>
                <c:pt idx="16">
                  <c:v>0.3</c:v>
                </c:pt>
                <c:pt idx="17">
                  <c:v>1</c:v>
                </c:pt>
                <c:pt idx="18">
                  <c:v>0.4</c:v>
                </c:pt>
              </c:numCache>
            </c:numRef>
          </c:xVal>
          <c:yVal>
            <c:numRef>
              <c:f>Sheet1!$B$2:$B$20</c:f>
              <c:numCache>
                <c:formatCode>0.0%</c:formatCode>
                <c:ptCount val="19"/>
                <c:pt idx="0">
                  <c:v>9.0335010820742356E-2</c:v>
                </c:pt>
                <c:pt idx="1">
                  <c:v>-6.915233485252803E-3</c:v>
                </c:pt>
                <c:pt idx="2">
                  <c:v>3.3018513501754665E-2</c:v>
                </c:pt>
                <c:pt idx="3">
                  <c:v>4.2866945220835451E-2</c:v>
                </c:pt>
                <c:pt idx="4">
                  <c:v>3.2745825641640192E-3</c:v>
                </c:pt>
                <c:pt idx="5">
                  <c:v>-1.0100089509360588E-3</c:v>
                </c:pt>
                <c:pt idx="6">
                  <c:v>-4.2775569053682405E-2</c:v>
                </c:pt>
                <c:pt idx="7">
                  <c:v>3.6088220742294119E-2</c:v>
                </c:pt>
                <c:pt idx="8">
                  <c:v>-2.6507084673092596E-2</c:v>
                </c:pt>
                <c:pt idx="9">
                  <c:v>-5.8612838239788245E-2</c:v>
                </c:pt>
                <c:pt idx="10">
                  <c:v>-1.7473309163390516E-2</c:v>
                </c:pt>
                <c:pt idx="11">
                  <c:v>-2.5807609536593668E-2</c:v>
                </c:pt>
                <c:pt idx="12">
                  <c:v>-4.6998572824374807E-2</c:v>
                </c:pt>
                <c:pt idx="13">
                  <c:v>-5.2632553504763369E-3</c:v>
                </c:pt>
                <c:pt idx="14">
                  <c:v>1.1290756408499414E-2</c:v>
                </c:pt>
                <c:pt idx="15">
                  <c:v>2.1704769435193727E-2</c:v>
                </c:pt>
                <c:pt idx="16">
                  <c:v>-8.681422599288624E-2</c:v>
                </c:pt>
                <c:pt idx="17">
                  <c:v>-3.5745257897990657E-2</c:v>
                </c:pt>
                <c:pt idx="18">
                  <c:v>-5.9443276529753675E-3</c:v>
                </c:pt>
              </c:numCache>
            </c:numRef>
          </c:yVal>
          <c:bubbleSize>
            <c:numRef>
              <c:f>Sheet1!$C$2:$C$20</c:f>
              <c:numCache>
                <c:formatCode>General</c:formatCode>
                <c:ptCount val="19"/>
                <c:pt idx="0">
                  <c:v>9885</c:v>
                </c:pt>
                <c:pt idx="1">
                  <c:v>8842</c:v>
                </c:pt>
                <c:pt idx="2">
                  <c:v>840</c:v>
                </c:pt>
                <c:pt idx="3">
                  <c:v>3609</c:v>
                </c:pt>
                <c:pt idx="4">
                  <c:v>3996</c:v>
                </c:pt>
                <c:pt idx="5">
                  <c:v>3623</c:v>
                </c:pt>
                <c:pt idx="6">
                  <c:v>7785</c:v>
                </c:pt>
                <c:pt idx="7">
                  <c:v>3905</c:v>
                </c:pt>
                <c:pt idx="8">
                  <c:v>3765</c:v>
                </c:pt>
                <c:pt idx="9">
                  <c:v>4470</c:v>
                </c:pt>
                <c:pt idx="10">
                  <c:v>7384</c:v>
                </c:pt>
                <c:pt idx="11">
                  <c:v>2929</c:v>
                </c:pt>
                <c:pt idx="12">
                  <c:v>4557</c:v>
                </c:pt>
                <c:pt idx="13">
                  <c:v>5452</c:v>
                </c:pt>
                <c:pt idx="14">
                  <c:v>7397</c:v>
                </c:pt>
                <c:pt idx="15">
                  <c:v>3863</c:v>
                </c:pt>
                <c:pt idx="16">
                  <c:v>1852</c:v>
                </c:pt>
                <c:pt idx="17">
                  <c:v>5720</c:v>
                </c:pt>
                <c:pt idx="18">
                  <c:v>10528</c:v>
                </c:pt>
              </c:numCache>
            </c:numRef>
          </c:bubbleSize>
          <c:bubble3D val="0"/>
        </c:ser>
        <c:dLbls>
          <c:showLegendKey val="0"/>
          <c:showVal val="0"/>
          <c:showCatName val="0"/>
          <c:showSerName val="0"/>
          <c:showPercent val="0"/>
          <c:showBubbleSize val="0"/>
        </c:dLbls>
        <c:bubbleScale val="100"/>
        <c:showNegBubbles val="0"/>
        <c:axId val="135144576"/>
        <c:axId val="135146112"/>
      </c:bubbleChart>
      <c:valAx>
        <c:axId val="135144576"/>
        <c:scaling>
          <c:orientation val="minMax"/>
          <c:max val="1.1000000000000001"/>
          <c:min val="0.2"/>
        </c:scaling>
        <c:delete val="0"/>
        <c:axPos val="b"/>
        <c:numFmt formatCode="0%" sourceLinked="0"/>
        <c:majorTickMark val="none"/>
        <c:minorTickMark val="none"/>
        <c:tickLblPos val="none"/>
        <c:txPr>
          <a:bodyPr/>
          <a:lstStyle/>
          <a:p>
            <a:pPr>
              <a:defRPr sz="900"/>
            </a:pPr>
            <a:endParaRPr lang="en-US"/>
          </a:p>
        </c:txPr>
        <c:crossAx val="135146112"/>
        <c:crosses val="autoZero"/>
        <c:crossBetween val="midCat"/>
      </c:valAx>
      <c:valAx>
        <c:axId val="135146112"/>
        <c:scaling>
          <c:orientation val="minMax"/>
          <c:max val="0.13"/>
          <c:min val="-0.12000000000000001"/>
        </c:scaling>
        <c:delete val="0"/>
        <c:axPos val="l"/>
        <c:majorGridlines>
          <c:spPr>
            <a:ln>
              <a:noFill/>
            </a:ln>
          </c:spPr>
        </c:majorGridlines>
        <c:numFmt formatCode="0%" sourceLinked="0"/>
        <c:majorTickMark val="none"/>
        <c:minorTickMark val="none"/>
        <c:tickLblPos val="none"/>
        <c:txPr>
          <a:bodyPr/>
          <a:lstStyle/>
          <a:p>
            <a:pPr>
              <a:defRPr sz="900"/>
            </a:pPr>
            <a:endParaRPr lang="en-US"/>
          </a:p>
        </c:txPr>
        <c:crossAx val="135144576"/>
        <c:crosses val="autoZero"/>
        <c:crossBetween val="midCat"/>
      </c:valAx>
      <c:spPr>
        <a:ln>
          <a:noFill/>
        </a:ln>
      </c:spPr>
    </c:plotArea>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845532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Notes Placeholder 4"/>
          <p:cNvSpPr>
            <a:spLocks noGrp="1"/>
          </p:cNvSpPr>
          <p:nvPr>
            <p:ph type="body" sz="quarter" idx="3"/>
          </p:nvPr>
        </p:nvSpPr>
        <p:spPr>
          <a:xfrm>
            <a:off x="685800" y="5343560"/>
            <a:ext cx="5486400" cy="3108960"/>
          </a:xfrm>
          <a:prstGeom prst="rect">
            <a:avLst/>
          </a:prstGeom>
        </p:spPr>
        <p:txBody>
          <a:bodyPr vert="horz" lIns="91440" tIns="45720" rIns="91440" bIns="45720" rtlCol="0">
            <a:normAutofit/>
          </a:bodyPr>
          <a:lstStyle/>
          <a:p>
            <a:pPr lvl="0"/>
            <a:r>
              <a:rPr lang="en-US" dirty="0" smtClean="0"/>
              <a:t>Click to add speech text.</a:t>
            </a:r>
            <a:endParaRPr lang="en-US" dirty="0"/>
          </a:p>
        </p:txBody>
      </p:sp>
      <p:sp>
        <p:nvSpPr>
          <p:cNvPr id="8" name="Slide Image Placeholder 7"/>
          <p:cNvSpPr>
            <a:spLocks noGrp="1" noRot="1" noChangeAspect="1"/>
          </p:cNvSpPr>
          <p:nvPr>
            <p:ph type="sldImg" idx="2"/>
          </p:nvPr>
        </p:nvSpPr>
        <p:spPr>
          <a:xfrm>
            <a:off x="223455" y="239186"/>
            <a:ext cx="6400800" cy="4800600"/>
          </a:xfrm>
          <a:prstGeom prst="rect">
            <a:avLst/>
          </a:prstGeom>
          <a:noFill/>
          <a:ln w="12700">
            <a:solidFill>
              <a:prstClr val="black"/>
            </a:solidFill>
          </a:ln>
        </p:spPr>
        <p:txBody>
          <a:bodyPr vert="horz" lIns="91440" tIns="45720" rIns="91440" bIns="45720" rtlCol="0" anchor="ctr"/>
          <a:lstStyle/>
          <a:p>
            <a:endParaRPr lang="en-US"/>
          </a:p>
        </p:txBody>
      </p:sp>
    </p:spTree>
    <p:extLst>
      <p:ext uri="{BB962C8B-B14F-4D97-AF65-F5344CB8AC3E}">
        <p14:creationId xmlns:p14="http://schemas.microsoft.com/office/powerpoint/2010/main" val="3144894227"/>
      </p:ext>
    </p:extLst>
  </p:cSld>
  <p:clrMap bg1="lt1" tx1="dk1" bg2="lt2" tx2="dk2" accent1="accent1" accent2="accent2" accent3="accent3" accent4="accent4" accent5="accent5" accent6="accent6" hlink="hlink" folHlink="folHlink"/>
  <p:notesStyle>
    <a:lvl1pPr marL="0" algn="l" defTabSz="914400" rtl="0" eaLnBrk="1" latinLnBrk="0" hangingPunct="1">
      <a:defRPr sz="1000" kern="1200">
        <a:solidFill>
          <a:schemeClr val="tx1"/>
        </a:solidFill>
        <a:latin typeface="Verdana" panose="020B0604030504040204" pitchFamily="34" charset="0"/>
        <a:ea typeface="+mn-ea"/>
        <a:cs typeface="+mn-cs"/>
      </a:defRPr>
    </a:lvl1pPr>
    <a:lvl2pPr marL="457200" algn="l" defTabSz="914400" rtl="0" eaLnBrk="1" latinLnBrk="0" hangingPunct="1">
      <a:defRPr sz="900" kern="1200">
        <a:solidFill>
          <a:schemeClr val="tx1"/>
        </a:solidFill>
        <a:latin typeface="+mn-lt"/>
        <a:ea typeface="+mn-ea"/>
        <a:cs typeface="+mn-cs"/>
      </a:defRPr>
    </a:lvl2pPr>
    <a:lvl3pPr marL="914400" algn="l" defTabSz="914400" rtl="0" eaLnBrk="1" latinLnBrk="0" hangingPunct="1">
      <a:defRPr sz="900" kern="1200">
        <a:solidFill>
          <a:schemeClr val="tx1"/>
        </a:solidFill>
        <a:latin typeface="+mn-lt"/>
        <a:ea typeface="+mn-ea"/>
        <a:cs typeface="+mn-cs"/>
      </a:defRPr>
    </a:lvl3pPr>
    <a:lvl4pPr marL="1371600" algn="l" defTabSz="914400" rtl="0" eaLnBrk="1" latinLnBrk="0" hangingPunct="1">
      <a:defRPr sz="900" kern="1200">
        <a:solidFill>
          <a:schemeClr val="tx1"/>
        </a:solidFill>
        <a:latin typeface="+mn-lt"/>
        <a:ea typeface="+mn-ea"/>
        <a:cs typeface="+mn-cs"/>
      </a:defRPr>
    </a:lvl4pPr>
    <a:lvl5pPr marL="1828800" algn="l" defTabSz="914400" rtl="0" eaLnBrk="1" latinLnBrk="0" hangingPunct="1">
      <a:defRPr sz="9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6085" y="1"/>
            <a:ext cx="6388629" cy="4800599"/>
          </a:xfrm>
          <a:prstGeom prst="rect">
            <a:avLst/>
          </a:prstGeom>
        </p:spPr>
      </p:pic>
    </p:spTree>
    <p:extLst>
      <p:ext uri="{BB962C8B-B14F-4D97-AF65-F5344CB8AC3E}">
        <p14:creationId xmlns:p14="http://schemas.microsoft.com/office/powerpoint/2010/main" val="425033789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oad Map 8">
    <p:bg bwMode="gray">
      <p:bgPr>
        <a:solidFill>
          <a:srgbClr val="003D70"/>
        </a:solidFill>
        <a:effectLst/>
      </p:bgPr>
    </p:bg>
    <p:spTree>
      <p:nvGrpSpPr>
        <p:cNvPr id="1" name=""/>
        <p:cNvGrpSpPr/>
        <p:nvPr/>
      </p:nvGrpSpPr>
      <p:grpSpPr>
        <a:xfrm>
          <a:off x="0" y="0"/>
          <a:ext cx="0" cy="0"/>
          <a:chOff x="0" y="0"/>
          <a:chExt cx="0" cy="0"/>
        </a:xfrm>
      </p:grpSpPr>
      <p:sp>
        <p:nvSpPr>
          <p:cNvPr id="11" name="Round Same Side Corner Rectangle 10"/>
          <p:cNvSpPr/>
          <p:nvPr userDrawn="1"/>
        </p:nvSpPr>
        <p:spPr bwMode="gray">
          <a:xfrm rot="10800000">
            <a:off x="5015828" y="2626"/>
            <a:ext cx="843487" cy="296918"/>
          </a:xfrm>
          <a:prstGeom prst="round2SameRect">
            <a:avLst>
              <a:gd name="adj1" fmla="val 27409"/>
              <a:gd name="adj2" fmla="val 0"/>
            </a:avLst>
          </a:prstGeom>
          <a:solidFill>
            <a:schemeClr val="tx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40" name="TextBox 39"/>
          <p:cNvSpPr txBox="1"/>
          <p:nvPr userDrawn="1"/>
        </p:nvSpPr>
        <p:spPr bwMode="gray">
          <a:xfrm>
            <a:off x="6050756" y="0"/>
            <a:ext cx="298989" cy="136961"/>
          </a:xfrm>
          <a:prstGeom prst="rect">
            <a:avLst/>
          </a:prstGeom>
          <a:noFill/>
        </p:spPr>
        <p:txBody>
          <a:bodyPr wrap="square" lIns="0" tIns="36576" rIns="0" bIns="0" rtlCol="0">
            <a:spAutoFit/>
          </a:bodyPr>
          <a:lstStyle/>
          <a:p>
            <a:pPr algn="r">
              <a:spcBef>
                <a:spcPts val="500"/>
              </a:spcBef>
            </a:pPr>
            <a:fld id="{11A0A082-46D1-4CDC-90AB-7FACAC0B3028}" type="slidenum">
              <a:rPr lang="en-US" sz="650" smtClean="0">
                <a:solidFill>
                  <a:schemeClr val="bg1"/>
                </a:solidFill>
                <a:latin typeface="+mj-lt"/>
              </a:rPr>
              <a:t>‹#›</a:t>
            </a:fld>
            <a:endParaRPr lang="en-US" sz="650" dirty="0" smtClean="0">
              <a:solidFill>
                <a:schemeClr val="bg1"/>
              </a:solidFill>
              <a:latin typeface="+mj-lt"/>
            </a:endParaRPr>
          </a:p>
        </p:txBody>
      </p:sp>
      <p:sp>
        <p:nvSpPr>
          <p:cNvPr id="41" name="TextBox 40"/>
          <p:cNvSpPr txBox="1"/>
          <p:nvPr userDrawn="1"/>
        </p:nvSpPr>
        <p:spPr bwMode="gray">
          <a:xfrm>
            <a:off x="5015829" y="92575"/>
            <a:ext cx="843487" cy="138499"/>
          </a:xfrm>
          <a:prstGeom prst="rect">
            <a:avLst/>
          </a:prstGeom>
          <a:noFill/>
        </p:spPr>
        <p:txBody>
          <a:bodyPr wrap="square" lIns="0" tIns="0" rIns="0" bIns="0" rtlCol="0">
            <a:spAutoFit/>
          </a:bodyPr>
          <a:lstStyle/>
          <a:p>
            <a:pPr algn="ctr">
              <a:spcBef>
                <a:spcPts val="500"/>
              </a:spcBef>
            </a:pPr>
            <a:r>
              <a:rPr lang="en-US" sz="900" spc="40" baseline="0" dirty="0" smtClean="0">
                <a:solidFill>
                  <a:schemeClr val="bg1"/>
                </a:solidFill>
                <a:latin typeface="+mj-lt"/>
              </a:rPr>
              <a:t>ROAD MAP</a:t>
            </a:r>
          </a:p>
        </p:txBody>
      </p:sp>
      <p:grpSp>
        <p:nvGrpSpPr>
          <p:cNvPr id="42" name="Group 41"/>
          <p:cNvGrpSpPr/>
          <p:nvPr userDrawn="1"/>
        </p:nvGrpSpPr>
        <p:grpSpPr bwMode="gray">
          <a:xfrm>
            <a:off x="865779" y="603063"/>
            <a:ext cx="264475" cy="276999"/>
            <a:chOff x="865779" y="1438837"/>
            <a:chExt cx="264475" cy="276999"/>
          </a:xfrm>
        </p:grpSpPr>
        <p:sp>
          <p:nvSpPr>
            <p:cNvPr id="43" name="Oval 42"/>
            <p:cNvSpPr/>
            <p:nvPr userDrawn="1"/>
          </p:nvSpPr>
          <p:spPr bwMode="gray">
            <a:xfrm>
              <a:off x="865779" y="1445099"/>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44" name="Text Placeholder 11"/>
            <p:cNvSpPr txBox="1">
              <a:spLocks/>
            </p:cNvSpPr>
            <p:nvPr userDrawn="1"/>
          </p:nvSpPr>
          <p:spPr bwMode="gray">
            <a:xfrm>
              <a:off x="899086" y="1438837"/>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1</a:t>
              </a:r>
              <a:endParaRPr lang="en-US" sz="1800" dirty="0">
                <a:solidFill>
                  <a:schemeClr val="bg1"/>
                </a:solidFill>
                <a:latin typeface="+mj-lt"/>
              </a:endParaRPr>
            </a:p>
          </p:txBody>
        </p:sp>
      </p:grpSp>
      <p:grpSp>
        <p:nvGrpSpPr>
          <p:cNvPr id="45" name="Group 44"/>
          <p:cNvGrpSpPr/>
          <p:nvPr userDrawn="1"/>
        </p:nvGrpSpPr>
        <p:grpSpPr bwMode="gray">
          <a:xfrm>
            <a:off x="865779" y="1043021"/>
            <a:ext cx="264475" cy="276999"/>
            <a:chOff x="865779" y="1949020"/>
            <a:chExt cx="264475" cy="276999"/>
          </a:xfrm>
        </p:grpSpPr>
        <p:sp>
          <p:nvSpPr>
            <p:cNvPr id="46" name="Oval 45"/>
            <p:cNvSpPr/>
            <p:nvPr userDrawn="1"/>
          </p:nvSpPr>
          <p:spPr bwMode="gray">
            <a:xfrm>
              <a:off x="865779" y="1955283"/>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47" name="Text Placeholder 11"/>
            <p:cNvSpPr txBox="1">
              <a:spLocks/>
            </p:cNvSpPr>
            <p:nvPr userDrawn="1"/>
          </p:nvSpPr>
          <p:spPr bwMode="gray">
            <a:xfrm>
              <a:off x="899086" y="1949020"/>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2</a:t>
              </a:r>
              <a:endParaRPr lang="en-US" sz="1800" dirty="0">
                <a:solidFill>
                  <a:schemeClr val="bg1"/>
                </a:solidFill>
                <a:latin typeface="+mj-lt"/>
              </a:endParaRPr>
            </a:p>
          </p:txBody>
        </p:sp>
      </p:grpSp>
      <p:grpSp>
        <p:nvGrpSpPr>
          <p:cNvPr id="48" name="Group 47"/>
          <p:cNvGrpSpPr/>
          <p:nvPr userDrawn="1"/>
        </p:nvGrpSpPr>
        <p:grpSpPr bwMode="gray">
          <a:xfrm>
            <a:off x="865779" y="1482979"/>
            <a:ext cx="264475" cy="276999"/>
            <a:chOff x="865779" y="2421079"/>
            <a:chExt cx="264475" cy="276999"/>
          </a:xfrm>
        </p:grpSpPr>
        <p:sp>
          <p:nvSpPr>
            <p:cNvPr id="49" name="Oval 48"/>
            <p:cNvSpPr/>
            <p:nvPr userDrawn="1"/>
          </p:nvSpPr>
          <p:spPr bwMode="gray">
            <a:xfrm>
              <a:off x="865779" y="2427342"/>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50" name="Text Placeholder 11"/>
            <p:cNvSpPr txBox="1">
              <a:spLocks/>
            </p:cNvSpPr>
            <p:nvPr userDrawn="1"/>
          </p:nvSpPr>
          <p:spPr bwMode="gray">
            <a:xfrm>
              <a:off x="899086" y="2421079"/>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3</a:t>
              </a:r>
              <a:endParaRPr lang="en-US" sz="1800" dirty="0">
                <a:solidFill>
                  <a:schemeClr val="bg1"/>
                </a:solidFill>
                <a:latin typeface="+mj-lt"/>
              </a:endParaRPr>
            </a:p>
          </p:txBody>
        </p:sp>
      </p:grpSp>
      <p:grpSp>
        <p:nvGrpSpPr>
          <p:cNvPr id="51" name="Group 50"/>
          <p:cNvGrpSpPr/>
          <p:nvPr userDrawn="1"/>
        </p:nvGrpSpPr>
        <p:grpSpPr bwMode="gray">
          <a:xfrm>
            <a:off x="865779" y="1922937"/>
            <a:ext cx="264475" cy="276999"/>
            <a:chOff x="865779" y="2896663"/>
            <a:chExt cx="264475" cy="276999"/>
          </a:xfrm>
        </p:grpSpPr>
        <p:sp>
          <p:nvSpPr>
            <p:cNvPr id="52" name="Oval 51"/>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53"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4</a:t>
              </a:r>
              <a:endParaRPr lang="en-US" sz="1800" dirty="0">
                <a:solidFill>
                  <a:schemeClr val="bg1"/>
                </a:solidFill>
                <a:latin typeface="+mj-lt"/>
              </a:endParaRPr>
            </a:p>
          </p:txBody>
        </p:sp>
      </p:grpSp>
      <p:grpSp>
        <p:nvGrpSpPr>
          <p:cNvPr id="54" name="Group 53"/>
          <p:cNvGrpSpPr/>
          <p:nvPr userDrawn="1"/>
        </p:nvGrpSpPr>
        <p:grpSpPr bwMode="gray">
          <a:xfrm>
            <a:off x="865779" y="2802853"/>
            <a:ext cx="264475" cy="276999"/>
            <a:chOff x="865779" y="2896663"/>
            <a:chExt cx="264475" cy="276999"/>
          </a:xfrm>
        </p:grpSpPr>
        <p:sp>
          <p:nvSpPr>
            <p:cNvPr id="55" name="Oval 54"/>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56"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6</a:t>
              </a:r>
              <a:endParaRPr lang="en-US" sz="1800" dirty="0">
                <a:solidFill>
                  <a:schemeClr val="bg1"/>
                </a:solidFill>
                <a:latin typeface="+mj-lt"/>
              </a:endParaRPr>
            </a:p>
          </p:txBody>
        </p:sp>
      </p:grpSp>
      <p:grpSp>
        <p:nvGrpSpPr>
          <p:cNvPr id="57" name="Group 56"/>
          <p:cNvGrpSpPr/>
          <p:nvPr userDrawn="1"/>
        </p:nvGrpSpPr>
        <p:grpSpPr bwMode="gray">
          <a:xfrm>
            <a:off x="865779" y="2362895"/>
            <a:ext cx="264475" cy="276999"/>
            <a:chOff x="865779" y="2896663"/>
            <a:chExt cx="264475" cy="276999"/>
          </a:xfrm>
        </p:grpSpPr>
        <p:sp>
          <p:nvSpPr>
            <p:cNvPr id="58" name="Oval 57"/>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59"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5</a:t>
              </a:r>
              <a:endParaRPr lang="en-US" sz="1800" dirty="0">
                <a:solidFill>
                  <a:schemeClr val="bg1"/>
                </a:solidFill>
                <a:latin typeface="+mj-lt"/>
              </a:endParaRPr>
            </a:p>
          </p:txBody>
        </p:sp>
      </p:grpSp>
      <p:cxnSp>
        <p:nvCxnSpPr>
          <p:cNvPr id="60" name="Straight Connector 59"/>
          <p:cNvCxnSpPr/>
          <p:nvPr userDrawn="1"/>
        </p:nvCxnSpPr>
        <p:spPr bwMode="gray">
          <a:xfrm>
            <a:off x="869797" y="4272912"/>
            <a:ext cx="4673238" cy="0"/>
          </a:xfrm>
          <a:prstGeom prst="line">
            <a:avLst/>
          </a:prstGeom>
          <a:noFill/>
          <a:ln w="6350" cap="flat" cmpd="sng" algn="ctr">
            <a:solidFill>
              <a:schemeClr val="bg1"/>
            </a:solidFill>
            <a:prstDash val="solid"/>
            <a:miter lim="800000"/>
          </a:ln>
          <a:effectLst/>
        </p:spPr>
      </p:cxnSp>
      <p:grpSp>
        <p:nvGrpSpPr>
          <p:cNvPr id="61" name="Group 60"/>
          <p:cNvGrpSpPr/>
          <p:nvPr userDrawn="1"/>
        </p:nvGrpSpPr>
        <p:grpSpPr bwMode="gray">
          <a:xfrm>
            <a:off x="865779" y="3682766"/>
            <a:ext cx="264475" cy="276999"/>
            <a:chOff x="865779" y="2896663"/>
            <a:chExt cx="264475" cy="276999"/>
          </a:xfrm>
        </p:grpSpPr>
        <p:sp>
          <p:nvSpPr>
            <p:cNvPr id="62" name="Oval 61"/>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63"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8</a:t>
              </a:r>
              <a:endParaRPr lang="en-US" sz="1800" dirty="0">
                <a:solidFill>
                  <a:schemeClr val="bg1"/>
                </a:solidFill>
                <a:latin typeface="+mj-lt"/>
              </a:endParaRPr>
            </a:p>
          </p:txBody>
        </p:sp>
      </p:grpSp>
      <p:sp>
        <p:nvSpPr>
          <p:cNvPr id="64" name="Title 1"/>
          <p:cNvSpPr>
            <a:spLocks noGrp="1"/>
          </p:cNvSpPr>
          <p:nvPr>
            <p:ph type="title" hasCustomPrompt="1"/>
          </p:nvPr>
        </p:nvSpPr>
        <p:spPr bwMode="gray">
          <a:xfrm>
            <a:off x="1363152" y="633840"/>
            <a:ext cx="3749040" cy="215444"/>
          </a:xfrm>
          <a:prstGeom prst="rect">
            <a:avLst/>
          </a:prstGeom>
        </p:spPr>
        <p:txBody>
          <a:bodyPr lIns="0" tIns="0" rIns="0" bIns="0" anchor="ctr" anchorCtr="0">
            <a:spAutoFit/>
          </a:bodyPr>
          <a:lstStyle>
            <a:lvl1pPr>
              <a:lnSpc>
                <a:spcPct val="100000"/>
              </a:lnSpc>
              <a:defRPr sz="1400" b="0" spc="0" baseline="0">
                <a:solidFill>
                  <a:schemeClr val="bg1"/>
                </a:solidFill>
              </a:defRPr>
            </a:lvl1pPr>
          </a:lstStyle>
          <a:p>
            <a:pPr lvl="0"/>
            <a:r>
              <a:rPr lang="en-US" sz="1400" dirty="0" smtClean="0">
                <a:latin typeface="+mj-lt"/>
              </a:rPr>
              <a:t>Section Title – Rockwell 14pt, Title Case</a:t>
            </a:r>
          </a:p>
        </p:txBody>
      </p:sp>
      <p:sp>
        <p:nvSpPr>
          <p:cNvPr id="65" name="Text Placeholder 3"/>
          <p:cNvSpPr>
            <a:spLocks noGrp="1"/>
          </p:cNvSpPr>
          <p:nvPr>
            <p:ph type="body" sz="quarter" idx="13" hasCustomPrompt="1"/>
          </p:nvPr>
        </p:nvSpPr>
        <p:spPr bwMode="gray">
          <a:xfrm>
            <a:off x="1363152" y="1112271"/>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sp>
        <p:nvSpPr>
          <p:cNvPr id="66" name="Text Placeholder 5"/>
          <p:cNvSpPr>
            <a:spLocks noGrp="1"/>
          </p:cNvSpPr>
          <p:nvPr>
            <p:ph type="body" sz="quarter" idx="14" hasCustomPrompt="1"/>
          </p:nvPr>
        </p:nvSpPr>
        <p:spPr bwMode="gray">
          <a:xfrm>
            <a:off x="1363152" y="1552229"/>
            <a:ext cx="3749040" cy="138499"/>
          </a:xfrm>
        </p:spPr>
        <p:txBody>
          <a:bodyPr anchor="ctr" anchorCtr="0"/>
          <a:lstStyle>
            <a:lvl1pPr marL="0" indent="0">
              <a:spcBef>
                <a:spcPts val="0"/>
              </a:spcBef>
              <a:buNone/>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smtClean="0"/>
              <a:t>Section Title – Verdana 9pt Regular, Accent 1, Title Case</a:t>
            </a:r>
          </a:p>
        </p:txBody>
      </p:sp>
      <p:sp>
        <p:nvSpPr>
          <p:cNvPr id="67" name="Text Placeholder 11"/>
          <p:cNvSpPr>
            <a:spLocks noGrp="1"/>
          </p:cNvSpPr>
          <p:nvPr>
            <p:ph type="body" sz="quarter" idx="15" hasCustomPrompt="1"/>
          </p:nvPr>
        </p:nvSpPr>
        <p:spPr bwMode="gray">
          <a:xfrm>
            <a:off x="1363152" y="1992187"/>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sp>
        <p:nvSpPr>
          <p:cNvPr id="68" name="Text Placeholder 11"/>
          <p:cNvSpPr>
            <a:spLocks noGrp="1"/>
          </p:cNvSpPr>
          <p:nvPr>
            <p:ph type="body" sz="quarter" idx="16" hasCustomPrompt="1"/>
          </p:nvPr>
        </p:nvSpPr>
        <p:spPr bwMode="gray">
          <a:xfrm>
            <a:off x="1363152" y="2432145"/>
            <a:ext cx="3749040" cy="138499"/>
          </a:xfrm>
        </p:spPr>
        <p:txBody>
          <a:bodyPr anchor="ctr" anchorCtr="0"/>
          <a:lstStyle>
            <a:lvl1pPr marL="0" indent="0">
              <a:spcBef>
                <a:spcPts val="0"/>
              </a:spcBef>
              <a:buNone/>
              <a:defRPr>
                <a:solidFill>
                  <a:schemeClr val="accent1"/>
                </a:solidFill>
              </a:defRPr>
            </a:lvl1pPr>
            <a:lvl2pPr marL="114300" indent="0">
              <a:spcBef>
                <a:spcPts val="0"/>
              </a:spcBef>
              <a:buNone/>
              <a:defRPr>
                <a:solidFill>
                  <a:schemeClr val="accent1"/>
                </a:solidFill>
              </a:defRPr>
            </a:lvl2pPr>
            <a:lvl3pPr marL="228600" indent="0">
              <a:spcBef>
                <a:spcPts val="0"/>
              </a:spcBef>
              <a:buNone/>
              <a:defRPr>
                <a:solidFill>
                  <a:schemeClr val="accent1"/>
                </a:solidFill>
              </a:defRPr>
            </a:lvl3pPr>
            <a:lvl4pPr marL="342900" indent="0">
              <a:spcBef>
                <a:spcPts val="0"/>
              </a:spcBef>
              <a:buNone/>
              <a:defRPr>
                <a:solidFill>
                  <a:schemeClr val="accent1"/>
                </a:solidFill>
              </a:defRPr>
            </a:lvl4pPr>
            <a:lvl5pPr marL="457200" indent="0">
              <a:spcBef>
                <a:spcPts val="0"/>
              </a:spcBef>
              <a:buNone/>
              <a:defRPr>
                <a:solidFill>
                  <a:schemeClr val="accent1"/>
                </a:solidFill>
              </a:defRPr>
            </a:lvl5pPr>
          </a:lstStyle>
          <a:p>
            <a:pPr lvl="0"/>
            <a:r>
              <a:rPr lang="en-US" dirty="0" smtClean="0"/>
              <a:t>Section Title – Verdana 9pt Regular, Accent 1, Title Case</a:t>
            </a:r>
          </a:p>
        </p:txBody>
      </p:sp>
      <p:sp>
        <p:nvSpPr>
          <p:cNvPr id="69" name="Text Placeholder 11"/>
          <p:cNvSpPr>
            <a:spLocks noGrp="1"/>
          </p:cNvSpPr>
          <p:nvPr>
            <p:ph type="body" sz="quarter" idx="17" hasCustomPrompt="1"/>
          </p:nvPr>
        </p:nvSpPr>
        <p:spPr bwMode="gray">
          <a:xfrm>
            <a:off x="1363152" y="2872103"/>
            <a:ext cx="3749040" cy="138499"/>
          </a:xfrm>
        </p:spPr>
        <p:txBody>
          <a:bodyPr anchor="ctr" anchorCtr="0"/>
          <a:lstStyle>
            <a:lvl1pPr marL="0" indent="0">
              <a:spcBef>
                <a:spcPts val="0"/>
              </a:spcBef>
              <a:buNone/>
              <a:defRPr>
                <a:solidFill>
                  <a:schemeClr val="accent1"/>
                </a:solidFill>
              </a:defRPr>
            </a:lvl1pPr>
            <a:lvl2pPr marL="114300" indent="0">
              <a:spcBef>
                <a:spcPts val="0"/>
              </a:spcBef>
              <a:buNone/>
              <a:defRPr>
                <a:solidFill>
                  <a:schemeClr val="accent1"/>
                </a:solidFill>
              </a:defRPr>
            </a:lvl2pPr>
            <a:lvl3pPr marL="228600" indent="0">
              <a:spcBef>
                <a:spcPts val="0"/>
              </a:spcBef>
              <a:buNone/>
              <a:defRPr>
                <a:solidFill>
                  <a:schemeClr val="accent1"/>
                </a:solidFill>
              </a:defRPr>
            </a:lvl3pPr>
            <a:lvl4pPr marL="342900" indent="0">
              <a:spcBef>
                <a:spcPts val="0"/>
              </a:spcBef>
              <a:buNone/>
              <a:defRPr>
                <a:solidFill>
                  <a:schemeClr val="accent1"/>
                </a:solidFill>
              </a:defRPr>
            </a:lvl4pPr>
            <a:lvl5pPr marL="457200" indent="0">
              <a:spcBef>
                <a:spcPts val="0"/>
              </a:spcBef>
              <a:buNone/>
              <a:defRPr>
                <a:solidFill>
                  <a:schemeClr val="accent1"/>
                </a:solidFill>
              </a:defRPr>
            </a:lvl5pPr>
          </a:lstStyle>
          <a:p>
            <a:pPr lvl="0"/>
            <a:r>
              <a:rPr lang="en-US" dirty="0" smtClean="0"/>
              <a:t>Section Title – Verdana 9pt Regular, Accent 1, Title Case</a:t>
            </a:r>
          </a:p>
        </p:txBody>
      </p:sp>
      <p:sp>
        <p:nvSpPr>
          <p:cNvPr id="70" name="Text Placeholder 11"/>
          <p:cNvSpPr>
            <a:spLocks noGrp="1"/>
          </p:cNvSpPr>
          <p:nvPr>
            <p:ph type="body" sz="quarter" idx="18" hasCustomPrompt="1"/>
          </p:nvPr>
        </p:nvSpPr>
        <p:spPr bwMode="gray">
          <a:xfrm>
            <a:off x="1363152" y="3312061"/>
            <a:ext cx="3749040" cy="138499"/>
          </a:xfrm>
        </p:spPr>
        <p:txBody>
          <a:bodyPr anchor="ctr" anchorCtr="0"/>
          <a:lstStyle>
            <a:lvl1pPr marL="0" indent="0">
              <a:spcBef>
                <a:spcPts val="0"/>
              </a:spcBef>
              <a:buNone/>
              <a:defRPr>
                <a:solidFill>
                  <a:schemeClr val="accent1"/>
                </a:solidFill>
              </a:defRPr>
            </a:lvl1pPr>
            <a:lvl2pPr marL="114300" indent="0">
              <a:spcBef>
                <a:spcPts val="0"/>
              </a:spcBef>
              <a:buNone/>
              <a:defRPr>
                <a:solidFill>
                  <a:schemeClr val="accent1"/>
                </a:solidFill>
              </a:defRPr>
            </a:lvl2pPr>
            <a:lvl3pPr marL="228600" indent="0">
              <a:spcBef>
                <a:spcPts val="0"/>
              </a:spcBef>
              <a:buNone/>
              <a:defRPr>
                <a:solidFill>
                  <a:schemeClr val="accent1"/>
                </a:solidFill>
              </a:defRPr>
            </a:lvl3pPr>
            <a:lvl4pPr marL="342900" indent="0">
              <a:spcBef>
                <a:spcPts val="0"/>
              </a:spcBef>
              <a:buNone/>
              <a:defRPr>
                <a:solidFill>
                  <a:schemeClr val="accent1"/>
                </a:solidFill>
              </a:defRPr>
            </a:lvl4pPr>
            <a:lvl5pPr marL="457200" indent="0">
              <a:spcBef>
                <a:spcPts val="0"/>
              </a:spcBef>
              <a:buNone/>
              <a:defRPr>
                <a:solidFill>
                  <a:schemeClr val="accent1"/>
                </a:solidFill>
              </a:defRPr>
            </a:lvl5pPr>
          </a:lstStyle>
          <a:p>
            <a:pPr lvl="0"/>
            <a:r>
              <a:rPr lang="en-US" dirty="0" smtClean="0"/>
              <a:t>Section Title – Verdana 9pt Regular, Accent 1, Title Case</a:t>
            </a:r>
          </a:p>
        </p:txBody>
      </p:sp>
      <p:grpSp>
        <p:nvGrpSpPr>
          <p:cNvPr id="71" name="Group 70"/>
          <p:cNvGrpSpPr/>
          <p:nvPr userDrawn="1"/>
        </p:nvGrpSpPr>
        <p:grpSpPr bwMode="gray">
          <a:xfrm>
            <a:off x="865779" y="3242811"/>
            <a:ext cx="264475" cy="276999"/>
            <a:chOff x="865779" y="2896663"/>
            <a:chExt cx="264475" cy="276999"/>
          </a:xfrm>
        </p:grpSpPr>
        <p:sp>
          <p:nvSpPr>
            <p:cNvPr id="72" name="Oval 71"/>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73"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7</a:t>
              </a:r>
              <a:endParaRPr lang="en-US" sz="1800" dirty="0">
                <a:solidFill>
                  <a:schemeClr val="bg1"/>
                </a:solidFill>
                <a:latin typeface="+mj-lt"/>
              </a:endParaRPr>
            </a:p>
          </p:txBody>
        </p:sp>
      </p:grpSp>
      <p:sp>
        <p:nvSpPr>
          <p:cNvPr id="12" name="Text Placeholder 11"/>
          <p:cNvSpPr>
            <a:spLocks noGrp="1"/>
          </p:cNvSpPr>
          <p:nvPr>
            <p:ph type="body" sz="quarter" idx="19" hasCustomPrompt="1"/>
          </p:nvPr>
        </p:nvSpPr>
        <p:spPr bwMode="gray">
          <a:xfrm>
            <a:off x="1363152" y="3752016"/>
            <a:ext cx="3749040" cy="138499"/>
          </a:xfrm>
        </p:spPr>
        <p:txBody>
          <a:bodyPr anchor="ctr" anchorCtr="0"/>
          <a:lstStyle>
            <a:lvl1pPr marL="0" indent="0">
              <a:spcBef>
                <a:spcPts val="0"/>
              </a:spcBef>
              <a:buNone/>
              <a:defRPr>
                <a:solidFill>
                  <a:schemeClr val="accent1"/>
                </a:solidFill>
              </a:defRPr>
            </a:lvl1pPr>
            <a:lvl2pPr>
              <a:spcBef>
                <a:spcPts val="0"/>
              </a:spcBef>
              <a:defRPr>
                <a:solidFill>
                  <a:schemeClr val="accent1"/>
                </a:solidFill>
              </a:defRPr>
            </a:lvl2pPr>
            <a:lvl3pPr>
              <a:spcBef>
                <a:spcPts val="0"/>
              </a:spcBef>
              <a:defRPr>
                <a:solidFill>
                  <a:schemeClr val="accent1"/>
                </a:solidFill>
              </a:defRPr>
            </a:lvl3pPr>
            <a:lvl4pPr>
              <a:spcBef>
                <a:spcPts val="0"/>
              </a:spcBef>
              <a:defRPr>
                <a:solidFill>
                  <a:schemeClr val="accent1"/>
                </a:solidFill>
              </a:defRPr>
            </a:lvl4pPr>
            <a:lvl5pPr>
              <a:spcBef>
                <a:spcPts val="0"/>
              </a:spcBef>
              <a:defRPr>
                <a:solidFill>
                  <a:schemeClr val="accent1"/>
                </a:solidFill>
              </a:defRPr>
            </a:lvl5pPr>
          </a:lstStyle>
          <a:p>
            <a:pPr lvl="0"/>
            <a:r>
              <a:rPr lang="en-US" dirty="0" smtClean="0"/>
              <a:t>Section Title – Verdana 9pt Regular, Accent 1, Title Case</a:t>
            </a:r>
          </a:p>
        </p:txBody>
      </p:sp>
      <p:pic>
        <p:nvPicPr>
          <p:cNvPr id="39" name="Picture 3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6454242" y="2625"/>
            <a:ext cx="1711589" cy="2489153"/>
          </a:xfrm>
          <a:prstGeom prst="rect">
            <a:avLst/>
          </a:prstGeom>
        </p:spPr>
      </p:pic>
    </p:spTree>
    <p:extLst>
      <p:ext uri="{BB962C8B-B14F-4D97-AF65-F5344CB8AC3E}">
        <p14:creationId xmlns:p14="http://schemas.microsoft.com/office/powerpoint/2010/main" val="150487344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vider - with Subtitle">
    <p:bg bwMode="gray">
      <p:bgPr>
        <a:solidFill>
          <a:srgbClr val="003D70"/>
        </a:solidFill>
        <a:effectLst/>
      </p:bgPr>
    </p:bg>
    <p:spTree>
      <p:nvGrpSpPr>
        <p:cNvPr id="1" name=""/>
        <p:cNvGrpSpPr/>
        <p:nvPr/>
      </p:nvGrpSpPr>
      <p:grpSpPr>
        <a:xfrm>
          <a:off x="0" y="0"/>
          <a:ext cx="0" cy="0"/>
          <a:chOff x="0" y="0"/>
          <a:chExt cx="0" cy="0"/>
        </a:xfrm>
      </p:grpSpPr>
      <p:sp>
        <p:nvSpPr>
          <p:cNvPr id="9" name="TextBox 8"/>
          <p:cNvSpPr txBox="1"/>
          <p:nvPr userDrawn="1"/>
        </p:nvSpPr>
        <p:spPr bwMode="gray">
          <a:xfrm>
            <a:off x="6050756" y="0"/>
            <a:ext cx="298989" cy="136961"/>
          </a:xfrm>
          <a:prstGeom prst="rect">
            <a:avLst/>
          </a:prstGeom>
          <a:noFill/>
        </p:spPr>
        <p:txBody>
          <a:bodyPr wrap="square" lIns="0" tIns="36576" rIns="0" bIns="0" rtlCol="0">
            <a:spAutoFit/>
          </a:bodyPr>
          <a:lstStyle/>
          <a:p>
            <a:pPr algn="r">
              <a:spcBef>
                <a:spcPts val="500"/>
              </a:spcBef>
            </a:pPr>
            <a:fld id="{11A0A082-46D1-4CDC-90AB-7FACAC0B3028}" type="slidenum">
              <a:rPr lang="en-US" sz="650" smtClean="0">
                <a:solidFill>
                  <a:schemeClr val="bg1"/>
                </a:solidFill>
                <a:latin typeface="+mj-lt"/>
              </a:rPr>
              <a:t>‹#›</a:t>
            </a:fld>
            <a:endParaRPr lang="en-US" sz="650" dirty="0" smtClean="0">
              <a:solidFill>
                <a:schemeClr val="bg1"/>
              </a:solidFill>
              <a:latin typeface="+mj-lt"/>
            </a:endParaRP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65363" y="683511"/>
            <a:ext cx="1128820" cy="433532"/>
          </a:xfrm>
          <a:prstGeom prst="rect">
            <a:avLst/>
          </a:prstGeom>
        </p:spPr>
      </p:pic>
      <p:cxnSp>
        <p:nvCxnSpPr>
          <p:cNvPr id="11" name="Straight Connector 10"/>
          <p:cNvCxnSpPr/>
          <p:nvPr userDrawn="1"/>
        </p:nvCxnSpPr>
        <p:spPr bwMode="gray">
          <a:xfrm>
            <a:off x="465363" y="3486806"/>
            <a:ext cx="4969726" cy="0"/>
          </a:xfrm>
          <a:prstGeom prst="line">
            <a:avLst/>
          </a:prstGeom>
          <a:ln w="6350">
            <a:solidFill>
              <a:schemeClr val="bg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hasCustomPrompt="1"/>
          </p:nvPr>
        </p:nvSpPr>
        <p:spPr bwMode="gray">
          <a:xfrm>
            <a:off x="465363" y="1731464"/>
            <a:ext cx="4114800" cy="692497"/>
          </a:xfrm>
          <a:prstGeom prst="rect">
            <a:avLst/>
          </a:prstGeom>
        </p:spPr>
        <p:txBody>
          <a:bodyPr lIns="0" tIns="0" rIns="0" bIns="0" anchor="b" anchorCtr="0">
            <a:spAutoFit/>
          </a:bodyPr>
          <a:lstStyle>
            <a:lvl1pPr>
              <a:lnSpc>
                <a:spcPct val="90000"/>
              </a:lnSpc>
              <a:defRPr sz="2500" b="0" baseline="0">
                <a:solidFill>
                  <a:schemeClr val="bg1"/>
                </a:solidFill>
              </a:defRPr>
            </a:lvl1pPr>
          </a:lstStyle>
          <a:p>
            <a:r>
              <a:rPr lang="en-US" dirty="0" smtClean="0"/>
              <a:t>Divider Title – Rockwell 25pt Regular, Title Case</a:t>
            </a:r>
          </a:p>
        </p:txBody>
      </p:sp>
      <p:sp>
        <p:nvSpPr>
          <p:cNvPr id="4" name="Text Placeholder 3"/>
          <p:cNvSpPr>
            <a:spLocks noGrp="1"/>
          </p:cNvSpPr>
          <p:nvPr>
            <p:ph type="body" sz="quarter" idx="19" hasCustomPrompt="1"/>
          </p:nvPr>
        </p:nvSpPr>
        <p:spPr bwMode="gray">
          <a:xfrm>
            <a:off x="465363" y="2525151"/>
            <a:ext cx="4114800" cy="169277"/>
          </a:xfrm>
        </p:spPr>
        <p:txBody>
          <a:bodyPr/>
          <a:lstStyle>
            <a:lvl1pPr marL="0" indent="0">
              <a:spcBef>
                <a:spcPts val="0"/>
              </a:spcBef>
              <a:buNone/>
              <a:defRPr sz="1100">
                <a:solidFill>
                  <a:schemeClr val="accent1"/>
                </a:solidFill>
              </a:defRPr>
            </a:lvl1pPr>
            <a:lvl2pPr marL="114300" indent="0">
              <a:spcBef>
                <a:spcPts val="0"/>
              </a:spcBef>
              <a:buNone/>
              <a:defRPr sz="1100">
                <a:solidFill>
                  <a:schemeClr val="accent1"/>
                </a:solidFill>
              </a:defRPr>
            </a:lvl2pPr>
            <a:lvl3pPr marL="228600" indent="0">
              <a:spcBef>
                <a:spcPts val="0"/>
              </a:spcBef>
              <a:buNone/>
              <a:defRPr sz="1100">
                <a:solidFill>
                  <a:schemeClr val="accent1"/>
                </a:solidFill>
              </a:defRPr>
            </a:lvl3pPr>
            <a:lvl4pPr marL="342900" indent="0">
              <a:spcBef>
                <a:spcPts val="0"/>
              </a:spcBef>
              <a:buNone/>
              <a:defRPr sz="1100">
                <a:solidFill>
                  <a:schemeClr val="accent1"/>
                </a:solidFill>
              </a:defRPr>
            </a:lvl4pPr>
            <a:lvl5pPr marL="457200" indent="0">
              <a:spcBef>
                <a:spcPts val="0"/>
              </a:spcBef>
              <a:buNone/>
              <a:defRPr sz="1100">
                <a:solidFill>
                  <a:schemeClr val="accent1"/>
                </a:solidFill>
              </a:defRPr>
            </a:lvl5pPr>
          </a:lstStyle>
          <a:p>
            <a:pPr lvl="0"/>
            <a:r>
              <a:rPr lang="en-US" dirty="0" smtClean="0"/>
              <a:t>Divider Subtitle – Verdana 11pt Regular</a:t>
            </a:r>
          </a:p>
        </p:txBody>
      </p:sp>
      <p:sp>
        <p:nvSpPr>
          <p:cNvPr id="7" name="Text Placeholder 6"/>
          <p:cNvSpPr>
            <a:spLocks noGrp="1"/>
          </p:cNvSpPr>
          <p:nvPr>
            <p:ph type="body" sz="quarter" idx="20" hasCustomPrompt="1"/>
          </p:nvPr>
        </p:nvSpPr>
        <p:spPr bwMode="gray">
          <a:xfrm>
            <a:off x="465363" y="3711659"/>
            <a:ext cx="2286000" cy="446276"/>
          </a:xfrm>
        </p:spPr>
        <p:txBody>
          <a:bodyPr/>
          <a:lstStyle>
            <a:lvl1pPr>
              <a:spcBef>
                <a:spcPts val="300"/>
              </a:spcBef>
              <a:defRPr sz="800">
                <a:solidFill>
                  <a:schemeClr val="bg1"/>
                </a:solidFill>
              </a:defRPr>
            </a:lvl1pPr>
            <a:lvl2pPr>
              <a:spcBef>
                <a:spcPts val="300"/>
              </a:spcBef>
              <a:defRPr sz="800">
                <a:solidFill>
                  <a:schemeClr val="bg1"/>
                </a:solidFill>
              </a:defRPr>
            </a:lvl2pPr>
            <a:lvl3pPr>
              <a:spcBef>
                <a:spcPts val="300"/>
              </a:spcBef>
              <a:defRPr sz="800">
                <a:solidFill>
                  <a:schemeClr val="bg1"/>
                </a:solidFill>
              </a:defRPr>
            </a:lvl3pPr>
            <a:lvl4pPr>
              <a:spcBef>
                <a:spcPts val="300"/>
              </a:spcBef>
              <a:defRPr sz="800">
                <a:solidFill>
                  <a:schemeClr val="bg1"/>
                </a:solidFill>
              </a:defRPr>
            </a:lvl4pPr>
            <a:lvl5pPr>
              <a:spcBef>
                <a:spcPts val="300"/>
              </a:spcBef>
              <a:defRPr sz="800">
                <a:solidFill>
                  <a:schemeClr val="bg1"/>
                </a:solidFill>
              </a:defRPr>
            </a:lvl5pPr>
          </a:lstStyle>
          <a:p>
            <a:pPr lvl="0"/>
            <a:r>
              <a:rPr lang="en-US" dirty="0" smtClean="0"/>
              <a:t>Divider Bullet Placement (if needed)</a:t>
            </a:r>
          </a:p>
          <a:p>
            <a:pPr lvl="0"/>
            <a:r>
              <a:rPr lang="en-US" dirty="0" smtClean="0"/>
              <a:t>Divider Bullet Placement (if needed)</a:t>
            </a:r>
          </a:p>
          <a:p>
            <a:pPr lvl="0"/>
            <a:r>
              <a:rPr lang="en-US" dirty="0" smtClean="0"/>
              <a:t>Divider Bullet Placement (if needed)</a:t>
            </a:r>
          </a:p>
        </p:txBody>
      </p:sp>
      <p:sp>
        <p:nvSpPr>
          <p:cNvPr id="16" name="Text Placeholder 15"/>
          <p:cNvSpPr>
            <a:spLocks noGrp="1"/>
          </p:cNvSpPr>
          <p:nvPr>
            <p:ph type="body" sz="quarter" idx="21" hasCustomPrompt="1"/>
          </p:nvPr>
        </p:nvSpPr>
        <p:spPr bwMode="gray">
          <a:xfrm>
            <a:off x="4158087" y="3494256"/>
            <a:ext cx="1277002" cy="205151"/>
          </a:xfrm>
          <a:prstGeom prst="round2SameRect">
            <a:avLst>
              <a:gd name="adj1" fmla="val 0"/>
              <a:gd name="adj2" fmla="val 19914"/>
            </a:avLst>
          </a:prstGeom>
          <a:solidFill>
            <a:schemeClr val="tx2"/>
          </a:solidFill>
        </p:spPr>
        <p:txBody>
          <a:bodyPr wrap="none" lIns="45720" tIns="27432" rIns="45720" bIns="27432">
            <a:spAutoFit/>
          </a:bodyPr>
          <a:lstStyle>
            <a:lvl1pPr marL="0" indent="0" algn="r">
              <a:spcBef>
                <a:spcPts val="0"/>
              </a:spcBef>
              <a:buNone/>
              <a:defRPr sz="900" cap="all" spc="40" baseline="0">
                <a:solidFill>
                  <a:schemeClr val="bg1"/>
                </a:solidFill>
                <a:latin typeface="+mj-lt"/>
              </a:defRPr>
            </a:lvl1pPr>
          </a:lstStyle>
          <a:p>
            <a:pPr lvl="0"/>
            <a:r>
              <a:rPr lang="en-US" dirty="0" smtClean="0"/>
              <a:t>Insert break type</a:t>
            </a:r>
          </a:p>
        </p:txBody>
      </p:sp>
      <p:sp>
        <p:nvSpPr>
          <p:cNvPr id="18" name="Text Placeholder 17"/>
          <p:cNvSpPr>
            <a:spLocks noGrp="1"/>
          </p:cNvSpPr>
          <p:nvPr>
            <p:ph type="body" sz="quarter" idx="22" hasCustomPrompt="1"/>
          </p:nvPr>
        </p:nvSpPr>
        <p:spPr bwMode="gray">
          <a:xfrm>
            <a:off x="5459586" y="3171239"/>
            <a:ext cx="740664" cy="1384995"/>
          </a:xfrm>
        </p:spPr>
        <p:txBody>
          <a:bodyPr/>
          <a:lstStyle>
            <a:lvl1pPr marL="0" indent="0" algn="r">
              <a:spcBef>
                <a:spcPts val="0"/>
              </a:spcBef>
              <a:buNone/>
              <a:defRPr sz="9000">
                <a:solidFill>
                  <a:schemeClr val="accent6"/>
                </a:solidFill>
                <a:latin typeface="+mj-lt"/>
              </a:defRPr>
            </a:lvl1pPr>
          </a:lstStyle>
          <a:p>
            <a:pPr lvl="0"/>
            <a:r>
              <a:rPr lang="en-US" dirty="0" smtClean="0"/>
              <a:t>#</a:t>
            </a:r>
            <a:endParaRPr lang="en-US" dirty="0"/>
          </a:p>
        </p:txBody>
      </p:sp>
    </p:spTree>
    <p:extLst>
      <p:ext uri="{BB962C8B-B14F-4D97-AF65-F5344CB8AC3E}">
        <p14:creationId xmlns:p14="http://schemas.microsoft.com/office/powerpoint/2010/main" val="165226337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vider - No Subtitle">
    <p:bg bwMode="gray">
      <p:bgPr>
        <a:solidFill>
          <a:srgbClr val="003D70"/>
        </a:solidFill>
        <a:effectLst/>
      </p:bgPr>
    </p:bg>
    <p:spTree>
      <p:nvGrpSpPr>
        <p:cNvPr id="1" name=""/>
        <p:cNvGrpSpPr/>
        <p:nvPr/>
      </p:nvGrpSpPr>
      <p:grpSpPr>
        <a:xfrm>
          <a:off x="0" y="0"/>
          <a:ext cx="0" cy="0"/>
          <a:chOff x="0" y="0"/>
          <a:chExt cx="0" cy="0"/>
        </a:xfrm>
      </p:grpSpPr>
      <p:sp>
        <p:nvSpPr>
          <p:cNvPr id="23" name="TextBox 22"/>
          <p:cNvSpPr txBox="1"/>
          <p:nvPr userDrawn="1"/>
        </p:nvSpPr>
        <p:spPr bwMode="gray">
          <a:xfrm>
            <a:off x="6050756" y="0"/>
            <a:ext cx="298989" cy="136961"/>
          </a:xfrm>
          <a:prstGeom prst="rect">
            <a:avLst/>
          </a:prstGeom>
          <a:noFill/>
        </p:spPr>
        <p:txBody>
          <a:bodyPr wrap="square" lIns="0" tIns="36576" rIns="0" bIns="0" rtlCol="0">
            <a:spAutoFit/>
          </a:bodyPr>
          <a:lstStyle/>
          <a:p>
            <a:pPr algn="r">
              <a:spcBef>
                <a:spcPts val="500"/>
              </a:spcBef>
            </a:pPr>
            <a:fld id="{11A0A082-46D1-4CDC-90AB-7FACAC0B3028}" type="slidenum">
              <a:rPr lang="en-US" sz="650" smtClean="0">
                <a:solidFill>
                  <a:schemeClr val="bg1"/>
                </a:solidFill>
                <a:latin typeface="+mj-lt"/>
              </a:rPr>
              <a:t>‹#›</a:t>
            </a:fld>
            <a:endParaRPr lang="en-US" sz="650" dirty="0" smtClean="0">
              <a:solidFill>
                <a:schemeClr val="bg1"/>
              </a:solidFill>
              <a:latin typeface="+mj-lt"/>
            </a:endParaRPr>
          </a:p>
        </p:txBody>
      </p:sp>
      <p:pic>
        <p:nvPicPr>
          <p:cNvPr id="24" name="Picture 2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65363" y="683511"/>
            <a:ext cx="1128820" cy="433532"/>
          </a:xfrm>
          <a:prstGeom prst="rect">
            <a:avLst/>
          </a:prstGeom>
        </p:spPr>
      </p:pic>
      <p:cxnSp>
        <p:nvCxnSpPr>
          <p:cNvPr id="25" name="Straight Connector 24"/>
          <p:cNvCxnSpPr/>
          <p:nvPr userDrawn="1"/>
        </p:nvCxnSpPr>
        <p:spPr bwMode="gray">
          <a:xfrm>
            <a:off x="465363" y="3486806"/>
            <a:ext cx="4969726" cy="0"/>
          </a:xfrm>
          <a:prstGeom prst="line">
            <a:avLst/>
          </a:prstGeom>
          <a:ln w="6350">
            <a:solidFill>
              <a:schemeClr val="bg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6" name="Title 1"/>
          <p:cNvSpPr>
            <a:spLocks noGrp="1"/>
          </p:cNvSpPr>
          <p:nvPr>
            <p:ph type="title" hasCustomPrompt="1"/>
          </p:nvPr>
        </p:nvSpPr>
        <p:spPr bwMode="gray">
          <a:xfrm>
            <a:off x="465363" y="2024926"/>
            <a:ext cx="4114800" cy="692497"/>
          </a:xfrm>
          <a:prstGeom prst="rect">
            <a:avLst/>
          </a:prstGeom>
        </p:spPr>
        <p:txBody>
          <a:bodyPr lIns="0" tIns="0" rIns="0" bIns="0" anchor="b" anchorCtr="0">
            <a:spAutoFit/>
          </a:bodyPr>
          <a:lstStyle>
            <a:lvl1pPr>
              <a:lnSpc>
                <a:spcPct val="90000"/>
              </a:lnSpc>
              <a:defRPr sz="2500" b="0">
                <a:solidFill>
                  <a:schemeClr val="bg1"/>
                </a:solidFill>
              </a:defRPr>
            </a:lvl1pPr>
          </a:lstStyle>
          <a:p>
            <a:r>
              <a:rPr lang="en-US" dirty="0" smtClean="0"/>
              <a:t>Divider Title – Rockwell 25pt Regular, Title Case</a:t>
            </a:r>
          </a:p>
        </p:txBody>
      </p:sp>
      <p:sp>
        <p:nvSpPr>
          <p:cNvPr id="28" name="Text Placeholder 6"/>
          <p:cNvSpPr>
            <a:spLocks noGrp="1"/>
          </p:cNvSpPr>
          <p:nvPr>
            <p:ph type="body" sz="quarter" idx="20" hasCustomPrompt="1"/>
          </p:nvPr>
        </p:nvSpPr>
        <p:spPr bwMode="gray">
          <a:xfrm>
            <a:off x="465363" y="3711659"/>
            <a:ext cx="2286000" cy="446276"/>
          </a:xfrm>
        </p:spPr>
        <p:txBody>
          <a:bodyPr/>
          <a:lstStyle>
            <a:lvl1pPr>
              <a:spcBef>
                <a:spcPts val="300"/>
              </a:spcBef>
              <a:defRPr sz="800">
                <a:solidFill>
                  <a:schemeClr val="bg1"/>
                </a:solidFill>
              </a:defRPr>
            </a:lvl1pPr>
            <a:lvl2pPr>
              <a:spcBef>
                <a:spcPts val="300"/>
              </a:spcBef>
              <a:defRPr sz="800">
                <a:solidFill>
                  <a:schemeClr val="bg1"/>
                </a:solidFill>
              </a:defRPr>
            </a:lvl2pPr>
            <a:lvl3pPr>
              <a:spcBef>
                <a:spcPts val="300"/>
              </a:spcBef>
              <a:defRPr sz="800">
                <a:solidFill>
                  <a:schemeClr val="bg1"/>
                </a:solidFill>
              </a:defRPr>
            </a:lvl3pPr>
            <a:lvl4pPr>
              <a:spcBef>
                <a:spcPts val="300"/>
              </a:spcBef>
              <a:defRPr sz="800">
                <a:solidFill>
                  <a:schemeClr val="bg1"/>
                </a:solidFill>
              </a:defRPr>
            </a:lvl4pPr>
            <a:lvl5pPr>
              <a:spcBef>
                <a:spcPts val="300"/>
              </a:spcBef>
              <a:defRPr sz="800">
                <a:solidFill>
                  <a:schemeClr val="bg1"/>
                </a:solidFill>
              </a:defRPr>
            </a:lvl5pPr>
          </a:lstStyle>
          <a:p>
            <a:pPr lvl="0"/>
            <a:r>
              <a:rPr lang="en-US" dirty="0" smtClean="0"/>
              <a:t>Divider Bullet Placement (if needed)</a:t>
            </a:r>
          </a:p>
          <a:p>
            <a:pPr lvl="0"/>
            <a:r>
              <a:rPr lang="en-US" dirty="0" smtClean="0"/>
              <a:t>Divider Bullet Placement (if needed)</a:t>
            </a:r>
          </a:p>
          <a:p>
            <a:pPr lvl="0"/>
            <a:r>
              <a:rPr lang="en-US" dirty="0" smtClean="0"/>
              <a:t>Divider Bullet Placement (if needed)</a:t>
            </a:r>
          </a:p>
        </p:txBody>
      </p:sp>
      <p:sp>
        <p:nvSpPr>
          <p:cNvPr id="29" name="Text Placeholder 15"/>
          <p:cNvSpPr>
            <a:spLocks noGrp="1"/>
          </p:cNvSpPr>
          <p:nvPr>
            <p:ph type="body" sz="quarter" idx="21" hasCustomPrompt="1"/>
          </p:nvPr>
        </p:nvSpPr>
        <p:spPr bwMode="gray">
          <a:xfrm>
            <a:off x="4158087" y="3494256"/>
            <a:ext cx="1277002" cy="205151"/>
          </a:xfrm>
          <a:prstGeom prst="round2SameRect">
            <a:avLst>
              <a:gd name="adj1" fmla="val 0"/>
              <a:gd name="adj2" fmla="val 19914"/>
            </a:avLst>
          </a:prstGeom>
          <a:solidFill>
            <a:schemeClr val="tx2"/>
          </a:solidFill>
        </p:spPr>
        <p:txBody>
          <a:bodyPr wrap="none" lIns="45720" tIns="27432" rIns="45720" bIns="27432"/>
          <a:lstStyle>
            <a:lvl1pPr marL="0" indent="0" algn="r">
              <a:spcBef>
                <a:spcPts val="0"/>
              </a:spcBef>
              <a:buNone/>
              <a:defRPr sz="900" cap="all" spc="40" baseline="0">
                <a:solidFill>
                  <a:schemeClr val="bg1"/>
                </a:solidFill>
                <a:latin typeface="+mj-lt"/>
              </a:defRPr>
            </a:lvl1pPr>
          </a:lstStyle>
          <a:p>
            <a:pPr lvl="0"/>
            <a:r>
              <a:rPr lang="en-US" dirty="0" smtClean="0"/>
              <a:t>Insert break type</a:t>
            </a:r>
          </a:p>
        </p:txBody>
      </p:sp>
      <p:sp>
        <p:nvSpPr>
          <p:cNvPr id="30" name="Text Placeholder 17"/>
          <p:cNvSpPr>
            <a:spLocks noGrp="1"/>
          </p:cNvSpPr>
          <p:nvPr>
            <p:ph type="body" sz="quarter" idx="22" hasCustomPrompt="1"/>
          </p:nvPr>
        </p:nvSpPr>
        <p:spPr bwMode="gray">
          <a:xfrm>
            <a:off x="5459586" y="3171239"/>
            <a:ext cx="740664" cy="1384995"/>
          </a:xfrm>
        </p:spPr>
        <p:txBody>
          <a:bodyPr/>
          <a:lstStyle>
            <a:lvl1pPr marL="0" indent="0" algn="r">
              <a:spcBef>
                <a:spcPts val="0"/>
              </a:spcBef>
              <a:buNone/>
              <a:defRPr sz="9000">
                <a:solidFill>
                  <a:schemeClr val="accent6"/>
                </a:solidFill>
                <a:latin typeface="+mj-lt"/>
              </a:defRPr>
            </a:lvl1pPr>
          </a:lstStyle>
          <a:p>
            <a:pPr lvl="0"/>
            <a:r>
              <a:rPr lang="en-US" dirty="0" smtClean="0"/>
              <a:t>#</a:t>
            </a:r>
            <a:endParaRPr lang="en-US" dirty="0"/>
          </a:p>
        </p:txBody>
      </p:sp>
    </p:spTree>
    <p:extLst>
      <p:ext uri="{BB962C8B-B14F-4D97-AF65-F5344CB8AC3E}">
        <p14:creationId xmlns:p14="http://schemas.microsoft.com/office/powerpoint/2010/main" val="2038323517"/>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4" name="Rectangle 3"/>
          <p:cNvSpPr/>
          <p:nvPr userDrawn="1"/>
        </p:nvSpPr>
        <p:spPr bwMode="gray">
          <a:xfrm>
            <a:off x="1" y="0"/>
            <a:ext cx="6400799" cy="601181"/>
          </a:xfrm>
          <a:prstGeom prst="rect">
            <a:avLst/>
          </a:prstGeom>
          <a:solidFill>
            <a:schemeClr val="bg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grpSp>
        <p:nvGrpSpPr>
          <p:cNvPr id="5" name="Group 4"/>
          <p:cNvGrpSpPr/>
          <p:nvPr userDrawn="1"/>
        </p:nvGrpSpPr>
        <p:grpSpPr bwMode="gray">
          <a:xfrm>
            <a:off x="5888334" y="-48397"/>
            <a:ext cx="458401" cy="555997"/>
            <a:chOff x="385810" y="354000"/>
            <a:chExt cx="214021" cy="259587"/>
          </a:xfrm>
          <a:solidFill>
            <a:schemeClr val="bg1"/>
          </a:solidFill>
        </p:grpSpPr>
        <p:sp>
          <p:nvSpPr>
            <p:cNvPr id="6" name="Freeform 10"/>
            <p:cNvSpPr>
              <a:spLocks/>
            </p:cNvSpPr>
            <p:nvPr/>
          </p:nvSpPr>
          <p:spPr bwMode="gray">
            <a:xfrm>
              <a:off x="385810" y="354000"/>
              <a:ext cx="214021" cy="75943"/>
            </a:xfrm>
            <a:custGeom>
              <a:avLst/>
              <a:gdLst>
                <a:gd name="T0" fmla="*/ 309 w 619"/>
                <a:gd name="T1" fmla="*/ 0 h 219"/>
                <a:gd name="T2" fmla="*/ 350 w 619"/>
                <a:gd name="T3" fmla="*/ 3 h 219"/>
                <a:gd name="T4" fmla="*/ 389 w 619"/>
                <a:gd name="T5" fmla="*/ 11 h 219"/>
                <a:gd name="T6" fmla="*/ 429 w 619"/>
                <a:gd name="T7" fmla="*/ 24 h 219"/>
                <a:gd name="T8" fmla="*/ 465 w 619"/>
                <a:gd name="T9" fmla="*/ 41 h 219"/>
                <a:gd name="T10" fmla="*/ 500 w 619"/>
                <a:gd name="T11" fmla="*/ 63 h 219"/>
                <a:gd name="T12" fmla="*/ 531 w 619"/>
                <a:gd name="T13" fmla="*/ 88 h 219"/>
                <a:gd name="T14" fmla="*/ 559 w 619"/>
                <a:gd name="T15" fmla="*/ 117 h 219"/>
                <a:gd name="T16" fmla="*/ 583 w 619"/>
                <a:gd name="T17" fmla="*/ 148 h 219"/>
                <a:gd name="T18" fmla="*/ 604 w 619"/>
                <a:gd name="T19" fmla="*/ 183 h 219"/>
                <a:gd name="T20" fmla="*/ 619 w 619"/>
                <a:gd name="T21" fmla="*/ 219 h 219"/>
                <a:gd name="T22" fmla="*/ 544 w 619"/>
                <a:gd name="T23" fmla="*/ 186 h 219"/>
                <a:gd name="T24" fmla="*/ 528 w 619"/>
                <a:gd name="T25" fmla="*/ 165 h 219"/>
                <a:gd name="T26" fmla="*/ 510 w 619"/>
                <a:gd name="T27" fmla="*/ 143 h 219"/>
                <a:gd name="T28" fmla="*/ 489 w 619"/>
                <a:gd name="T29" fmla="*/ 124 h 219"/>
                <a:gd name="T30" fmla="*/ 466 w 619"/>
                <a:gd name="T31" fmla="*/ 104 h 219"/>
                <a:gd name="T32" fmla="*/ 439 w 619"/>
                <a:gd name="T33" fmla="*/ 87 h 219"/>
                <a:gd name="T34" fmla="*/ 410 w 619"/>
                <a:gd name="T35" fmla="*/ 74 h 219"/>
                <a:gd name="T36" fmla="*/ 379 w 619"/>
                <a:gd name="T37" fmla="*/ 64 h 219"/>
                <a:gd name="T38" fmla="*/ 345 w 619"/>
                <a:gd name="T39" fmla="*/ 57 h 219"/>
                <a:gd name="T40" fmla="*/ 309 w 619"/>
                <a:gd name="T41" fmla="*/ 54 h 219"/>
                <a:gd name="T42" fmla="*/ 274 w 619"/>
                <a:gd name="T43" fmla="*/ 57 h 219"/>
                <a:gd name="T44" fmla="*/ 241 w 619"/>
                <a:gd name="T45" fmla="*/ 64 h 219"/>
                <a:gd name="T46" fmla="*/ 208 w 619"/>
                <a:gd name="T47" fmla="*/ 74 h 219"/>
                <a:gd name="T48" fmla="*/ 177 w 619"/>
                <a:gd name="T49" fmla="*/ 90 h 219"/>
                <a:gd name="T50" fmla="*/ 147 w 619"/>
                <a:gd name="T51" fmla="*/ 108 h 219"/>
                <a:gd name="T52" fmla="*/ 120 w 619"/>
                <a:gd name="T53" fmla="*/ 131 h 219"/>
                <a:gd name="T54" fmla="*/ 97 w 619"/>
                <a:gd name="T55" fmla="*/ 155 h 219"/>
                <a:gd name="T56" fmla="*/ 76 w 619"/>
                <a:gd name="T57" fmla="*/ 184 h 219"/>
                <a:gd name="T58" fmla="*/ 0 w 619"/>
                <a:gd name="T59" fmla="*/ 217 h 219"/>
                <a:gd name="T60" fmla="*/ 15 w 619"/>
                <a:gd name="T61" fmla="*/ 181 h 219"/>
                <a:gd name="T62" fmla="*/ 36 w 619"/>
                <a:gd name="T63" fmla="*/ 147 h 219"/>
                <a:gd name="T64" fmla="*/ 61 w 619"/>
                <a:gd name="T65" fmla="*/ 115 h 219"/>
                <a:gd name="T66" fmla="*/ 89 w 619"/>
                <a:gd name="T67" fmla="*/ 87 h 219"/>
                <a:gd name="T68" fmla="*/ 120 w 619"/>
                <a:gd name="T69" fmla="*/ 62 h 219"/>
                <a:gd name="T70" fmla="*/ 154 w 619"/>
                <a:gd name="T71" fmla="*/ 41 h 219"/>
                <a:gd name="T72" fmla="*/ 192 w 619"/>
                <a:gd name="T73" fmla="*/ 24 h 219"/>
                <a:gd name="T74" fmla="*/ 230 w 619"/>
                <a:gd name="T75" fmla="*/ 11 h 219"/>
                <a:gd name="T76" fmla="*/ 269 w 619"/>
                <a:gd name="T77" fmla="*/ 3 h 219"/>
                <a:gd name="T78" fmla="*/ 309 w 619"/>
                <a:gd name="T79"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619" h="219">
                  <a:moveTo>
                    <a:pt x="309" y="0"/>
                  </a:moveTo>
                  <a:lnTo>
                    <a:pt x="350" y="3"/>
                  </a:lnTo>
                  <a:lnTo>
                    <a:pt x="389" y="11"/>
                  </a:lnTo>
                  <a:lnTo>
                    <a:pt x="429" y="24"/>
                  </a:lnTo>
                  <a:lnTo>
                    <a:pt x="465" y="41"/>
                  </a:lnTo>
                  <a:lnTo>
                    <a:pt x="500" y="63"/>
                  </a:lnTo>
                  <a:lnTo>
                    <a:pt x="531" y="88"/>
                  </a:lnTo>
                  <a:lnTo>
                    <a:pt x="559" y="117"/>
                  </a:lnTo>
                  <a:lnTo>
                    <a:pt x="583" y="148"/>
                  </a:lnTo>
                  <a:lnTo>
                    <a:pt x="604" y="183"/>
                  </a:lnTo>
                  <a:lnTo>
                    <a:pt x="619" y="219"/>
                  </a:lnTo>
                  <a:lnTo>
                    <a:pt x="544" y="186"/>
                  </a:lnTo>
                  <a:lnTo>
                    <a:pt x="528" y="165"/>
                  </a:lnTo>
                  <a:lnTo>
                    <a:pt x="510" y="143"/>
                  </a:lnTo>
                  <a:lnTo>
                    <a:pt x="489" y="124"/>
                  </a:lnTo>
                  <a:lnTo>
                    <a:pt x="466" y="104"/>
                  </a:lnTo>
                  <a:lnTo>
                    <a:pt x="439" y="87"/>
                  </a:lnTo>
                  <a:lnTo>
                    <a:pt x="410" y="74"/>
                  </a:lnTo>
                  <a:lnTo>
                    <a:pt x="379" y="64"/>
                  </a:lnTo>
                  <a:lnTo>
                    <a:pt x="345" y="57"/>
                  </a:lnTo>
                  <a:lnTo>
                    <a:pt x="309" y="54"/>
                  </a:lnTo>
                  <a:lnTo>
                    <a:pt x="274" y="57"/>
                  </a:lnTo>
                  <a:lnTo>
                    <a:pt x="241" y="64"/>
                  </a:lnTo>
                  <a:lnTo>
                    <a:pt x="208" y="74"/>
                  </a:lnTo>
                  <a:lnTo>
                    <a:pt x="177" y="90"/>
                  </a:lnTo>
                  <a:lnTo>
                    <a:pt x="147" y="108"/>
                  </a:lnTo>
                  <a:lnTo>
                    <a:pt x="120" y="131"/>
                  </a:lnTo>
                  <a:lnTo>
                    <a:pt x="97" y="155"/>
                  </a:lnTo>
                  <a:lnTo>
                    <a:pt x="76" y="184"/>
                  </a:lnTo>
                  <a:lnTo>
                    <a:pt x="0" y="217"/>
                  </a:lnTo>
                  <a:lnTo>
                    <a:pt x="15" y="181"/>
                  </a:lnTo>
                  <a:lnTo>
                    <a:pt x="36" y="147"/>
                  </a:lnTo>
                  <a:lnTo>
                    <a:pt x="61" y="115"/>
                  </a:lnTo>
                  <a:lnTo>
                    <a:pt x="89" y="87"/>
                  </a:lnTo>
                  <a:lnTo>
                    <a:pt x="120" y="62"/>
                  </a:lnTo>
                  <a:lnTo>
                    <a:pt x="154" y="41"/>
                  </a:lnTo>
                  <a:lnTo>
                    <a:pt x="192" y="24"/>
                  </a:lnTo>
                  <a:lnTo>
                    <a:pt x="230" y="11"/>
                  </a:lnTo>
                  <a:lnTo>
                    <a:pt x="269" y="3"/>
                  </a:lnTo>
                  <a:lnTo>
                    <a:pt x="30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 name="Freeform 11"/>
            <p:cNvSpPr>
              <a:spLocks/>
            </p:cNvSpPr>
            <p:nvPr/>
          </p:nvSpPr>
          <p:spPr bwMode="gray">
            <a:xfrm>
              <a:off x="385810" y="406470"/>
              <a:ext cx="214021" cy="66278"/>
            </a:xfrm>
            <a:custGeom>
              <a:avLst/>
              <a:gdLst>
                <a:gd name="T0" fmla="*/ 309 w 619"/>
                <a:gd name="T1" fmla="*/ 0 h 192"/>
                <a:gd name="T2" fmla="*/ 619 w 619"/>
                <a:gd name="T3" fmla="*/ 136 h 192"/>
                <a:gd name="T4" fmla="*/ 619 w 619"/>
                <a:gd name="T5" fmla="*/ 192 h 192"/>
                <a:gd name="T6" fmla="*/ 309 w 619"/>
                <a:gd name="T7" fmla="*/ 56 h 192"/>
                <a:gd name="T8" fmla="*/ 0 w 619"/>
                <a:gd name="T9" fmla="*/ 192 h 192"/>
                <a:gd name="T10" fmla="*/ 0 w 619"/>
                <a:gd name="T11" fmla="*/ 136 h 192"/>
                <a:gd name="T12" fmla="*/ 309 w 619"/>
                <a:gd name="T13" fmla="*/ 0 h 192"/>
              </a:gdLst>
              <a:ahLst/>
              <a:cxnLst>
                <a:cxn ang="0">
                  <a:pos x="T0" y="T1"/>
                </a:cxn>
                <a:cxn ang="0">
                  <a:pos x="T2" y="T3"/>
                </a:cxn>
                <a:cxn ang="0">
                  <a:pos x="T4" y="T5"/>
                </a:cxn>
                <a:cxn ang="0">
                  <a:pos x="T6" y="T7"/>
                </a:cxn>
                <a:cxn ang="0">
                  <a:pos x="T8" y="T9"/>
                </a:cxn>
                <a:cxn ang="0">
                  <a:pos x="T10" y="T11"/>
                </a:cxn>
                <a:cxn ang="0">
                  <a:pos x="T12" y="T13"/>
                </a:cxn>
              </a:cxnLst>
              <a:rect l="0" t="0" r="r" b="b"/>
              <a:pathLst>
                <a:path w="619" h="192">
                  <a:moveTo>
                    <a:pt x="309" y="0"/>
                  </a:moveTo>
                  <a:lnTo>
                    <a:pt x="619" y="136"/>
                  </a:lnTo>
                  <a:lnTo>
                    <a:pt x="619" y="192"/>
                  </a:lnTo>
                  <a:lnTo>
                    <a:pt x="309" y="56"/>
                  </a:lnTo>
                  <a:lnTo>
                    <a:pt x="0" y="192"/>
                  </a:lnTo>
                  <a:lnTo>
                    <a:pt x="0" y="136"/>
                  </a:lnTo>
                  <a:lnTo>
                    <a:pt x="30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Rectangle 12"/>
            <p:cNvSpPr>
              <a:spLocks noChangeArrowheads="1"/>
            </p:cNvSpPr>
            <p:nvPr/>
          </p:nvSpPr>
          <p:spPr bwMode="gray">
            <a:xfrm>
              <a:off x="385810" y="595637"/>
              <a:ext cx="214021" cy="17950"/>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9" name="Rectangle 13"/>
            <p:cNvSpPr>
              <a:spLocks noChangeArrowheads="1"/>
            </p:cNvSpPr>
            <p:nvPr/>
          </p:nvSpPr>
          <p:spPr bwMode="gray">
            <a:xfrm>
              <a:off x="514222"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 name="Rectangle 14"/>
            <p:cNvSpPr>
              <a:spLocks noChangeArrowheads="1"/>
            </p:cNvSpPr>
            <p:nvPr/>
          </p:nvSpPr>
          <p:spPr bwMode="gray">
            <a:xfrm>
              <a:off x="450706" y="492078"/>
              <a:ext cx="2071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 name="Rectangle 15"/>
            <p:cNvSpPr>
              <a:spLocks noChangeArrowheads="1"/>
            </p:cNvSpPr>
            <p:nvPr/>
          </p:nvSpPr>
          <p:spPr bwMode="gray">
            <a:xfrm>
              <a:off x="385810"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 name="Rectangle 16"/>
            <p:cNvSpPr>
              <a:spLocks noChangeArrowheads="1"/>
            </p:cNvSpPr>
            <p:nvPr/>
          </p:nvSpPr>
          <p:spPr bwMode="gray">
            <a:xfrm>
              <a:off x="577738"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cxnSp>
        <p:nvCxnSpPr>
          <p:cNvPr id="14" name="Straight Connector 13"/>
          <p:cNvCxnSpPr/>
          <p:nvPr userDrawn="1"/>
        </p:nvCxnSpPr>
        <p:spPr bwMode="gray">
          <a:xfrm>
            <a:off x="0" y="601181"/>
            <a:ext cx="6400800" cy="0"/>
          </a:xfrm>
          <a:prstGeom prst="line">
            <a:avLst/>
          </a:prstGeom>
          <a:noFill/>
          <a:ln w="9525" cap="flat" cmpd="sng" algn="ctr">
            <a:solidFill>
              <a:schemeClr val="accent6"/>
            </a:solidFill>
            <a:prstDash val="solid"/>
            <a:miter lim="800000"/>
          </a:ln>
          <a:effectLst/>
        </p:spPr>
      </p:cxnSp>
      <p:sp>
        <p:nvSpPr>
          <p:cNvPr id="38" name="TextBox 37"/>
          <p:cNvSpPr txBox="1"/>
          <p:nvPr userDrawn="1"/>
        </p:nvSpPr>
        <p:spPr bwMode="gray">
          <a:xfrm>
            <a:off x="6163373" y="444101"/>
            <a:ext cx="186372" cy="100027"/>
          </a:xfrm>
          <a:prstGeom prst="rect">
            <a:avLst/>
          </a:prstGeom>
          <a:solidFill>
            <a:schemeClr val="bg2"/>
          </a:solidFill>
        </p:spPr>
        <p:txBody>
          <a:bodyPr wrap="square" lIns="0" tIns="0" rIns="0" bIns="0" rtlCol="0">
            <a:spAutoFit/>
          </a:bodyPr>
          <a:lstStyle/>
          <a:p>
            <a:pPr algn="r">
              <a:spcBef>
                <a:spcPts val="500"/>
              </a:spcBef>
            </a:pPr>
            <a:fld id="{11A0A082-46D1-4CDC-90AB-7FACAC0B3028}" type="slidenum">
              <a:rPr lang="en-US" sz="650" smtClean="0">
                <a:latin typeface="+mj-lt"/>
              </a:rPr>
              <a:t>‹#›</a:t>
            </a:fld>
            <a:endParaRPr lang="en-US" sz="650" dirty="0" smtClean="0">
              <a:latin typeface="+mj-lt"/>
            </a:endParaRPr>
          </a:p>
        </p:txBody>
      </p:sp>
      <p:sp>
        <p:nvSpPr>
          <p:cNvPr id="13" name="Text Placeholder 12"/>
          <p:cNvSpPr>
            <a:spLocks noGrp="1"/>
          </p:cNvSpPr>
          <p:nvPr>
            <p:ph type="body" sz="quarter" idx="15" hasCustomPrompt="1"/>
          </p:nvPr>
        </p:nvSpPr>
        <p:spPr bwMode="gray">
          <a:xfrm>
            <a:off x="266700" y="640267"/>
            <a:ext cx="5850834" cy="184666"/>
          </a:xfrm>
        </p:spPr>
        <p:txBody>
          <a:bodyPr/>
          <a:lstStyle>
            <a:lvl1pPr marL="0" indent="0">
              <a:spcBef>
                <a:spcPts val="0"/>
              </a:spcBef>
              <a:buNone/>
              <a:defRPr sz="1200">
                <a:solidFill>
                  <a:schemeClr val="tx1"/>
                </a:solidFill>
              </a:defRPr>
            </a:lvl1pPr>
            <a:lvl2pPr>
              <a:spcBef>
                <a:spcPts val="0"/>
              </a:spcBef>
              <a:defRPr sz="1200"/>
            </a:lvl2pPr>
            <a:lvl3pPr>
              <a:spcBef>
                <a:spcPts val="0"/>
              </a:spcBef>
              <a:defRPr sz="1200"/>
            </a:lvl3pPr>
            <a:lvl4pPr>
              <a:spcBef>
                <a:spcPts val="0"/>
              </a:spcBef>
              <a:defRPr sz="1200"/>
            </a:lvl4pPr>
            <a:lvl5pPr>
              <a:spcBef>
                <a:spcPts val="0"/>
              </a:spcBef>
              <a:defRPr sz="1200"/>
            </a:lvl5pPr>
          </a:lstStyle>
          <a:p>
            <a:pPr lvl="0"/>
            <a:r>
              <a:rPr lang="en-US" dirty="0" smtClean="0"/>
              <a:t>Slide Subtitle – Verdana 12pt Regular, Title Case</a:t>
            </a:r>
          </a:p>
        </p:txBody>
      </p:sp>
      <p:sp>
        <p:nvSpPr>
          <p:cNvPr id="16" name="Text Placeholder 15"/>
          <p:cNvSpPr>
            <a:spLocks noGrp="1"/>
          </p:cNvSpPr>
          <p:nvPr>
            <p:ph type="body" sz="quarter" idx="16" hasCustomPrompt="1"/>
          </p:nvPr>
        </p:nvSpPr>
        <p:spPr bwMode="gray">
          <a:xfrm>
            <a:off x="266700" y="97401"/>
            <a:ext cx="2560320" cy="123111"/>
          </a:xfrm>
        </p:spPr>
        <p:txBody>
          <a:bodyPr anchor="ctr" anchorCtr="0"/>
          <a:lstStyle>
            <a:lvl1pPr marL="0" indent="0">
              <a:spcBef>
                <a:spcPts val="0"/>
              </a:spcBef>
              <a:buNone/>
              <a:defRPr sz="800">
                <a:solidFill>
                  <a:schemeClr val="tx1"/>
                </a:solidFill>
              </a:defRPr>
            </a:lvl1pPr>
            <a:lvl2pPr marL="114300" indent="0">
              <a:spcBef>
                <a:spcPts val="0"/>
              </a:spcBef>
              <a:buNone/>
              <a:defRPr sz="800"/>
            </a:lvl2pPr>
            <a:lvl3pPr marL="228600" indent="0">
              <a:spcBef>
                <a:spcPts val="0"/>
              </a:spcBef>
              <a:buNone/>
              <a:defRPr sz="800"/>
            </a:lvl3pPr>
            <a:lvl4pPr marL="342900" indent="0">
              <a:spcBef>
                <a:spcPts val="0"/>
              </a:spcBef>
              <a:buNone/>
              <a:defRPr sz="800"/>
            </a:lvl4pPr>
            <a:lvl5pPr marL="457200" indent="0">
              <a:spcBef>
                <a:spcPts val="0"/>
              </a:spcBef>
              <a:buNone/>
              <a:defRPr sz="800"/>
            </a:lvl5pPr>
          </a:lstStyle>
          <a:p>
            <a:pPr lvl="0"/>
            <a:r>
              <a:rPr lang="en-US" dirty="0" smtClean="0"/>
              <a:t>Top Kicker – Verdana 8pt Regular, Title Case</a:t>
            </a:r>
          </a:p>
        </p:txBody>
      </p:sp>
      <p:sp>
        <p:nvSpPr>
          <p:cNvPr id="22" name="Text Placeholder 21"/>
          <p:cNvSpPr>
            <a:spLocks noGrp="1"/>
          </p:cNvSpPr>
          <p:nvPr>
            <p:ph type="body" sz="quarter" idx="18" hasCustomPrompt="1"/>
          </p:nvPr>
        </p:nvSpPr>
        <p:spPr bwMode="gray">
          <a:xfrm>
            <a:off x="4023360" y="4600545"/>
            <a:ext cx="2377440" cy="200055"/>
          </a:xfrm>
        </p:spPr>
        <p:txBody>
          <a:bodyPr rIns="64008" bIns="45720" anchor="b" anchorCtr="0"/>
          <a:lstStyle>
            <a:lvl1pPr marL="0" indent="0">
              <a:spcBef>
                <a:spcPts val="200"/>
              </a:spcBef>
              <a:buNone/>
              <a:defRPr sz="500">
                <a:solidFill>
                  <a:schemeClr val="tx1"/>
                </a:solidFill>
              </a:defRPr>
            </a:lvl1pPr>
            <a:lvl2pPr marL="114300" indent="0">
              <a:spcBef>
                <a:spcPts val="200"/>
              </a:spcBef>
              <a:buNone/>
              <a:defRPr sz="500"/>
            </a:lvl2pPr>
            <a:lvl3pPr marL="228600" indent="0">
              <a:spcBef>
                <a:spcPts val="200"/>
              </a:spcBef>
              <a:buNone/>
              <a:defRPr sz="500"/>
            </a:lvl3pPr>
            <a:lvl4pPr marL="342900" indent="0">
              <a:spcBef>
                <a:spcPts val="200"/>
              </a:spcBef>
              <a:buNone/>
              <a:defRPr sz="500"/>
            </a:lvl4pPr>
            <a:lvl5pPr marL="457200" indent="0">
              <a:spcBef>
                <a:spcPts val="200"/>
              </a:spcBef>
              <a:buNone/>
              <a:defRPr sz="500"/>
            </a:lvl5pPr>
          </a:lstStyle>
          <a:p>
            <a:pPr lvl="0"/>
            <a:r>
              <a:rPr lang="en-US" dirty="0" smtClean="0"/>
              <a:t>Source: Click to add source. Use a single space after “Source:” and a period at the end of the source. Stretch the box to the left as needed.</a:t>
            </a:r>
          </a:p>
        </p:txBody>
      </p:sp>
      <p:sp>
        <p:nvSpPr>
          <p:cNvPr id="15" name="Text Placeholder 14"/>
          <p:cNvSpPr>
            <a:spLocks noGrp="1"/>
          </p:cNvSpPr>
          <p:nvPr>
            <p:ph type="body" sz="quarter" idx="19" hasCustomPrompt="1"/>
          </p:nvPr>
        </p:nvSpPr>
        <p:spPr bwMode="gray">
          <a:xfrm>
            <a:off x="0" y="4403825"/>
            <a:ext cx="2046204" cy="230832"/>
          </a:xfrm>
        </p:spPr>
        <p:txBody>
          <a:bodyPr lIns="64008" anchor="b" anchorCtr="0"/>
          <a:lstStyle>
            <a:lvl1pPr marL="114300" indent="-114300">
              <a:spcBef>
                <a:spcPts val="100"/>
              </a:spcBef>
              <a:buFont typeface="+mj-lt"/>
              <a:buAutoNum type="arabicParenR"/>
              <a:defRPr sz="500">
                <a:solidFill>
                  <a:schemeClr val="tx1"/>
                </a:solidFill>
              </a:defRPr>
            </a:lvl1pPr>
            <a:lvl2pPr>
              <a:spcBef>
                <a:spcPts val="200"/>
              </a:spcBef>
              <a:defRPr sz="500"/>
            </a:lvl2pPr>
            <a:lvl3pPr>
              <a:spcBef>
                <a:spcPts val="200"/>
              </a:spcBef>
              <a:defRPr sz="500"/>
            </a:lvl3pPr>
            <a:lvl4pPr>
              <a:spcBef>
                <a:spcPts val="200"/>
              </a:spcBef>
              <a:defRPr sz="500"/>
            </a:lvl4pPr>
            <a:lvl5pPr>
              <a:spcBef>
                <a:spcPts val="200"/>
              </a:spcBef>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 name="Title 2"/>
          <p:cNvSpPr>
            <a:spLocks noGrp="1"/>
          </p:cNvSpPr>
          <p:nvPr>
            <p:ph type="title" hasCustomPrompt="1"/>
          </p:nvPr>
        </p:nvSpPr>
        <p:spPr bwMode="gray"/>
        <p:txBody>
          <a:bodyPr/>
          <a:lstStyle>
            <a:lvl1pPr>
              <a:defRPr baseline="0">
                <a:solidFill>
                  <a:schemeClr val="tx1"/>
                </a:solidFill>
              </a:defRPr>
            </a:lvl1pPr>
          </a:lstStyle>
          <a:p>
            <a:r>
              <a:rPr lang="en-US" dirty="0" smtClean="0"/>
              <a:t>Slide Title – Rockwell 18pt Regular, Title Case</a:t>
            </a:r>
            <a:endParaRPr lang="en-US" dirty="0"/>
          </a:p>
        </p:txBody>
      </p:sp>
    </p:spTree>
    <p:extLst>
      <p:ext uri="{BB962C8B-B14F-4D97-AF65-F5344CB8AC3E}">
        <p14:creationId xmlns:p14="http://schemas.microsoft.com/office/powerpoint/2010/main" val="123824546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Hidden Slide (Remember to Right Click and Hide It)">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4" name="Rectangle 3"/>
          <p:cNvSpPr/>
          <p:nvPr userDrawn="1"/>
        </p:nvSpPr>
        <p:spPr bwMode="gray">
          <a:xfrm>
            <a:off x="1" y="0"/>
            <a:ext cx="6400799" cy="601181"/>
          </a:xfrm>
          <a:prstGeom prst="rect">
            <a:avLst/>
          </a:prstGeom>
          <a:solidFill>
            <a:schemeClr val="bg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grpSp>
        <p:nvGrpSpPr>
          <p:cNvPr id="5" name="Group 4"/>
          <p:cNvGrpSpPr/>
          <p:nvPr userDrawn="1"/>
        </p:nvGrpSpPr>
        <p:grpSpPr bwMode="gray">
          <a:xfrm>
            <a:off x="5888334" y="-48397"/>
            <a:ext cx="458401" cy="555997"/>
            <a:chOff x="385810" y="354000"/>
            <a:chExt cx="214021" cy="259587"/>
          </a:xfrm>
          <a:solidFill>
            <a:schemeClr val="bg1"/>
          </a:solidFill>
        </p:grpSpPr>
        <p:sp>
          <p:nvSpPr>
            <p:cNvPr id="6" name="Freeform 10"/>
            <p:cNvSpPr>
              <a:spLocks/>
            </p:cNvSpPr>
            <p:nvPr/>
          </p:nvSpPr>
          <p:spPr bwMode="gray">
            <a:xfrm>
              <a:off x="385810" y="354000"/>
              <a:ext cx="214021" cy="75943"/>
            </a:xfrm>
            <a:custGeom>
              <a:avLst/>
              <a:gdLst>
                <a:gd name="T0" fmla="*/ 309 w 619"/>
                <a:gd name="T1" fmla="*/ 0 h 219"/>
                <a:gd name="T2" fmla="*/ 350 w 619"/>
                <a:gd name="T3" fmla="*/ 3 h 219"/>
                <a:gd name="T4" fmla="*/ 389 w 619"/>
                <a:gd name="T5" fmla="*/ 11 h 219"/>
                <a:gd name="T6" fmla="*/ 429 w 619"/>
                <a:gd name="T7" fmla="*/ 24 h 219"/>
                <a:gd name="T8" fmla="*/ 465 w 619"/>
                <a:gd name="T9" fmla="*/ 41 h 219"/>
                <a:gd name="T10" fmla="*/ 500 w 619"/>
                <a:gd name="T11" fmla="*/ 63 h 219"/>
                <a:gd name="T12" fmla="*/ 531 w 619"/>
                <a:gd name="T13" fmla="*/ 88 h 219"/>
                <a:gd name="T14" fmla="*/ 559 w 619"/>
                <a:gd name="T15" fmla="*/ 117 h 219"/>
                <a:gd name="T16" fmla="*/ 583 w 619"/>
                <a:gd name="T17" fmla="*/ 148 h 219"/>
                <a:gd name="T18" fmla="*/ 604 w 619"/>
                <a:gd name="T19" fmla="*/ 183 h 219"/>
                <a:gd name="T20" fmla="*/ 619 w 619"/>
                <a:gd name="T21" fmla="*/ 219 h 219"/>
                <a:gd name="T22" fmla="*/ 544 w 619"/>
                <a:gd name="T23" fmla="*/ 186 h 219"/>
                <a:gd name="T24" fmla="*/ 528 w 619"/>
                <a:gd name="T25" fmla="*/ 165 h 219"/>
                <a:gd name="T26" fmla="*/ 510 w 619"/>
                <a:gd name="T27" fmla="*/ 143 h 219"/>
                <a:gd name="T28" fmla="*/ 489 w 619"/>
                <a:gd name="T29" fmla="*/ 124 h 219"/>
                <a:gd name="T30" fmla="*/ 466 w 619"/>
                <a:gd name="T31" fmla="*/ 104 h 219"/>
                <a:gd name="T32" fmla="*/ 439 w 619"/>
                <a:gd name="T33" fmla="*/ 87 h 219"/>
                <a:gd name="T34" fmla="*/ 410 w 619"/>
                <a:gd name="T35" fmla="*/ 74 h 219"/>
                <a:gd name="T36" fmla="*/ 379 w 619"/>
                <a:gd name="T37" fmla="*/ 64 h 219"/>
                <a:gd name="T38" fmla="*/ 345 w 619"/>
                <a:gd name="T39" fmla="*/ 57 h 219"/>
                <a:gd name="T40" fmla="*/ 309 w 619"/>
                <a:gd name="T41" fmla="*/ 54 h 219"/>
                <a:gd name="T42" fmla="*/ 274 w 619"/>
                <a:gd name="T43" fmla="*/ 57 h 219"/>
                <a:gd name="T44" fmla="*/ 241 w 619"/>
                <a:gd name="T45" fmla="*/ 64 h 219"/>
                <a:gd name="T46" fmla="*/ 208 w 619"/>
                <a:gd name="T47" fmla="*/ 74 h 219"/>
                <a:gd name="T48" fmla="*/ 177 w 619"/>
                <a:gd name="T49" fmla="*/ 90 h 219"/>
                <a:gd name="T50" fmla="*/ 147 w 619"/>
                <a:gd name="T51" fmla="*/ 108 h 219"/>
                <a:gd name="T52" fmla="*/ 120 w 619"/>
                <a:gd name="T53" fmla="*/ 131 h 219"/>
                <a:gd name="T54" fmla="*/ 97 w 619"/>
                <a:gd name="T55" fmla="*/ 155 h 219"/>
                <a:gd name="T56" fmla="*/ 76 w 619"/>
                <a:gd name="T57" fmla="*/ 184 h 219"/>
                <a:gd name="T58" fmla="*/ 0 w 619"/>
                <a:gd name="T59" fmla="*/ 217 h 219"/>
                <a:gd name="T60" fmla="*/ 15 w 619"/>
                <a:gd name="T61" fmla="*/ 181 h 219"/>
                <a:gd name="T62" fmla="*/ 36 w 619"/>
                <a:gd name="T63" fmla="*/ 147 h 219"/>
                <a:gd name="T64" fmla="*/ 61 w 619"/>
                <a:gd name="T65" fmla="*/ 115 h 219"/>
                <a:gd name="T66" fmla="*/ 89 w 619"/>
                <a:gd name="T67" fmla="*/ 87 h 219"/>
                <a:gd name="T68" fmla="*/ 120 w 619"/>
                <a:gd name="T69" fmla="*/ 62 h 219"/>
                <a:gd name="T70" fmla="*/ 154 w 619"/>
                <a:gd name="T71" fmla="*/ 41 h 219"/>
                <a:gd name="T72" fmla="*/ 192 w 619"/>
                <a:gd name="T73" fmla="*/ 24 h 219"/>
                <a:gd name="T74" fmla="*/ 230 w 619"/>
                <a:gd name="T75" fmla="*/ 11 h 219"/>
                <a:gd name="T76" fmla="*/ 269 w 619"/>
                <a:gd name="T77" fmla="*/ 3 h 219"/>
                <a:gd name="T78" fmla="*/ 309 w 619"/>
                <a:gd name="T79"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619" h="219">
                  <a:moveTo>
                    <a:pt x="309" y="0"/>
                  </a:moveTo>
                  <a:lnTo>
                    <a:pt x="350" y="3"/>
                  </a:lnTo>
                  <a:lnTo>
                    <a:pt x="389" y="11"/>
                  </a:lnTo>
                  <a:lnTo>
                    <a:pt x="429" y="24"/>
                  </a:lnTo>
                  <a:lnTo>
                    <a:pt x="465" y="41"/>
                  </a:lnTo>
                  <a:lnTo>
                    <a:pt x="500" y="63"/>
                  </a:lnTo>
                  <a:lnTo>
                    <a:pt x="531" y="88"/>
                  </a:lnTo>
                  <a:lnTo>
                    <a:pt x="559" y="117"/>
                  </a:lnTo>
                  <a:lnTo>
                    <a:pt x="583" y="148"/>
                  </a:lnTo>
                  <a:lnTo>
                    <a:pt x="604" y="183"/>
                  </a:lnTo>
                  <a:lnTo>
                    <a:pt x="619" y="219"/>
                  </a:lnTo>
                  <a:lnTo>
                    <a:pt x="544" y="186"/>
                  </a:lnTo>
                  <a:lnTo>
                    <a:pt x="528" y="165"/>
                  </a:lnTo>
                  <a:lnTo>
                    <a:pt x="510" y="143"/>
                  </a:lnTo>
                  <a:lnTo>
                    <a:pt x="489" y="124"/>
                  </a:lnTo>
                  <a:lnTo>
                    <a:pt x="466" y="104"/>
                  </a:lnTo>
                  <a:lnTo>
                    <a:pt x="439" y="87"/>
                  </a:lnTo>
                  <a:lnTo>
                    <a:pt x="410" y="74"/>
                  </a:lnTo>
                  <a:lnTo>
                    <a:pt x="379" y="64"/>
                  </a:lnTo>
                  <a:lnTo>
                    <a:pt x="345" y="57"/>
                  </a:lnTo>
                  <a:lnTo>
                    <a:pt x="309" y="54"/>
                  </a:lnTo>
                  <a:lnTo>
                    <a:pt x="274" y="57"/>
                  </a:lnTo>
                  <a:lnTo>
                    <a:pt x="241" y="64"/>
                  </a:lnTo>
                  <a:lnTo>
                    <a:pt x="208" y="74"/>
                  </a:lnTo>
                  <a:lnTo>
                    <a:pt x="177" y="90"/>
                  </a:lnTo>
                  <a:lnTo>
                    <a:pt x="147" y="108"/>
                  </a:lnTo>
                  <a:lnTo>
                    <a:pt x="120" y="131"/>
                  </a:lnTo>
                  <a:lnTo>
                    <a:pt x="97" y="155"/>
                  </a:lnTo>
                  <a:lnTo>
                    <a:pt x="76" y="184"/>
                  </a:lnTo>
                  <a:lnTo>
                    <a:pt x="0" y="217"/>
                  </a:lnTo>
                  <a:lnTo>
                    <a:pt x="15" y="181"/>
                  </a:lnTo>
                  <a:lnTo>
                    <a:pt x="36" y="147"/>
                  </a:lnTo>
                  <a:lnTo>
                    <a:pt x="61" y="115"/>
                  </a:lnTo>
                  <a:lnTo>
                    <a:pt x="89" y="87"/>
                  </a:lnTo>
                  <a:lnTo>
                    <a:pt x="120" y="62"/>
                  </a:lnTo>
                  <a:lnTo>
                    <a:pt x="154" y="41"/>
                  </a:lnTo>
                  <a:lnTo>
                    <a:pt x="192" y="24"/>
                  </a:lnTo>
                  <a:lnTo>
                    <a:pt x="230" y="11"/>
                  </a:lnTo>
                  <a:lnTo>
                    <a:pt x="269" y="3"/>
                  </a:lnTo>
                  <a:lnTo>
                    <a:pt x="30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 name="Freeform 11"/>
            <p:cNvSpPr>
              <a:spLocks/>
            </p:cNvSpPr>
            <p:nvPr/>
          </p:nvSpPr>
          <p:spPr bwMode="gray">
            <a:xfrm>
              <a:off x="385810" y="406470"/>
              <a:ext cx="214021" cy="66278"/>
            </a:xfrm>
            <a:custGeom>
              <a:avLst/>
              <a:gdLst>
                <a:gd name="T0" fmla="*/ 309 w 619"/>
                <a:gd name="T1" fmla="*/ 0 h 192"/>
                <a:gd name="T2" fmla="*/ 619 w 619"/>
                <a:gd name="T3" fmla="*/ 136 h 192"/>
                <a:gd name="T4" fmla="*/ 619 w 619"/>
                <a:gd name="T5" fmla="*/ 192 h 192"/>
                <a:gd name="T6" fmla="*/ 309 w 619"/>
                <a:gd name="T7" fmla="*/ 56 h 192"/>
                <a:gd name="T8" fmla="*/ 0 w 619"/>
                <a:gd name="T9" fmla="*/ 192 h 192"/>
                <a:gd name="T10" fmla="*/ 0 w 619"/>
                <a:gd name="T11" fmla="*/ 136 h 192"/>
                <a:gd name="T12" fmla="*/ 309 w 619"/>
                <a:gd name="T13" fmla="*/ 0 h 192"/>
              </a:gdLst>
              <a:ahLst/>
              <a:cxnLst>
                <a:cxn ang="0">
                  <a:pos x="T0" y="T1"/>
                </a:cxn>
                <a:cxn ang="0">
                  <a:pos x="T2" y="T3"/>
                </a:cxn>
                <a:cxn ang="0">
                  <a:pos x="T4" y="T5"/>
                </a:cxn>
                <a:cxn ang="0">
                  <a:pos x="T6" y="T7"/>
                </a:cxn>
                <a:cxn ang="0">
                  <a:pos x="T8" y="T9"/>
                </a:cxn>
                <a:cxn ang="0">
                  <a:pos x="T10" y="T11"/>
                </a:cxn>
                <a:cxn ang="0">
                  <a:pos x="T12" y="T13"/>
                </a:cxn>
              </a:cxnLst>
              <a:rect l="0" t="0" r="r" b="b"/>
              <a:pathLst>
                <a:path w="619" h="192">
                  <a:moveTo>
                    <a:pt x="309" y="0"/>
                  </a:moveTo>
                  <a:lnTo>
                    <a:pt x="619" y="136"/>
                  </a:lnTo>
                  <a:lnTo>
                    <a:pt x="619" y="192"/>
                  </a:lnTo>
                  <a:lnTo>
                    <a:pt x="309" y="56"/>
                  </a:lnTo>
                  <a:lnTo>
                    <a:pt x="0" y="192"/>
                  </a:lnTo>
                  <a:lnTo>
                    <a:pt x="0" y="136"/>
                  </a:lnTo>
                  <a:lnTo>
                    <a:pt x="30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Rectangle 12"/>
            <p:cNvSpPr>
              <a:spLocks noChangeArrowheads="1"/>
            </p:cNvSpPr>
            <p:nvPr/>
          </p:nvSpPr>
          <p:spPr bwMode="gray">
            <a:xfrm>
              <a:off x="385810" y="595637"/>
              <a:ext cx="214021" cy="17950"/>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9" name="Rectangle 13"/>
            <p:cNvSpPr>
              <a:spLocks noChangeArrowheads="1"/>
            </p:cNvSpPr>
            <p:nvPr/>
          </p:nvSpPr>
          <p:spPr bwMode="gray">
            <a:xfrm>
              <a:off x="514222"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 name="Rectangle 14"/>
            <p:cNvSpPr>
              <a:spLocks noChangeArrowheads="1"/>
            </p:cNvSpPr>
            <p:nvPr/>
          </p:nvSpPr>
          <p:spPr bwMode="gray">
            <a:xfrm>
              <a:off x="450706" y="492078"/>
              <a:ext cx="2071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 name="Rectangle 15"/>
            <p:cNvSpPr>
              <a:spLocks noChangeArrowheads="1"/>
            </p:cNvSpPr>
            <p:nvPr/>
          </p:nvSpPr>
          <p:spPr bwMode="gray">
            <a:xfrm>
              <a:off x="385810"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 name="Rectangle 16"/>
            <p:cNvSpPr>
              <a:spLocks noChangeArrowheads="1"/>
            </p:cNvSpPr>
            <p:nvPr/>
          </p:nvSpPr>
          <p:spPr bwMode="gray">
            <a:xfrm>
              <a:off x="577738"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cxnSp>
        <p:nvCxnSpPr>
          <p:cNvPr id="14" name="Straight Connector 13"/>
          <p:cNvCxnSpPr/>
          <p:nvPr userDrawn="1"/>
        </p:nvCxnSpPr>
        <p:spPr bwMode="gray">
          <a:xfrm>
            <a:off x="0" y="601181"/>
            <a:ext cx="6400800" cy="0"/>
          </a:xfrm>
          <a:prstGeom prst="line">
            <a:avLst/>
          </a:prstGeom>
          <a:noFill/>
          <a:ln w="9525" cap="flat" cmpd="sng" algn="ctr">
            <a:solidFill>
              <a:schemeClr val="accent6"/>
            </a:solidFill>
            <a:prstDash val="solid"/>
            <a:miter lim="800000"/>
          </a:ln>
          <a:effectLst/>
        </p:spPr>
      </p:cxnSp>
      <p:sp>
        <p:nvSpPr>
          <p:cNvPr id="38" name="TextBox 37"/>
          <p:cNvSpPr txBox="1"/>
          <p:nvPr userDrawn="1"/>
        </p:nvSpPr>
        <p:spPr bwMode="gray">
          <a:xfrm>
            <a:off x="6163373" y="444101"/>
            <a:ext cx="186372" cy="100027"/>
          </a:xfrm>
          <a:prstGeom prst="rect">
            <a:avLst/>
          </a:prstGeom>
          <a:solidFill>
            <a:schemeClr val="bg2"/>
          </a:solidFill>
        </p:spPr>
        <p:txBody>
          <a:bodyPr wrap="square" lIns="0" tIns="0" rIns="0" bIns="0" rtlCol="0">
            <a:spAutoFit/>
          </a:bodyPr>
          <a:lstStyle/>
          <a:p>
            <a:pPr algn="r">
              <a:spcBef>
                <a:spcPts val="500"/>
              </a:spcBef>
            </a:pPr>
            <a:fld id="{11A0A082-46D1-4CDC-90AB-7FACAC0B3028}" type="slidenum">
              <a:rPr lang="en-US" sz="650" smtClean="0">
                <a:latin typeface="+mj-lt"/>
              </a:rPr>
              <a:t>‹#›</a:t>
            </a:fld>
            <a:endParaRPr lang="en-US" sz="650" dirty="0" smtClean="0">
              <a:latin typeface="+mj-lt"/>
            </a:endParaRPr>
          </a:p>
        </p:txBody>
      </p:sp>
      <p:sp>
        <p:nvSpPr>
          <p:cNvPr id="13" name="Text Placeholder 12"/>
          <p:cNvSpPr>
            <a:spLocks noGrp="1"/>
          </p:cNvSpPr>
          <p:nvPr>
            <p:ph type="body" sz="quarter" idx="15" hasCustomPrompt="1"/>
          </p:nvPr>
        </p:nvSpPr>
        <p:spPr bwMode="gray">
          <a:xfrm>
            <a:off x="266700" y="640267"/>
            <a:ext cx="5850834" cy="184666"/>
          </a:xfrm>
        </p:spPr>
        <p:txBody>
          <a:bodyPr/>
          <a:lstStyle>
            <a:lvl1pPr marL="0" indent="0">
              <a:spcBef>
                <a:spcPts val="0"/>
              </a:spcBef>
              <a:buNone/>
              <a:defRPr sz="1200">
                <a:solidFill>
                  <a:schemeClr val="tx1"/>
                </a:solidFill>
              </a:defRPr>
            </a:lvl1pPr>
            <a:lvl2pPr>
              <a:spcBef>
                <a:spcPts val="0"/>
              </a:spcBef>
              <a:defRPr sz="1200"/>
            </a:lvl2pPr>
            <a:lvl3pPr>
              <a:spcBef>
                <a:spcPts val="0"/>
              </a:spcBef>
              <a:defRPr sz="1200"/>
            </a:lvl3pPr>
            <a:lvl4pPr>
              <a:spcBef>
                <a:spcPts val="0"/>
              </a:spcBef>
              <a:defRPr sz="1200"/>
            </a:lvl4pPr>
            <a:lvl5pPr>
              <a:spcBef>
                <a:spcPts val="0"/>
              </a:spcBef>
              <a:defRPr sz="1200"/>
            </a:lvl5pPr>
          </a:lstStyle>
          <a:p>
            <a:pPr lvl="0"/>
            <a:r>
              <a:rPr lang="en-US" dirty="0" smtClean="0"/>
              <a:t>Slide Subtitle – Verdana 12pt Regular, Title Case</a:t>
            </a:r>
          </a:p>
        </p:txBody>
      </p:sp>
      <p:sp>
        <p:nvSpPr>
          <p:cNvPr id="16" name="Text Placeholder 15"/>
          <p:cNvSpPr>
            <a:spLocks noGrp="1"/>
          </p:cNvSpPr>
          <p:nvPr>
            <p:ph type="body" sz="quarter" idx="16" hasCustomPrompt="1"/>
          </p:nvPr>
        </p:nvSpPr>
        <p:spPr bwMode="gray">
          <a:xfrm>
            <a:off x="266700" y="97401"/>
            <a:ext cx="2560320" cy="123111"/>
          </a:xfrm>
        </p:spPr>
        <p:txBody>
          <a:bodyPr anchor="ctr" anchorCtr="0"/>
          <a:lstStyle>
            <a:lvl1pPr marL="0" indent="0">
              <a:spcBef>
                <a:spcPts val="0"/>
              </a:spcBef>
              <a:buNone/>
              <a:defRPr sz="800">
                <a:solidFill>
                  <a:schemeClr val="tx1"/>
                </a:solidFill>
              </a:defRPr>
            </a:lvl1pPr>
            <a:lvl2pPr marL="114300" indent="0">
              <a:spcBef>
                <a:spcPts val="0"/>
              </a:spcBef>
              <a:buNone/>
              <a:defRPr sz="800"/>
            </a:lvl2pPr>
            <a:lvl3pPr marL="228600" indent="0">
              <a:spcBef>
                <a:spcPts val="0"/>
              </a:spcBef>
              <a:buNone/>
              <a:defRPr sz="800"/>
            </a:lvl3pPr>
            <a:lvl4pPr marL="342900" indent="0">
              <a:spcBef>
                <a:spcPts val="0"/>
              </a:spcBef>
              <a:buNone/>
              <a:defRPr sz="800"/>
            </a:lvl4pPr>
            <a:lvl5pPr marL="457200" indent="0">
              <a:spcBef>
                <a:spcPts val="0"/>
              </a:spcBef>
              <a:buNone/>
              <a:defRPr sz="800"/>
            </a:lvl5pPr>
          </a:lstStyle>
          <a:p>
            <a:pPr lvl="0"/>
            <a:r>
              <a:rPr lang="en-US" dirty="0" smtClean="0"/>
              <a:t>Top Kicker – Verdana 8pt Regular, Title Case</a:t>
            </a:r>
          </a:p>
        </p:txBody>
      </p:sp>
      <p:sp>
        <p:nvSpPr>
          <p:cNvPr id="22" name="Text Placeholder 21"/>
          <p:cNvSpPr>
            <a:spLocks noGrp="1"/>
          </p:cNvSpPr>
          <p:nvPr>
            <p:ph type="body" sz="quarter" idx="18" hasCustomPrompt="1"/>
          </p:nvPr>
        </p:nvSpPr>
        <p:spPr bwMode="gray">
          <a:xfrm>
            <a:off x="4023360" y="4600545"/>
            <a:ext cx="2377440" cy="200055"/>
          </a:xfrm>
        </p:spPr>
        <p:txBody>
          <a:bodyPr rIns="64008" bIns="45720" anchor="b" anchorCtr="0"/>
          <a:lstStyle>
            <a:lvl1pPr marL="0" indent="0">
              <a:spcBef>
                <a:spcPts val="200"/>
              </a:spcBef>
              <a:buNone/>
              <a:defRPr sz="500">
                <a:solidFill>
                  <a:schemeClr val="tx1"/>
                </a:solidFill>
              </a:defRPr>
            </a:lvl1pPr>
            <a:lvl2pPr marL="114300" indent="0">
              <a:spcBef>
                <a:spcPts val="200"/>
              </a:spcBef>
              <a:buNone/>
              <a:defRPr sz="500"/>
            </a:lvl2pPr>
            <a:lvl3pPr marL="228600" indent="0">
              <a:spcBef>
                <a:spcPts val="200"/>
              </a:spcBef>
              <a:buNone/>
              <a:defRPr sz="500"/>
            </a:lvl3pPr>
            <a:lvl4pPr marL="342900" indent="0">
              <a:spcBef>
                <a:spcPts val="200"/>
              </a:spcBef>
              <a:buNone/>
              <a:defRPr sz="500"/>
            </a:lvl4pPr>
            <a:lvl5pPr marL="457200" indent="0">
              <a:spcBef>
                <a:spcPts val="200"/>
              </a:spcBef>
              <a:buNone/>
              <a:defRPr sz="500"/>
            </a:lvl5pPr>
          </a:lstStyle>
          <a:p>
            <a:pPr lvl="0"/>
            <a:r>
              <a:rPr lang="en-US" dirty="0" smtClean="0"/>
              <a:t>Source: Click to add source. Use a single space after “Source:” and a period at the end of the source. Stretch the box to the left as needed.</a:t>
            </a:r>
          </a:p>
        </p:txBody>
      </p:sp>
      <p:sp>
        <p:nvSpPr>
          <p:cNvPr id="15" name="Text Placeholder 14"/>
          <p:cNvSpPr>
            <a:spLocks noGrp="1"/>
          </p:cNvSpPr>
          <p:nvPr>
            <p:ph type="body" sz="quarter" idx="19" hasCustomPrompt="1"/>
          </p:nvPr>
        </p:nvSpPr>
        <p:spPr bwMode="gray">
          <a:xfrm>
            <a:off x="0" y="4403825"/>
            <a:ext cx="2046204" cy="230832"/>
          </a:xfrm>
        </p:spPr>
        <p:txBody>
          <a:bodyPr lIns="64008" anchor="b" anchorCtr="0"/>
          <a:lstStyle>
            <a:lvl1pPr marL="114300" indent="-114300">
              <a:spcBef>
                <a:spcPts val="100"/>
              </a:spcBef>
              <a:buFont typeface="+mj-lt"/>
              <a:buAutoNum type="arabicParenR"/>
              <a:defRPr sz="500">
                <a:solidFill>
                  <a:schemeClr val="tx1"/>
                </a:solidFill>
              </a:defRPr>
            </a:lvl1pPr>
            <a:lvl2pPr>
              <a:spcBef>
                <a:spcPts val="200"/>
              </a:spcBef>
              <a:defRPr sz="500"/>
            </a:lvl2pPr>
            <a:lvl3pPr>
              <a:spcBef>
                <a:spcPts val="200"/>
              </a:spcBef>
              <a:defRPr sz="500"/>
            </a:lvl3pPr>
            <a:lvl4pPr>
              <a:spcBef>
                <a:spcPts val="200"/>
              </a:spcBef>
              <a:defRPr sz="500"/>
            </a:lvl4pPr>
            <a:lvl5pPr>
              <a:spcBef>
                <a:spcPts val="200"/>
              </a:spcBef>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 name="Title 2"/>
          <p:cNvSpPr>
            <a:spLocks noGrp="1"/>
          </p:cNvSpPr>
          <p:nvPr>
            <p:ph type="title" hasCustomPrompt="1"/>
          </p:nvPr>
        </p:nvSpPr>
        <p:spPr bwMode="gray"/>
        <p:txBody>
          <a:bodyPr/>
          <a:lstStyle>
            <a:lvl1pPr>
              <a:defRPr>
                <a:solidFill>
                  <a:schemeClr val="tx1"/>
                </a:solidFill>
              </a:defRPr>
            </a:lvl1pPr>
          </a:lstStyle>
          <a:p>
            <a:r>
              <a:rPr lang="en-US" dirty="0" smtClean="0"/>
              <a:t>Slide Title – Rockwell 18pt Regular, Title Case</a:t>
            </a:r>
            <a:endParaRPr lang="en-US" dirty="0"/>
          </a:p>
        </p:txBody>
      </p:sp>
    </p:spTree>
    <p:extLst>
      <p:ext uri="{BB962C8B-B14F-4D97-AF65-F5344CB8AC3E}">
        <p14:creationId xmlns:p14="http://schemas.microsoft.com/office/powerpoint/2010/main" val="730635649"/>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mpact Slide">
    <p:bg bwMode="blackGray">
      <p:bgPr>
        <a:solidFill>
          <a:srgbClr val="003D70"/>
        </a:solidFill>
        <a:effectLst/>
      </p:bgPr>
    </p:bg>
    <p:spTree>
      <p:nvGrpSpPr>
        <p:cNvPr id="1" name=""/>
        <p:cNvGrpSpPr/>
        <p:nvPr/>
      </p:nvGrpSpPr>
      <p:grpSpPr>
        <a:xfrm>
          <a:off x="0" y="0"/>
          <a:ext cx="0" cy="0"/>
          <a:chOff x="0" y="0"/>
          <a:chExt cx="0" cy="0"/>
        </a:xfrm>
      </p:grpSpPr>
      <p:sp>
        <p:nvSpPr>
          <p:cNvPr id="11" name="TextBox 10"/>
          <p:cNvSpPr txBox="1"/>
          <p:nvPr userDrawn="1"/>
        </p:nvSpPr>
        <p:spPr bwMode="gray">
          <a:xfrm>
            <a:off x="6050756" y="0"/>
            <a:ext cx="298989" cy="136961"/>
          </a:xfrm>
          <a:prstGeom prst="rect">
            <a:avLst/>
          </a:prstGeom>
          <a:noFill/>
        </p:spPr>
        <p:txBody>
          <a:bodyPr wrap="square" lIns="0" tIns="36576" rIns="0" bIns="0" rtlCol="0">
            <a:spAutoFit/>
          </a:bodyPr>
          <a:lstStyle/>
          <a:p>
            <a:pPr algn="r">
              <a:spcBef>
                <a:spcPts val="500"/>
              </a:spcBef>
            </a:pPr>
            <a:fld id="{11A0A082-46D1-4CDC-90AB-7FACAC0B3028}" type="slidenum">
              <a:rPr lang="en-US" sz="650" smtClean="0">
                <a:solidFill>
                  <a:schemeClr val="bg1"/>
                </a:solidFill>
                <a:latin typeface="+mj-lt"/>
              </a:rPr>
              <a:t>‹#›</a:t>
            </a:fld>
            <a:endParaRPr lang="en-US" sz="650" dirty="0" smtClean="0">
              <a:solidFill>
                <a:schemeClr val="bg1"/>
              </a:solidFill>
              <a:latin typeface="+mj-lt"/>
            </a:endParaRPr>
          </a:p>
        </p:txBody>
      </p:sp>
      <p:sp>
        <p:nvSpPr>
          <p:cNvPr id="2" name="Title 1"/>
          <p:cNvSpPr>
            <a:spLocks noGrp="1"/>
          </p:cNvSpPr>
          <p:nvPr>
            <p:ph type="title" hasCustomPrompt="1"/>
          </p:nvPr>
        </p:nvSpPr>
        <p:spPr bwMode="gray">
          <a:xfrm>
            <a:off x="266700" y="309824"/>
            <a:ext cx="3902242" cy="256480"/>
          </a:xfrm>
          <a:prstGeom prst="rect">
            <a:avLst/>
          </a:prstGeom>
        </p:spPr>
        <p:txBody>
          <a:bodyPr wrap="square" lIns="0" tIns="0" rIns="0" bIns="0" anchor="b" anchorCtr="0">
            <a:spAutoFit/>
          </a:bodyPr>
          <a:lstStyle>
            <a:lvl1pPr>
              <a:lnSpc>
                <a:spcPts val="2000"/>
              </a:lnSpc>
              <a:defRPr b="0" baseline="0">
                <a:solidFill>
                  <a:schemeClr val="accent6"/>
                </a:solidFill>
              </a:defRPr>
            </a:lvl1pPr>
          </a:lstStyle>
          <a:p>
            <a:r>
              <a:rPr lang="en-US" dirty="0" smtClean="0"/>
              <a:t>Impact Slide Title – Rockwell 18pt</a:t>
            </a:r>
          </a:p>
        </p:txBody>
      </p:sp>
      <p:sp>
        <p:nvSpPr>
          <p:cNvPr id="6" name="Text Placeholder 5"/>
          <p:cNvSpPr>
            <a:spLocks noGrp="1"/>
          </p:cNvSpPr>
          <p:nvPr>
            <p:ph type="body" sz="quarter" idx="16" hasCustomPrompt="1"/>
          </p:nvPr>
        </p:nvSpPr>
        <p:spPr bwMode="gray">
          <a:xfrm>
            <a:off x="444609" y="604599"/>
            <a:ext cx="4025123" cy="256480"/>
          </a:xfrm>
        </p:spPr>
        <p:txBody>
          <a:bodyPr/>
          <a:lstStyle>
            <a:lvl1pPr marL="0" indent="0">
              <a:lnSpc>
                <a:spcPts val="2000"/>
              </a:lnSpc>
              <a:spcBef>
                <a:spcPts val="0"/>
              </a:spcBef>
              <a:buNone/>
              <a:defRPr sz="1800" spc="50" baseline="0">
                <a:solidFill>
                  <a:schemeClr val="bg1"/>
                </a:solidFill>
                <a:latin typeface="+mj-lt"/>
              </a:defRPr>
            </a:lvl1pPr>
          </a:lstStyle>
          <a:p>
            <a:pPr lvl="0"/>
            <a:r>
              <a:rPr lang="en-US" dirty="0" smtClean="0"/>
              <a:t>Title Continued and Highlight</a:t>
            </a:r>
          </a:p>
        </p:txBody>
      </p:sp>
      <p:sp>
        <p:nvSpPr>
          <p:cNvPr id="15" name="Text Placeholder 14"/>
          <p:cNvSpPr>
            <a:spLocks noGrp="1"/>
          </p:cNvSpPr>
          <p:nvPr>
            <p:ph type="body" sz="quarter" idx="17" hasCustomPrompt="1"/>
          </p:nvPr>
        </p:nvSpPr>
        <p:spPr bwMode="gray">
          <a:xfrm>
            <a:off x="1010569" y="1545808"/>
            <a:ext cx="4379662" cy="1809726"/>
          </a:xfrm>
        </p:spPr>
        <p:txBody>
          <a:bodyPr/>
          <a:lstStyle>
            <a:lvl1pPr marL="0" indent="0">
              <a:lnSpc>
                <a:spcPct val="120000"/>
              </a:lnSpc>
              <a:spcBef>
                <a:spcPts val="1200"/>
              </a:spcBef>
              <a:buNone/>
              <a:defRPr sz="1400">
                <a:solidFill>
                  <a:schemeClr val="bg1"/>
                </a:solidFill>
              </a:defRPr>
            </a:lvl1pPr>
            <a:lvl2pPr marL="114300" indent="0">
              <a:lnSpc>
                <a:spcPct val="110000"/>
              </a:lnSpc>
              <a:spcBef>
                <a:spcPts val="1200"/>
              </a:spcBef>
              <a:buNone/>
              <a:defRPr sz="1400">
                <a:solidFill>
                  <a:schemeClr val="bg1"/>
                </a:solidFill>
              </a:defRPr>
            </a:lvl2pPr>
            <a:lvl3pPr marL="228600" indent="0">
              <a:lnSpc>
                <a:spcPct val="110000"/>
              </a:lnSpc>
              <a:spcBef>
                <a:spcPts val="1200"/>
              </a:spcBef>
              <a:buNone/>
              <a:defRPr sz="1400">
                <a:solidFill>
                  <a:schemeClr val="bg1"/>
                </a:solidFill>
              </a:defRPr>
            </a:lvl3pPr>
            <a:lvl4pPr marL="342900" indent="0">
              <a:lnSpc>
                <a:spcPct val="110000"/>
              </a:lnSpc>
              <a:spcBef>
                <a:spcPts val="1200"/>
              </a:spcBef>
              <a:buNone/>
              <a:defRPr sz="1400">
                <a:solidFill>
                  <a:schemeClr val="bg1"/>
                </a:solidFill>
              </a:defRPr>
            </a:lvl4pPr>
            <a:lvl5pPr marL="457200" indent="0">
              <a:lnSpc>
                <a:spcPct val="110000"/>
              </a:lnSpc>
              <a:spcBef>
                <a:spcPts val="1200"/>
              </a:spcBef>
              <a:buNone/>
              <a:defRPr sz="1400">
                <a:solidFill>
                  <a:schemeClr val="bg1"/>
                </a:solidFill>
              </a:defRPr>
            </a:lvl5pPr>
          </a:lstStyle>
          <a:p>
            <a:pPr lvl="0"/>
            <a:r>
              <a:rPr lang="en-US" dirty="0" smtClean="0"/>
              <a:t>Use dark background (impact) slides sparingly (ex: a single quote, statistic, or large image). See sample impact slides in the EAB PPT On-screen Graphic and Layout Guide. Impact quote text – Verdana 14pt Regular. Keep quote short and minimize slide titling. Be sure to incorporate the large quote graphic from the GLG. </a:t>
            </a:r>
          </a:p>
        </p:txBody>
      </p:sp>
      <p:sp>
        <p:nvSpPr>
          <p:cNvPr id="16" name="Text Placeholder 21"/>
          <p:cNvSpPr>
            <a:spLocks noGrp="1"/>
          </p:cNvSpPr>
          <p:nvPr>
            <p:ph type="body" sz="quarter" idx="18" hasCustomPrompt="1"/>
          </p:nvPr>
        </p:nvSpPr>
        <p:spPr bwMode="gray">
          <a:xfrm>
            <a:off x="4023360" y="4600545"/>
            <a:ext cx="2377440" cy="200055"/>
          </a:xfrm>
        </p:spPr>
        <p:txBody>
          <a:bodyPr rIns="64008" bIns="45720" anchor="b" anchorCtr="0"/>
          <a:lstStyle>
            <a:lvl1pPr marL="0" indent="0">
              <a:spcBef>
                <a:spcPts val="200"/>
              </a:spcBef>
              <a:buNone/>
              <a:defRPr sz="500">
                <a:solidFill>
                  <a:schemeClr val="accent2"/>
                </a:solidFill>
              </a:defRPr>
            </a:lvl1pPr>
            <a:lvl2pPr marL="114300" indent="0">
              <a:spcBef>
                <a:spcPts val="200"/>
              </a:spcBef>
              <a:buNone/>
              <a:defRPr sz="500"/>
            </a:lvl2pPr>
            <a:lvl3pPr marL="228600" indent="0">
              <a:spcBef>
                <a:spcPts val="200"/>
              </a:spcBef>
              <a:buNone/>
              <a:defRPr sz="500"/>
            </a:lvl3pPr>
            <a:lvl4pPr marL="342900" indent="0">
              <a:spcBef>
                <a:spcPts val="200"/>
              </a:spcBef>
              <a:buNone/>
              <a:defRPr sz="500"/>
            </a:lvl4pPr>
            <a:lvl5pPr marL="457200" indent="0">
              <a:spcBef>
                <a:spcPts val="200"/>
              </a:spcBef>
              <a:buNone/>
              <a:defRPr sz="500"/>
            </a:lvl5pPr>
          </a:lstStyle>
          <a:p>
            <a:pPr lvl="0"/>
            <a:r>
              <a:rPr lang="en-US" dirty="0" smtClean="0"/>
              <a:t>Source: Click to add source. Use a single space after “Source:” and a period at the end of the source. Stretch the box to the left as needed.</a:t>
            </a:r>
          </a:p>
        </p:txBody>
      </p:sp>
      <p:sp>
        <p:nvSpPr>
          <p:cNvPr id="17" name="Text Placeholder 14"/>
          <p:cNvSpPr>
            <a:spLocks noGrp="1"/>
          </p:cNvSpPr>
          <p:nvPr>
            <p:ph type="body" sz="quarter" idx="19" hasCustomPrompt="1"/>
          </p:nvPr>
        </p:nvSpPr>
        <p:spPr bwMode="gray">
          <a:xfrm>
            <a:off x="0" y="4403825"/>
            <a:ext cx="2046204" cy="230832"/>
          </a:xfrm>
        </p:spPr>
        <p:txBody>
          <a:bodyPr lIns="64008" anchor="b" anchorCtr="0"/>
          <a:lstStyle>
            <a:lvl1pPr marL="114300" indent="-114300">
              <a:spcBef>
                <a:spcPts val="100"/>
              </a:spcBef>
              <a:buFont typeface="+mj-lt"/>
              <a:buAutoNum type="arabicParenR"/>
              <a:defRPr sz="500">
                <a:solidFill>
                  <a:schemeClr val="accent2"/>
                </a:solidFill>
              </a:defRPr>
            </a:lvl1pPr>
            <a:lvl2pPr>
              <a:spcBef>
                <a:spcPts val="200"/>
              </a:spcBef>
              <a:defRPr sz="500"/>
            </a:lvl2pPr>
            <a:lvl3pPr>
              <a:spcBef>
                <a:spcPts val="200"/>
              </a:spcBef>
              <a:defRPr sz="500"/>
            </a:lvl3pPr>
            <a:lvl4pPr>
              <a:spcBef>
                <a:spcPts val="200"/>
              </a:spcBef>
              <a:defRPr sz="500"/>
            </a:lvl4pPr>
            <a:lvl5pPr>
              <a:spcBef>
                <a:spcPts val="200"/>
              </a:spcBef>
              <a:defRPr sz="500"/>
            </a:lvl5pPr>
          </a:lstStyle>
          <a:p>
            <a:pPr lvl="0"/>
            <a:r>
              <a:rPr lang="en-US" dirty="0" smtClean="0"/>
              <a:t>Click to add footnote. Numbers appear automatically (no additional space or tab needed). Use a period at the end of each footnote. Stretch the box to the right as needed.</a:t>
            </a:r>
          </a:p>
        </p:txBody>
      </p:sp>
    </p:spTree>
    <p:extLst>
      <p:ext uri="{BB962C8B-B14F-4D97-AF65-F5344CB8AC3E}">
        <p14:creationId xmlns:p14="http://schemas.microsoft.com/office/powerpoint/2010/main" val="9065744"/>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Notes">
    <p:bg bwMode="gray">
      <p:bgRef idx="1001">
        <a:schemeClr val="bg1"/>
      </p:bgRef>
    </p:bg>
    <p:spTree>
      <p:nvGrpSpPr>
        <p:cNvPr id="1" name=""/>
        <p:cNvGrpSpPr/>
        <p:nvPr/>
      </p:nvGrpSpPr>
      <p:grpSpPr>
        <a:xfrm>
          <a:off x="0" y="0"/>
          <a:ext cx="0" cy="0"/>
          <a:chOff x="0" y="0"/>
          <a:chExt cx="0" cy="0"/>
        </a:xfrm>
      </p:grpSpPr>
      <p:sp>
        <p:nvSpPr>
          <p:cNvPr id="4" name="Rectangle 3"/>
          <p:cNvSpPr/>
          <p:nvPr userDrawn="1"/>
        </p:nvSpPr>
        <p:spPr bwMode="gray">
          <a:xfrm>
            <a:off x="1" y="0"/>
            <a:ext cx="6400799" cy="601181"/>
          </a:xfrm>
          <a:prstGeom prst="rect">
            <a:avLst/>
          </a:prstGeom>
          <a:solidFill>
            <a:schemeClr val="bg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grpSp>
        <p:nvGrpSpPr>
          <p:cNvPr id="5" name="Group 4"/>
          <p:cNvGrpSpPr/>
          <p:nvPr userDrawn="1"/>
        </p:nvGrpSpPr>
        <p:grpSpPr bwMode="gray">
          <a:xfrm>
            <a:off x="5888334" y="-48397"/>
            <a:ext cx="458401" cy="555997"/>
            <a:chOff x="385810" y="354000"/>
            <a:chExt cx="214021" cy="259587"/>
          </a:xfrm>
          <a:solidFill>
            <a:schemeClr val="bg1"/>
          </a:solidFill>
        </p:grpSpPr>
        <p:sp>
          <p:nvSpPr>
            <p:cNvPr id="6" name="Freeform 10"/>
            <p:cNvSpPr>
              <a:spLocks/>
            </p:cNvSpPr>
            <p:nvPr/>
          </p:nvSpPr>
          <p:spPr bwMode="gray">
            <a:xfrm>
              <a:off x="385810" y="354000"/>
              <a:ext cx="214021" cy="75943"/>
            </a:xfrm>
            <a:custGeom>
              <a:avLst/>
              <a:gdLst>
                <a:gd name="T0" fmla="*/ 309 w 619"/>
                <a:gd name="T1" fmla="*/ 0 h 219"/>
                <a:gd name="T2" fmla="*/ 350 w 619"/>
                <a:gd name="T3" fmla="*/ 3 h 219"/>
                <a:gd name="T4" fmla="*/ 389 w 619"/>
                <a:gd name="T5" fmla="*/ 11 h 219"/>
                <a:gd name="T6" fmla="*/ 429 w 619"/>
                <a:gd name="T7" fmla="*/ 24 h 219"/>
                <a:gd name="T8" fmla="*/ 465 w 619"/>
                <a:gd name="T9" fmla="*/ 41 h 219"/>
                <a:gd name="T10" fmla="*/ 500 w 619"/>
                <a:gd name="T11" fmla="*/ 63 h 219"/>
                <a:gd name="T12" fmla="*/ 531 w 619"/>
                <a:gd name="T13" fmla="*/ 88 h 219"/>
                <a:gd name="T14" fmla="*/ 559 w 619"/>
                <a:gd name="T15" fmla="*/ 117 h 219"/>
                <a:gd name="T16" fmla="*/ 583 w 619"/>
                <a:gd name="T17" fmla="*/ 148 h 219"/>
                <a:gd name="T18" fmla="*/ 604 w 619"/>
                <a:gd name="T19" fmla="*/ 183 h 219"/>
                <a:gd name="T20" fmla="*/ 619 w 619"/>
                <a:gd name="T21" fmla="*/ 219 h 219"/>
                <a:gd name="T22" fmla="*/ 544 w 619"/>
                <a:gd name="T23" fmla="*/ 186 h 219"/>
                <a:gd name="T24" fmla="*/ 528 w 619"/>
                <a:gd name="T25" fmla="*/ 165 h 219"/>
                <a:gd name="T26" fmla="*/ 510 w 619"/>
                <a:gd name="T27" fmla="*/ 143 h 219"/>
                <a:gd name="T28" fmla="*/ 489 w 619"/>
                <a:gd name="T29" fmla="*/ 124 h 219"/>
                <a:gd name="T30" fmla="*/ 466 w 619"/>
                <a:gd name="T31" fmla="*/ 104 h 219"/>
                <a:gd name="T32" fmla="*/ 439 w 619"/>
                <a:gd name="T33" fmla="*/ 87 h 219"/>
                <a:gd name="T34" fmla="*/ 410 w 619"/>
                <a:gd name="T35" fmla="*/ 74 h 219"/>
                <a:gd name="T36" fmla="*/ 379 w 619"/>
                <a:gd name="T37" fmla="*/ 64 h 219"/>
                <a:gd name="T38" fmla="*/ 345 w 619"/>
                <a:gd name="T39" fmla="*/ 57 h 219"/>
                <a:gd name="T40" fmla="*/ 309 w 619"/>
                <a:gd name="T41" fmla="*/ 54 h 219"/>
                <a:gd name="T42" fmla="*/ 274 w 619"/>
                <a:gd name="T43" fmla="*/ 57 h 219"/>
                <a:gd name="T44" fmla="*/ 241 w 619"/>
                <a:gd name="T45" fmla="*/ 64 h 219"/>
                <a:gd name="T46" fmla="*/ 208 w 619"/>
                <a:gd name="T47" fmla="*/ 74 h 219"/>
                <a:gd name="T48" fmla="*/ 177 w 619"/>
                <a:gd name="T49" fmla="*/ 90 h 219"/>
                <a:gd name="T50" fmla="*/ 147 w 619"/>
                <a:gd name="T51" fmla="*/ 108 h 219"/>
                <a:gd name="T52" fmla="*/ 120 w 619"/>
                <a:gd name="T53" fmla="*/ 131 h 219"/>
                <a:gd name="T54" fmla="*/ 97 w 619"/>
                <a:gd name="T55" fmla="*/ 155 h 219"/>
                <a:gd name="T56" fmla="*/ 76 w 619"/>
                <a:gd name="T57" fmla="*/ 184 h 219"/>
                <a:gd name="T58" fmla="*/ 0 w 619"/>
                <a:gd name="T59" fmla="*/ 217 h 219"/>
                <a:gd name="T60" fmla="*/ 15 w 619"/>
                <a:gd name="T61" fmla="*/ 181 h 219"/>
                <a:gd name="T62" fmla="*/ 36 w 619"/>
                <a:gd name="T63" fmla="*/ 147 h 219"/>
                <a:gd name="T64" fmla="*/ 61 w 619"/>
                <a:gd name="T65" fmla="*/ 115 h 219"/>
                <a:gd name="T66" fmla="*/ 89 w 619"/>
                <a:gd name="T67" fmla="*/ 87 h 219"/>
                <a:gd name="T68" fmla="*/ 120 w 619"/>
                <a:gd name="T69" fmla="*/ 62 h 219"/>
                <a:gd name="T70" fmla="*/ 154 w 619"/>
                <a:gd name="T71" fmla="*/ 41 h 219"/>
                <a:gd name="T72" fmla="*/ 192 w 619"/>
                <a:gd name="T73" fmla="*/ 24 h 219"/>
                <a:gd name="T74" fmla="*/ 230 w 619"/>
                <a:gd name="T75" fmla="*/ 11 h 219"/>
                <a:gd name="T76" fmla="*/ 269 w 619"/>
                <a:gd name="T77" fmla="*/ 3 h 219"/>
                <a:gd name="T78" fmla="*/ 309 w 619"/>
                <a:gd name="T79"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619" h="219">
                  <a:moveTo>
                    <a:pt x="309" y="0"/>
                  </a:moveTo>
                  <a:lnTo>
                    <a:pt x="350" y="3"/>
                  </a:lnTo>
                  <a:lnTo>
                    <a:pt x="389" y="11"/>
                  </a:lnTo>
                  <a:lnTo>
                    <a:pt x="429" y="24"/>
                  </a:lnTo>
                  <a:lnTo>
                    <a:pt x="465" y="41"/>
                  </a:lnTo>
                  <a:lnTo>
                    <a:pt x="500" y="63"/>
                  </a:lnTo>
                  <a:lnTo>
                    <a:pt x="531" y="88"/>
                  </a:lnTo>
                  <a:lnTo>
                    <a:pt x="559" y="117"/>
                  </a:lnTo>
                  <a:lnTo>
                    <a:pt x="583" y="148"/>
                  </a:lnTo>
                  <a:lnTo>
                    <a:pt x="604" y="183"/>
                  </a:lnTo>
                  <a:lnTo>
                    <a:pt x="619" y="219"/>
                  </a:lnTo>
                  <a:lnTo>
                    <a:pt x="544" y="186"/>
                  </a:lnTo>
                  <a:lnTo>
                    <a:pt x="528" y="165"/>
                  </a:lnTo>
                  <a:lnTo>
                    <a:pt x="510" y="143"/>
                  </a:lnTo>
                  <a:lnTo>
                    <a:pt x="489" y="124"/>
                  </a:lnTo>
                  <a:lnTo>
                    <a:pt x="466" y="104"/>
                  </a:lnTo>
                  <a:lnTo>
                    <a:pt x="439" y="87"/>
                  </a:lnTo>
                  <a:lnTo>
                    <a:pt x="410" y="74"/>
                  </a:lnTo>
                  <a:lnTo>
                    <a:pt x="379" y="64"/>
                  </a:lnTo>
                  <a:lnTo>
                    <a:pt x="345" y="57"/>
                  </a:lnTo>
                  <a:lnTo>
                    <a:pt x="309" y="54"/>
                  </a:lnTo>
                  <a:lnTo>
                    <a:pt x="274" y="57"/>
                  </a:lnTo>
                  <a:lnTo>
                    <a:pt x="241" y="64"/>
                  </a:lnTo>
                  <a:lnTo>
                    <a:pt x="208" y="74"/>
                  </a:lnTo>
                  <a:lnTo>
                    <a:pt x="177" y="90"/>
                  </a:lnTo>
                  <a:lnTo>
                    <a:pt x="147" y="108"/>
                  </a:lnTo>
                  <a:lnTo>
                    <a:pt x="120" y="131"/>
                  </a:lnTo>
                  <a:lnTo>
                    <a:pt x="97" y="155"/>
                  </a:lnTo>
                  <a:lnTo>
                    <a:pt x="76" y="184"/>
                  </a:lnTo>
                  <a:lnTo>
                    <a:pt x="0" y="217"/>
                  </a:lnTo>
                  <a:lnTo>
                    <a:pt x="15" y="181"/>
                  </a:lnTo>
                  <a:lnTo>
                    <a:pt x="36" y="147"/>
                  </a:lnTo>
                  <a:lnTo>
                    <a:pt x="61" y="115"/>
                  </a:lnTo>
                  <a:lnTo>
                    <a:pt x="89" y="87"/>
                  </a:lnTo>
                  <a:lnTo>
                    <a:pt x="120" y="62"/>
                  </a:lnTo>
                  <a:lnTo>
                    <a:pt x="154" y="41"/>
                  </a:lnTo>
                  <a:lnTo>
                    <a:pt x="192" y="24"/>
                  </a:lnTo>
                  <a:lnTo>
                    <a:pt x="230" y="11"/>
                  </a:lnTo>
                  <a:lnTo>
                    <a:pt x="269" y="3"/>
                  </a:lnTo>
                  <a:lnTo>
                    <a:pt x="30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 name="Freeform 11"/>
            <p:cNvSpPr>
              <a:spLocks/>
            </p:cNvSpPr>
            <p:nvPr/>
          </p:nvSpPr>
          <p:spPr bwMode="gray">
            <a:xfrm>
              <a:off x="385810" y="406470"/>
              <a:ext cx="214021" cy="66278"/>
            </a:xfrm>
            <a:custGeom>
              <a:avLst/>
              <a:gdLst>
                <a:gd name="T0" fmla="*/ 309 w 619"/>
                <a:gd name="T1" fmla="*/ 0 h 192"/>
                <a:gd name="T2" fmla="*/ 619 w 619"/>
                <a:gd name="T3" fmla="*/ 136 h 192"/>
                <a:gd name="T4" fmla="*/ 619 w 619"/>
                <a:gd name="T5" fmla="*/ 192 h 192"/>
                <a:gd name="T6" fmla="*/ 309 w 619"/>
                <a:gd name="T7" fmla="*/ 56 h 192"/>
                <a:gd name="T8" fmla="*/ 0 w 619"/>
                <a:gd name="T9" fmla="*/ 192 h 192"/>
                <a:gd name="T10" fmla="*/ 0 w 619"/>
                <a:gd name="T11" fmla="*/ 136 h 192"/>
                <a:gd name="T12" fmla="*/ 309 w 619"/>
                <a:gd name="T13" fmla="*/ 0 h 192"/>
              </a:gdLst>
              <a:ahLst/>
              <a:cxnLst>
                <a:cxn ang="0">
                  <a:pos x="T0" y="T1"/>
                </a:cxn>
                <a:cxn ang="0">
                  <a:pos x="T2" y="T3"/>
                </a:cxn>
                <a:cxn ang="0">
                  <a:pos x="T4" y="T5"/>
                </a:cxn>
                <a:cxn ang="0">
                  <a:pos x="T6" y="T7"/>
                </a:cxn>
                <a:cxn ang="0">
                  <a:pos x="T8" y="T9"/>
                </a:cxn>
                <a:cxn ang="0">
                  <a:pos x="T10" y="T11"/>
                </a:cxn>
                <a:cxn ang="0">
                  <a:pos x="T12" y="T13"/>
                </a:cxn>
              </a:cxnLst>
              <a:rect l="0" t="0" r="r" b="b"/>
              <a:pathLst>
                <a:path w="619" h="192">
                  <a:moveTo>
                    <a:pt x="309" y="0"/>
                  </a:moveTo>
                  <a:lnTo>
                    <a:pt x="619" y="136"/>
                  </a:lnTo>
                  <a:lnTo>
                    <a:pt x="619" y="192"/>
                  </a:lnTo>
                  <a:lnTo>
                    <a:pt x="309" y="56"/>
                  </a:lnTo>
                  <a:lnTo>
                    <a:pt x="0" y="192"/>
                  </a:lnTo>
                  <a:lnTo>
                    <a:pt x="0" y="136"/>
                  </a:lnTo>
                  <a:lnTo>
                    <a:pt x="30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Rectangle 12"/>
            <p:cNvSpPr>
              <a:spLocks noChangeArrowheads="1"/>
            </p:cNvSpPr>
            <p:nvPr/>
          </p:nvSpPr>
          <p:spPr bwMode="gray">
            <a:xfrm>
              <a:off x="385810" y="595637"/>
              <a:ext cx="214021" cy="17950"/>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9" name="Rectangle 13"/>
            <p:cNvSpPr>
              <a:spLocks noChangeArrowheads="1"/>
            </p:cNvSpPr>
            <p:nvPr/>
          </p:nvSpPr>
          <p:spPr bwMode="gray">
            <a:xfrm>
              <a:off x="514222"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 name="Rectangle 14"/>
            <p:cNvSpPr>
              <a:spLocks noChangeArrowheads="1"/>
            </p:cNvSpPr>
            <p:nvPr/>
          </p:nvSpPr>
          <p:spPr bwMode="gray">
            <a:xfrm>
              <a:off x="450706" y="492078"/>
              <a:ext cx="2071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 name="Rectangle 15"/>
            <p:cNvSpPr>
              <a:spLocks noChangeArrowheads="1"/>
            </p:cNvSpPr>
            <p:nvPr/>
          </p:nvSpPr>
          <p:spPr bwMode="gray">
            <a:xfrm>
              <a:off x="385810"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 name="Rectangle 16"/>
            <p:cNvSpPr>
              <a:spLocks noChangeArrowheads="1"/>
            </p:cNvSpPr>
            <p:nvPr/>
          </p:nvSpPr>
          <p:spPr bwMode="gray">
            <a:xfrm>
              <a:off x="577738"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cxnSp>
        <p:nvCxnSpPr>
          <p:cNvPr id="14" name="Straight Connector 13"/>
          <p:cNvCxnSpPr/>
          <p:nvPr userDrawn="1"/>
        </p:nvCxnSpPr>
        <p:spPr bwMode="gray">
          <a:xfrm>
            <a:off x="0" y="601181"/>
            <a:ext cx="6400800" cy="0"/>
          </a:xfrm>
          <a:prstGeom prst="line">
            <a:avLst/>
          </a:prstGeom>
          <a:noFill/>
          <a:ln w="9525" cap="flat" cmpd="sng" algn="ctr">
            <a:solidFill>
              <a:schemeClr val="accent6"/>
            </a:solidFill>
            <a:prstDash val="solid"/>
            <a:miter lim="800000"/>
          </a:ln>
          <a:effectLst/>
        </p:spPr>
      </p:cxnSp>
      <p:cxnSp>
        <p:nvCxnSpPr>
          <p:cNvPr id="33" name="Straight Connector 32"/>
          <p:cNvCxnSpPr/>
          <p:nvPr userDrawn="1"/>
        </p:nvCxnSpPr>
        <p:spPr bwMode="gray">
          <a:xfrm>
            <a:off x="266700" y="4398625"/>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sp>
        <p:nvSpPr>
          <p:cNvPr id="28" name="TextBox 27"/>
          <p:cNvSpPr txBox="1"/>
          <p:nvPr userDrawn="1"/>
        </p:nvSpPr>
        <p:spPr bwMode="gray">
          <a:xfrm>
            <a:off x="6163373" y="444101"/>
            <a:ext cx="186372" cy="100027"/>
          </a:xfrm>
          <a:prstGeom prst="rect">
            <a:avLst/>
          </a:prstGeom>
          <a:solidFill>
            <a:schemeClr val="bg2"/>
          </a:solidFill>
        </p:spPr>
        <p:txBody>
          <a:bodyPr wrap="square" lIns="0" tIns="0" rIns="0" bIns="0" rtlCol="0">
            <a:spAutoFit/>
          </a:bodyPr>
          <a:lstStyle/>
          <a:p>
            <a:pPr algn="r">
              <a:spcBef>
                <a:spcPts val="500"/>
              </a:spcBef>
            </a:pPr>
            <a:fld id="{11A0A082-46D1-4CDC-90AB-7FACAC0B3028}" type="slidenum">
              <a:rPr lang="en-US" sz="650" smtClean="0">
                <a:latin typeface="+mj-lt"/>
              </a:rPr>
              <a:t>‹#›</a:t>
            </a:fld>
            <a:endParaRPr lang="en-US" sz="650" dirty="0" smtClean="0">
              <a:latin typeface="+mj-lt"/>
            </a:endParaRPr>
          </a:p>
        </p:txBody>
      </p:sp>
      <p:cxnSp>
        <p:nvCxnSpPr>
          <p:cNvPr id="34" name="Straight Connector 33"/>
          <p:cNvCxnSpPr/>
          <p:nvPr userDrawn="1"/>
        </p:nvCxnSpPr>
        <p:spPr bwMode="gray">
          <a:xfrm>
            <a:off x="266700" y="1110912"/>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userDrawn="1"/>
        </p:nvCxnSpPr>
        <p:spPr bwMode="gray">
          <a:xfrm>
            <a:off x="266700" y="1476213"/>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userDrawn="1"/>
        </p:nvCxnSpPr>
        <p:spPr bwMode="gray">
          <a:xfrm>
            <a:off x="266700" y="1841514"/>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userDrawn="1"/>
        </p:nvCxnSpPr>
        <p:spPr bwMode="gray">
          <a:xfrm>
            <a:off x="266700" y="2206815"/>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userDrawn="1"/>
        </p:nvCxnSpPr>
        <p:spPr bwMode="gray">
          <a:xfrm>
            <a:off x="266700" y="2572116"/>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userDrawn="1"/>
        </p:nvCxnSpPr>
        <p:spPr bwMode="gray">
          <a:xfrm>
            <a:off x="266700" y="2937417"/>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userDrawn="1"/>
        </p:nvCxnSpPr>
        <p:spPr bwMode="gray">
          <a:xfrm>
            <a:off x="266700" y="3302718"/>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userDrawn="1"/>
        </p:nvCxnSpPr>
        <p:spPr bwMode="gray">
          <a:xfrm>
            <a:off x="266700" y="3668019"/>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userDrawn="1"/>
        </p:nvCxnSpPr>
        <p:spPr bwMode="gray">
          <a:xfrm>
            <a:off x="266700" y="4033320"/>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sp>
        <p:nvSpPr>
          <p:cNvPr id="43" name="Title 1"/>
          <p:cNvSpPr txBox="1">
            <a:spLocks/>
          </p:cNvSpPr>
          <p:nvPr userDrawn="1"/>
        </p:nvSpPr>
        <p:spPr bwMode="gray">
          <a:xfrm>
            <a:off x="266700" y="309824"/>
            <a:ext cx="5490411" cy="256480"/>
          </a:xfrm>
          <a:prstGeom prst="rect">
            <a:avLst/>
          </a:prstGeom>
        </p:spPr>
        <p:txBody>
          <a:bodyPr wrap="square" lIns="0" tIns="0" rIns="0" bIns="0" anchor="b" anchorCtr="0">
            <a:spAutoFit/>
          </a:bodyPr>
          <a:lstStyle>
            <a:lvl1pPr algn="l" defTabSz="640080" rtl="0" eaLnBrk="1" latinLnBrk="0" hangingPunct="1">
              <a:lnSpc>
                <a:spcPct val="90000"/>
              </a:lnSpc>
              <a:spcBef>
                <a:spcPct val="0"/>
              </a:spcBef>
              <a:buNone/>
              <a:defRPr sz="1800" b="0" kern="1200" spc="40" baseline="0">
                <a:solidFill>
                  <a:schemeClr val="tx1"/>
                </a:solidFill>
                <a:latin typeface="+mj-lt"/>
                <a:ea typeface="+mj-ea"/>
                <a:cs typeface="+mj-cs"/>
              </a:defRPr>
            </a:lvl1pPr>
          </a:lstStyle>
          <a:p>
            <a:pPr>
              <a:lnSpc>
                <a:spcPts val="2000"/>
              </a:lnSpc>
            </a:pPr>
            <a:r>
              <a:rPr lang="en-US" spc="50" baseline="0" dirty="0" smtClean="0">
                <a:solidFill>
                  <a:schemeClr val="tx1"/>
                </a:solidFill>
              </a:rPr>
              <a:t>Notes:</a:t>
            </a:r>
          </a:p>
        </p:txBody>
      </p:sp>
    </p:spTree>
    <p:extLst>
      <p:ext uri="{BB962C8B-B14F-4D97-AF65-F5344CB8AC3E}">
        <p14:creationId xmlns:p14="http://schemas.microsoft.com/office/powerpoint/2010/main" val="1456503001"/>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Notes (Alt)">
    <p:spTree>
      <p:nvGrpSpPr>
        <p:cNvPr id="1" name=""/>
        <p:cNvGrpSpPr/>
        <p:nvPr/>
      </p:nvGrpSpPr>
      <p:grpSpPr>
        <a:xfrm>
          <a:off x="0" y="0"/>
          <a:ext cx="0" cy="0"/>
          <a:chOff x="0" y="0"/>
          <a:chExt cx="0" cy="0"/>
        </a:xfrm>
      </p:grpSpPr>
      <p:sp>
        <p:nvSpPr>
          <p:cNvPr id="28" name="Rectangle 27"/>
          <p:cNvSpPr/>
          <p:nvPr userDrawn="1"/>
        </p:nvSpPr>
        <p:spPr bwMode="gray">
          <a:xfrm>
            <a:off x="1" y="0"/>
            <a:ext cx="6400799" cy="45719"/>
          </a:xfrm>
          <a:prstGeom prst="rect">
            <a:avLst/>
          </a:prstGeom>
          <a:solidFill>
            <a:schemeClr val="bg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30" name="TextBox 29"/>
          <p:cNvSpPr txBox="1"/>
          <p:nvPr userDrawn="1"/>
        </p:nvSpPr>
        <p:spPr bwMode="gray">
          <a:xfrm>
            <a:off x="5845969" y="42112"/>
            <a:ext cx="554831" cy="136961"/>
          </a:xfrm>
          <a:prstGeom prst="rect">
            <a:avLst/>
          </a:prstGeom>
          <a:noFill/>
        </p:spPr>
        <p:txBody>
          <a:bodyPr wrap="square" lIns="0" tIns="36576" rIns="54864" bIns="0" rtlCol="0">
            <a:spAutoFit/>
          </a:bodyPr>
          <a:lstStyle/>
          <a:p>
            <a:pPr algn="r">
              <a:spcBef>
                <a:spcPts val="0"/>
              </a:spcBef>
            </a:pPr>
            <a:fld id="{F7BF02D1-B8CA-42B3-83CC-2909EEFF4204}" type="slidenum">
              <a:rPr lang="en-US" sz="650" smtClean="0">
                <a:solidFill>
                  <a:schemeClr val="tx1"/>
                </a:solidFill>
                <a:latin typeface="+mj-lt"/>
              </a:rPr>
              <a:pPr algn="r">
                <a:spcBef>
                  <a:spcPts val="0"/>
                </a:spcBef>
              </a:pPr>
              <a:t>‹#›</a:t>
            </a:fld>
            <a:endParaRPr lang="en-US" sz="650" dirty="0" smtClean="0">
              <a:solidFill>
                <a:schemeClr val="tx1"/>
              </a:solidFill>
              <a:latin typeface="+mj-lt"/>
            </a:endParaRPr>
          </a:p>
        </p:txBody>
      </p:sp>
      <p:cxnSp>
        <p:nvCxnSpPr>
          <p:cNvPr id="15" name="Straight Connector 14"/>
          <p:cNvCxnSpPr/>
          <p:nvPr userDrawn="1"/>
        </p:nvCxnSpPr>
        <p:spPr bwMode="gray">
          <a:xfrm>
            <a:off x="266700" y="4398625"/>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userDrawn="1"/>
        </p:nvCxnSpPr>
        <p:spPr bwMode="gray">
          <a:xfrm>
            <a:off x="266700" y="1110912"/>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userDrawn="1"/>
        </p:nvCxnSpPr>
        <p:spPr bwMode="gray">
          <a:xfrm>
            <a:off x="266700" y="1476213"/>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bwMode="gray">
          <a:xfrm>
            <a:off x="266700" y="1841514"/>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userDrawn="1"/>
        </p:nvCxnSpPr>
        <p:spPr bwMode="gray">
          <a:xfrm>
            <a:off x="266700" y="2206815"/>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bwMode="gray">
          <a:xfrm>
            <a:off x="266700" y="2572116"/>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userDrawn="1"/>
        </p:nvCxnSpPr>
        <p:spPr bwMode="gray">
          <a:xfrm>
            <a:off x="266700" y="2937417"/>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userDrawn="1"/>
        </p:nvCxnSpPr>
        <p:spPr bwMode="gray">
          <a:xfrm>
            <a:off x="266700" y="3302718"/>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userDrawn="1"/>
        </p:nvCxnSpPr>
        <p:spPr bwMode="gray">
          <a:xfrm>
            <a:off x="266700" y="3668019"/>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userDrawn="1"/>
        </p:nvCxnSpPr>
        <p:spPr bwMode="gray">
          <a:xfrm>
            <a:off x="266700" y="4033320"/>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sp>
        <p:nvSpPr>
          <p:cNvPr id="18" name="Title 1"/>
          <p:cNvSpPr txBox="1">
            <a:spLocks/>
          </p:cNvSpPr>
          <p:nvPr userDrawn="1"/>
        </p:nvSpPr>
        <p:spPr bwMode="gray">
          <a:xfrm>
            <a:off x="266700" y="309824"/>
            <a:ext cx="5490411" cy="256480"/>
          </a:xfrm>
          <a:prstGeom prst="rect">
            <a:avLst/>
          </a:prstGeom>
        </p:spPr>
        <p:txBody>
          <a:bodyPr wrap="square" lIns="0" tIns="0" rIns="0" bIns="0" anchor="b" anchorCtr="0">
            <a:spAutoFit/>
          </a:bodyPr>
          <a:lstStyle>
            <a:lvl1pPr algn="l" defTabSz="640080" rtl="0" eaLnBrk="1" latinLnBrk="0" hangingPunct="1">
              <a:lnSpc>
                <a:spcPct val="90000"/>
              </a:lnSpc>
              <a:spcBef>
                <a:spcPct val="0"/>
              </a:spcBef>
              <a:buNone/>
              <a:defRPr sz="1800" b="0" kern="1200" spc="40" baseline="0">
                <a:solidFill>
                  <a:schemeClr val="tx1"/>
                </a:solidFill>
                <a:latin typeface="+mj-lt"/>
                <a:ea typeface="+mj-ea"/>
                <a:cs typeface="+mj-cs"/>
              </a:defRPr>
            </a:lvl1pPr>
          </a:lstStyle>
          <a:p>
            <a:pPr>
              <a:lnSpc>
                <a:spcPts val="2000"/>
              </a:lnSpc>
            </a:pPr>
            <a:r>
              <a:rPr lang="en-US" spc="50" baseline="0" dirty="0" smtClean="0">
                <a:solidFill>
                  <a:schemeClr val="tx1"/>
                </a:solidFill>
              </a:rPr>
              <a:t>Notes:</a:t>
            </a:r>
          </a:p>
        </p:txBody>
      </p:sp>
    </p:spTree>
    <p:extLst>
      <p:ext uri="{BB962C8B-B14F-4D97-AF65-F5344CB8AC3E}">
        <p14:creationId xmlns:p14="http://schemas.microsoft.com/office/powerpoint/2010/main" val="1295086570"/>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peech Bottom Text">
    <p:spTree>
      <p:nvGrpSpPr>
        <p:cNvPr id="1" name=""/>
        <p:cNvGrpSpPr/>
        <p:nvPr/>
      </p:nvGrpSpPr>
      <p:grpSpPr>
        <a:xfrm>
          <a:off x="0" y="0"/>
          <a:ext cx="0" cy="0"/>
          <a:chOff x="0" y="0"/>
          <a:chExt cx="0" cy="0"/>
        </a:xfrm>
      </p:grpSpPr>
      <p:sp>
        <p:nvSpPr>
          <p:cNvPr id="28" name="Rectangle 27"/>
          <p:cNvSpPr/>
          <p:nvPr userDrawn="1"/>
        </p:nvSpPr>
        <p:spPr bwMode="gray">
          <a:xfrm>
            <a:off x="1" y="0"/>
            <a:ext cx="6400799" cy="45719"/>
          </a:xfrm>
          <a:prstGeom prst="rect">
            <a:avLst/>
          </a:prstGeom>
          <a:solidFill>
            <a:schemeClr val="bg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5" name="TextBox 4"/>
          <p:cNvSpPr txBox="1"/>
          <p:nvPr userDrawn="1"/>
        </p:nvSpPr>
        <p:spPr bwMode="gray">
          <a:xfrm>
            <a:off x="5845969" y="42112"/>
            <a:ext cx="554831" cy="136961"/>
          </a:xfrm>
          <a:prstGeom prst="rect">
            <a:avLst/>
          </a:prstGeom>
          <a:noFill/>
        </p:spPr>
        <p:txBody>
          <a:bodyPr wrap="square" lIns="0" tIns="36576" rIns="54864" bIns="0" rtlCol="0">
            <a:spAutoFit/>
          </a:bodyPr>
          <a:lstStyle/>
          <a:p>
            <a:pPr algn="r">
              <a:spcBef>
                <a:spcPts val="0"/>
              </a:spcBef>
            </a:pPr>
            <a:fld id="{F7BF02D1-B8CA-42B3-83CC-2909EEFF4204}" type="slidenum">
              <a:rPr lang="en-US" sz="650" smtClean="0">
                <a:solidFill>
                  <a:schemeClr val="tx1"/>
                </a:solidFill>
                <a:latin typeface="+mj-lt"/>
              </a:rPr>
              <a:pPr algn="r">
                <a:spcBef>
                  <a:spcPts val="0"/>
                </a:spcBef>
              </a:pPr>
              <a:t>‹#›</a:t>
            </a:fld>
            <a:endParaRPr lang="en-US" sz="650" dirty="0" smtClean="0">
              <a:solidFill>
                <a:schemeClr val="tx1"/>
              </a:solidFill>
              <a:latin typeface="+mj-lt"/>
            </a:endParaRPr>
          </a:p>
        </p:txBody>
      </p:sp>
      <p:sp>
        <p:nvSpPr>
          <p:cNvPr id="4" name="Title 3"/>
          <p:cNvSpPr>
            <a:spLocks noGrp="1"/>
          </p:cNvSpPr>
          <p:nvPr>
            <p:ph type="title" hasCustomPrompt="1"/>
          </p:nvPr>
        </p:nvSpPr>
        <p:spPr bwMode="gray">
          <a:xfrm>
            <a:off x="269874" y="2575938"/>
            <a:ext cx="5853113" cy="1994392"/>
          </a:xfrm>
          <a:prstGeom prst="rect">
            <a:avLst/>
          </a:prstGeom>
        </p:spPr>
        <p:txBody>
          <a:bodyPr wrap="square" lIns="0" tIns="0" rIns="0" bIns="0" anchor="t" anchorCtr="0">
            <a:spAutoFit/>
          </a:bodyPr>
          <a:lstStyle>
            <a:lvl1pPr>
              <a:lnSpc>
                <a:spcPct val="120000"/>
              </a:lnSpc>
              <a:spcBef>
                <a:spcPts val="800"/>
              </a:spcBef>
              <a:defRPr sz="900" b="0" spc="0" baseline="0">
                <a:solidFill>
                  <a:schemeClr val="tx1"/>
                </a:solidFill>
                <a:latin typeface="+mn-lt"/>
              </a:defRPr>
            </a:lvl1pPr>
          </a:lstStyle>
          <a:p>
            <a:r>
              <a:rPr lang="en-US" dirty="0" smtClean="0"/>
              <a:t>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a:t>
            </a:r>
          </a:p>
        </p:txBody>
      </p:sp>
    </p:spTree>
    <p:extLst>
      <p:ext uri="{BB962C8B-B14F-4D97-AF65-F5344CB8AC3E}">
        <p14:creationId xmlns:p14="http://schemas.microsoft.com/office/powerpoint/2010/main" val="3172649665"/>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Cover Page: Top Slide">
    <p:spTree>
      <p:nvGrpSpPr>
        <p:cNvPr id="1" name=""/>
        <p:cNvGrpSpPr/>
        <p:nvPr/>
      </p:nvGrpSpPr>
      <p:grpSpPr>
        <a:xfrm>
          <a:off x="0" y="0"/>
          <a:ext cx="0" cy="0"/>
          <a:chOff x="0" y="0"/>
          <a:chExt cx="0" cy="0"/>
        </a:xfrm>
      </p:grpSpPr>
      <p:sp>
        <p:nvSpPr>
          <p:cNvPr id="20" name="Title 19"/>
          <p:cNvSpPr>
            <a:spLocks noGrp="1"/>
          </p:cNvSpPr>
          <p:nvPr>
            <p:ph type="title" hasCustomPrompt="1"/>
          </p:nvPr>
        </p:nvSpPr>
        <p:spPr bwMode="gray">
          <a:xfrm>
            <a:off x="372978" y="3187366"/>
            <a:ext cx="5029200" cy="923330"/>
          </a:xfrm>
          <a:prstGeom prst="rect">
            <a:avLst/>
          </a:prstGeom>
        </p:spPr>
        <p:txBody>
          <a:bodyPr lIns="0" tIns="0" rIns="0" bIns="0" anchor="b" anchorCtr="0">
            <a:spAutoFit/>
          </a:bodyPr>
          <a:lstStyle>
            <a:lvl1pPr>
              <a:lnSpc>
                <a:spcPct val="100000"/>
              </a:lnSpc>
              <a:defRPr sz="3000" b="0" spc="0" baseline="0">
                <a:solidFill>
                  <a:schemeClr val="tx1"/>
                </a:solidFill>
              </a:defRPr>
            </a:lvl1pPr>
          </a:lstStyle>
          <a:p>
            <a:r>
              <a:rPr lang="en-US" dirty="0" smtClean="0"/>
              <a:t>Cover Title –</a:t>
            </a:r>
            <a:br>
              <a:rPr lang="en-US" dirty="0" smtClean="0"/>
            </a:br>
            <a:r>
              <a:rPr lang="en-US" dirty="0" smtClean="0"/>
              <a:t>Rockwell 30pt Regular</a:t>
            </a:r>
          </a:p>
        </p:txBody>
      </p:sp>
      <p:sp>
        <p:nvSpPr>
          <p:cNvPr id="22" name="Text Placeholder 21"/>
          <p:cNvSpPr>
            <a:spLocks noGrp="1"/>
          </p:cNvSpPr>
          <p:nvPr>
            <p:ph type="body" sz="quarter" idx="16" hasCustomPrompt="1"/>
          </p:nvPr>
        </p:nvSpPr>
        <p:spPr bwMode="gray">
          <a:xfrm>
            <a:off x="372978" y="4342854"/>
            <a:ext cx="5029200" cy="215444"/>
          </a:xfrm>
        </p:spPr>
        <p:txBody>
          <a:bodyPr/>
          <a:lstStyle>
            <a:lvl1pPr marL="0" indent="0">
              <a:spcBef>
                <a:spcPts val="0"/>
              </a:spcBef>
              <a:buNone/>
              <a:defRPr sz="1400">
                <a:solidFill>
                  <a:schemeClr val="tx1"/>
                </a:solidFill>
              </a:defRPr>
            </a:lvl1pPr>
            <a:lvl2pPr marL="114300" indent="0">
              <a:spcBef>
                <a:spcPts val="0"/>
              </a:spcBef>
              <a:buNone/>
              <a:defRPr sz="1400"/>
            </a:lvl2pPr>
            <a:lvl3pPr marL="228600" indent="0">
              <a:spcBef>
                <a:spcPts val="0"/>
              </a:spcBef>
              <a:buNone/>
              <a:defRPr sz="1400"/>
            </a:lvl3pPr>
            <a:lvl4pPr marL="342900" indent="0">
              <a:spcBef>
                <a:spcPts val="0"/>
              </a:spcBef>
              <a:buNone/>
              <a:defRPr sz="1400"/>
            </a:lvl4pPr>
            <a:lvl5pPr marL="457200" indent="0">
              <a:spcBef>
                <a:spcPts val="0"/>
              </a:spcBef>
              <a:buNone/>
              <a:defRPr sz="1400"/>
            </a:lvl5pPr>
          </a:lstStyle>
          <a:p>
            <a:pPr lvl="0"/>
            <a:r>
              <a:rPr lang="en-US" dirty="0" smtClean="0"/>
              <a:t>Cover Subtitle – Verdana 14pt Regular</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51303" y="379532"/>
            <a:ext cx="1685547" cy="734569"/>
          </a:xfrm>
          <a:prstGeom prst="rect">
            <a:avLst/>
          </a:prstGeom>
        </p:spPr>
      </p:pic>
    </p:spTree>
    <p:extLst>
      <p:ext uri="{BB962C8B-B14F-4D97-AF65-F5344CB8AC3E}">
        <p14:creationId xmlns:p14="http://schemas.microsoft.com/office/powerpoint/2010/main" val="21239315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resentation Title">
    <p:bg bwMode="gray">
      <p:bgPr>
        <a:solidFill>
          <a:srgbClr val="003D70"/>
        </a:solidFill>
        <a:effectLst/>
      </p:bgPr>
    </p:bg>
    <p:spTree>
      <p:nvGrpSpPr>
        <p:cNvPr id="1" name=""/>
        <p:cNvGrpSpPr/>
        <p:nvPr/>
      </p:nvGrpSpPr>
      <p:grpSpPr>
        <a:xfrm>
          <a:off x="0" y="0"/>
          <a:ext cx="0" cy="0"/>
          <a:chOff x="0" y="0"/>
          <a:chExt cx="0" cy="0"/>
        </a:xfrm>
      </p:grpSpPr>
      <p:sp>
        <p:nvSpPr>
          <p:cNvPr id="10" name="Rectangle 9"/>
          <p:cNvSpPr/>
          <p:nvPr userDrawn="1"/>
        </p:nvSpPr>
        <p:spPr bwMode="gray">
          <a:xfrm>
            <a:off x="1" y="0"/>
            <a:ext cx="6400800" cy="1065791"/>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cxnSp>
        <p:nvCxnSpPr>
          <p:cNvPr id="4" name="Straight Connector 3"/>
          <p:cNvCxnSpPr/>
          <p:nvPr userDrawn="1"/>
        </p:nvCxnSpPr>
        <p:spPr bwMode="gray">
          <a:xfrm>
            <a:off x="0" y="1065791"/>
            <a:ext cx="6400799" cy="0"/>
          </a:xfrm>
          <a:prstGeom prst="line">
            <a:avLst/>
          </a:prstGeom>
          <a:noFill/>
          <a:ln w="38100" cap="flat" cmpd="sng" algn="ctr">
            <a:solidFill>
              <a:schemeClr val="accent6"/>
            </a:solidFill>
            <a:prstDash val="solid"/>
            <a:miter lim="800000"/>
          </a:ln>
          <a:effectLst/>
        </p:spPr>
      </p:cxnSp>
      <p:sp>
        <p:nvSpPr>
          <p:cNvPr id="2" name="Title 1"/>
          <p:cNvSpPr>
            <a:spLocks noGrp="1"/>
          </p:cNvSpPr>
          <p:nvPr>
            <p:ph type="title" hasCustomPrompt="1"/>
          </p:nvPr>
        </p:nvSpPr>
        <p:spPr bwMode="gray">
          <a:xfrm>
            <a:off x="794542" y="2115916"/>
            <a:ext cx="4389120" cy="692497"/>
          </a:xfrm>
          <a:prstGeom prst="rect">
            <a:avLst/>
          </a:prstGeom>
        </p:spPr>
        <p:txBody>
          <a:bodyPr lIns="0" tIns="0" rIns="0" bIns="0" anchor="b" anchorCtr="0">
            <a:spAutoFit/>
          </a:bodyPr>
          <a:lstStyle>
            <a:lvl1pPr>
              <a:lnSpc>
                <a:spcPct val="90000"/>
              </a:lnSpc>
              <a:defRPr sz="2500" b="0" baseline="0">
                <a:solidFill>
                  <a:schemeClr val="bg1"/>
                </a:solidFill>
              </a:defRPr>
            </a:lvl1pPr>
          </a:lstStyle>
          <a:p>
            <a:pPr lvl="0"/>
            <a:r>
              <a:rPr lang="en-US" dirty="0" smtClean="0"/>
              <a:t>Presentation Title – Rockwell 25pt Regular, Title Case</a:t>
            </a:r>
          </a:p>
        </p:txBody>
      </p:sp>
      <p:sp>
        <p:nvSpPr>
          <p:cNvPr id="5" name="Text Placeholder 4"/>
          <p:cNvSpPr>
            <a:spLocks noGrp="1"/>
          </p:cNvSpPr>
          <p:nvPr>
            <p:ph type="body" sz="quarter" idx="13" hasCustomPrompt="1"/>
          </p:nvPr>
        </p:nvSpPr>
        <p:spPr bwMode="gray">
          <a:xfrm>
            <a:off x="794542" y="2924994"/>
            <a:ext cx="4389120" cy="169277"/>
          </a:xfrm>
        </p:spPr>
        <p:txBody>
          <a:bodyPr/>
          <a:lstStyle>
            <a:lvl1pPr marL="0" indent="0">
              <a:spcBef>
                <a:spcPts val="0"/>
              </a:spcBef>
              <a:buNone/>
              <a:defRPr sz="1100" baseline="0">
                <a:solidFill>
                  <a:schemeClr val="accent1"/>
                </a:solidFill>
              </a:defRPr>
            </a:lvl1pPr>
            <a:lvl2pPr marL="114300" indent="0">
              <a:buNone/>
              <a:defRPr sz="1100">
                <a:solidFill>
                  <a:schemeClr val="accent1"/>
                </a:solidFill>
              </a:defRPr>
            </a:lvl2pPr>
            <a:lvl3pPr marL="228600" indent="0">
              <a:buNone/>
              <a:defRPr sz="1100">
                <a:solidFill>
                  <a:schemeClr val="accent1"/>
                </a:solidFill>
              </a:defRPr>
            </a:lvl3pPr>
            <a:lvl4pPr marL="342900" indent="0">
              <a:buNone/>
              <a:defRPr sz="1100">
                <a:solidFill>
                  <a:schemeClr val="accent1"/>
                </a:solidFill>
              </a:defRPr>
            </a:lvl4pPr>
            <a:lvl5pPr marL="457200" indent="0">
              <a:buNone/>
              <a:defRPr sz="1100">
                <a:solidFill>
                  <a:schemeClr val="accent1"/>
                </a:solidFill>
              </a:defRPr>
            </a:lvl5pPr>
          </a:lstStyle>
          <a:p>
            <a:pPr lvl="0"/>
            <a:r>
              <a:rPr lang="en-US" dirty="0" smtClean="0"/>
              <a:t>Presentation Subtitle – Verdana 11pt Regular, Title Case</a:t>
            </a:r>
          </a:p>
        </p:txBody>
      </p:sp>
      <p:sp>
        <p:nvSpPr>
          <p:cNvPr id="7" name="Text Placeholder 6"/>
          <p:cNvSpPr>
            <a:spLocks noGrp="1"/>
          </p:cNvSpPr>
          <p:nvPr>
            <p:ph type="body" sz="quarter" idx="14" hasCustomPrompt="1"/>
          </p:nvPr>
        </p:nvSpPr>
        <p:spPr bwMode="gray">
          <a:xfrm>
            <a:off x="4263773" y="4281299"/>
            <a:ext cx="1846263" cy="276999"/>
          </a:xfrm>
        </p:spPr>
        <p:txBody>
          <a:bodyPr anchor="b" anchorCtr="0"/>
          <a:lstStyle>
            <a:lvl1pPr marL="0" indent="0" algn="r">
              <a:buNone/>
              <a:defRPr>
                <a:solidFill>
                  <a:schemeClr val="bg1"/>
                </a:solidFill>
              </a:defRPr>
            </a:lvl1pPr>
            <a:lvl2pPr marL="114300" indent="0">
              <a:buNone/>
              <a:defRPr>
                <a:solidFill>
                  <a:schemeClr val="bg1"/>
                </a:solidFill>
              </a:defRPr>
            </a:lvl2pPr>
            <a:lvl3pPr marL="228600" indent="0">
              <a:buNone/>
              <a:defRPr>
                <a:solidFill>
                  <a:schemeClr val="bg1"/>
                </a:solidFill>
              </a:defRPr>
            </a:lvl3pPr>
            <a:lvl4pPr marL="342900" indent="0">
              <a:buNone/>
              <a:defRPr>
                <a:solidFill>
                  <a:schemeClr val="bg1"/>
                </a:solidFill>
              </a:defRPr>
            </a:lvl4pPr>
            <a:lvl5pPr marL="457200" indent="0">
              <a:buNone/>
              <a:defRPr>
                <a:solidFill>
                  <a:schemeClr val="bg1"/>
                </a:solidFill>
              </a:defRPr>
            </a:lvl5pPr>
          </a:lstStyle>
          <a:p>
            <a:pPr lvl="0"/>
            <a:r>
              <a:rPr lang="en-US" dirty="0" smtClean="0"/>
              <a:t>Program Name Appears Here Identically to Official Display</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275788" y="266680"/>
            <a:ext cx="1174986" cy="512064"/>
          </a:xfrm>
          <a:prstGeom prst="rect">
            <a:avLst/>
          </a:prstGeom>
        </p:spPr>
      </p:pic>
    </p:spTree>
    <p:extLst>
      <p:ext uri="{BB962C8B-B14F-4D97-AF65-F5344CB8AC3E}">
        <p14:creationId xmlns:p14="http://schemas.microsoft.com/office/powerpoint/2010/main" val="442445655"/>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Cover Page: Bottom Slide">
    <p:spTree>
      <p:nvGrpSpPr>
        <p:cNvPr id="1" name=""/>
        <p:cNvGrpSpPr/>
        <p:nvPr/>
      </p:nvGrpSpPr>
      <p:grpSpPr>
        <a:xfrm>
          <a:off x="0" y="0"/>
          <a:ext cx="0" cy="0"/>
          <a:chOff x="0" y="0"/>
          <a:chExt cx="0" cy="0"/>
        </a:xfrm>
      </p:grpSpPr>
      <p:cxnSp>
        <p:nvCxnSpPr>
          <p:cNvPr id="5" name="Straight Connector 4"/>
          <p:cNvCxnSpPr/>
          <p:nvPr userDrawn="1"/>
        </p:nvCxnSpPr>
        <p:spPr bwMode="gray">
          <a:xfrm>
            <a:off x="45119" y="4097682"/>
            <a:ext cx="6310563" cy="0"/>
          </a:xfrm>
          <a:prstGeom prst="line">
            <a:avLst/>
          </a:prstGeom>
          <a:ln w="28575">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hasCustomPrompt="1"/>
          </p:nvPr>
        </p:nvSpPr>
        <p:spPr bwMode="gray">
          <a:xfrm>
            <a:off x="2926682" y="4191900"/>
            <a:ext cx="3429000" cy="215444"/>
          </a:xfrm>
          <a:prstGeom prst="rect">
            <a:avLst/>
          </a:prstGeom>
        </p:spPr>
        <p:txBody>
          <a:bodyPr wrap="square" lIns="0" tIns="0" rIns="0" bIns="0">
            <a:spAutoFit/>
          </a:bodyPr>
          <a:lstStyle>
            <a:lvl1pPr algn="r">
              <a:lnSpc>
                <a:spcPct val="100000"/>
              </a:lnSpc>
              <a:defRPr sz="1400" b="0" spc="0" baseline="0">
                <a:solidFill>
                  <a:schemeClr val="accent3"/>
                </a:solidFill>
                <a:latin typeface="+mn-lt"/>
              </a:defRPr>
            </a:lvl1pPr>
          </a:lstStyle>
          <a:p>
            <a:r>
              <a:rPr lang="en-US" dirty="0" smtClean="0"/>
              <a:t>Insert Program Name Here</a:t>
            </a:r>
          </a:p>
        </p:txBody>
      </p:sp>
      <p:sp>
        <p:nvSpPr>
          <p:cNvPr id="4" name="Text Placeholder 3"/>
          <p:cNvSpPr>
            <a:spLocks noGrp="1"/>
          </p:cNvSpPr>
          <p:nvPr>
            <p:ph type="body" sz="quarter" idx="16" hasCustomPrompt="1"/>
          </p:nvPr>
        </p:nvSpPr>
        <p:spPr bwMode="gray">
          <a:xfrm>
            <a:off x="2926682" y="4431033"/>
            <a:ext cx="3429000" cy="153888"/>
          </a:xfrm>
        </p:spPr>
        <p:txBody>
          <a:bodyPr/>
          <a:lstStyle>
            <a:lvl1pPr marL="0" indent="0" algn="r">
              <a:spcBef>
                <a:spcPts val="0"/>
              </a:spcBef>
              <a:buNone/>
              <a:defRPr sz="1000">
                <a:solidFill>
                  <a:schemeClr val="accent3"/>
                </a:solidFill>
              </a:defRPr>
            </a:lvl1pPr>
          </a:lstStyle>
          <a:p>
            <a:pPr lvl="0"/>
            <a:r>
              <a:rPr lang="en-US" dirty="0" smtClean="0"/>
              <a:t>Insert Sub-program Name Here (if necessary)</a:t>
            </a:r>
          </a:p>
        </p:txBody>
      </p:sp>
    </p:spTree>
    <p:extLst>
      <p:ext uri="{BB962C8B-B14F-4D97-AF65-F5344CB8AC3E}">
        <p14:creationId xmlns:p14="http://schemas.microsoft.com/office/powerpoint/2010/main" val="2260056940"/>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Inside Cover: Top Slide">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xfrm>
            <a:off x="269875" y="320493"/>
            <a:ext cx="4169778" cy="256480"/>
          </a:xfrm>
          <a:prstGeom prst="rect">
            <a:avLst/>
          </a:prstGeom>
        </p:spPr>
        <p:txBody>
          <a:bodyPr wrap="square" lIns="0" tIns="0" rIns="0" bIns="0" anchor="t" anchorCtr="0">
            <a:spAutoFit/>
          </a:bodyPr>
          <a:lstStyle>
            <a:lvl1pPr>
              <a:lnSpc>
                <a:spcPts val="2000"/>
              </a:lnSpc>
              <a:defRPr b="0">
                <a:solidFill>
                  <a:schemeClr val="tx1"/>
                </a:solidFill>
              </a:defRPr>
            </a:lvl1pPr>
          </a:lstStyle>
          <a:p>
            <a:r>
              <a:rPr lang="en-US" dirty="0" smtClean="0"/>
              <a:t>Insert Program Name Here</a:t>
            </a:r>
          </a:p>
        </p:txBody>
      </p:sp>
      <p:sp>
        <p:nvSpPr>
          <p:cNvPr id="6" name="Text Placeholder 5"/>
          <p:cNvSpPr>
            <a:spLocks noGrp="1"/>
          </p:cNvSpPr>
          <p:nvPr>
            <p:ph type="body" sz="quarter" idx="37" hasCustomPrompt="1"/>
          </p:nvPr>
        </p:nvSpPr>
        <p:spPr bwMode="gray">
          <a:xfrm>
            <a:off x="778041" y="1001215"/>
            <a:ext cx="3657600" cy="169277"/>
          </a:xfrm>
        </p:spPr>
        <p:txBody>
          <a:bodyPr/>
          <a:lstStyle>
            <a:lvl1pPr marL="0" indent="0">
              <a:spcBef>
                <a:spcPts val="0"/>
              </a:spcBef>
              <a:buNone/>
              <a:defRPr sz="1100">
                <a:solidFill>
                  <a:schemeClr val="tx1"/>
                </a:solidFill>
              </a:defRPr>
            </a:lvl1pPr>
            <a:lvl2pPr marL="114300" indent="0">
              <a:spcBef>
                <a:spcPts val="0"/>
              </a:spcBef>
              <a:buNone/>
              <a:defRPr sz="1100"/>
            </a:lvl2pPr>
            <a:lvl3pPr marL="228600" indent="0">
              <a:spcBef>
                <a:spcPts val="0"/>
              </a:spcBef>
              <a:buNone/>
              <a:defRPr sz="1100"/>
            </a:lvl3pPr>
            <a:lvl4pPr marL="342900" indent="0">
              <a:spcBef>
                <a:spcPts val="0"/>
              </a:spcBef>
              <a:buNone/>
              <a:defRPr sz="1100"/>
            </a:lvl4pPr>
            <a:lvl5pPr marL="457200" indent="0">
              <a:spcBef>
                <a:spcPts val="0"/>
              </a:spcBef>
              <a:buNone/>
              <a:defRPr sz="1100"/>
            </a:lvl5pPr>
          </a:lstStyle>
          <a:p>
            <a:pPr lvl="0"/>
            <a:r>
              <a:rPr lang="en-US" dirty="0" smtClean="0"/>
              <a:t>Project Director (click to add desired text)</a:t>
            </a:r>
          </a:p>
        </p:txBody>
      </p:sp>
      <p:sp>
        <p:nvSpPr>
          <p:cNvPr id="8" name="Text Placeholder 7"/>
          <p:cNvSpPr>
            <a:spLocks noGrp="1"/>
          </p:cNvSpPr>
          <p:nvPr>
            <p:ph type="body" sz="quarter" idx="38" hasCustomPrompt="1"/>
          </p:nvPr>
        </p:nvSpPr>
        <p:spPr bwMode="gray">
          <a:xfrm>
            <a:off x="778041" y="1209007"/>
            <a:ext cx="2743200" cy="138499"/>
          </a:xfrm>
        </p:spPr>
        <p:txBody>
          <a:bodyPr/>
          <a:lstStyle>
            <a:lvl1pPr marL="0" indent="0">
              <a:spcBef>
                <a:spcPts val="200"/>
              </a:spcBef>
              <a:buNone/>
              <a:defRPr>
                <a:solidFill>
                  <a:schemeClr val="accent3"/>
                </a:solidFill>
              </a:defRPr>
            </a:lvl1pPr>
          </a:lstStyle>
          <a:p>
            <a:pPr lvl="0"/>
            <a:r>
              <a:rPr lang="en-US" dirty="0" smtClean="0"/>
              <a:t>Insert Name(s) Here</a:t>
            </a:r>
          </a:p>
        </p:txBody>
      </p:sp>
      <p:sp>
        <p:nvSpPr>
          <p:cNvPr id="10" name="Text Placeholder 9"/>
          <p:cNvSpPr>
            <a:spLocks noGrp="1"/>
          </p:cNvSpPr>
          <p:nvPr>
            <p:ph type="body" sz="quarter" idx="39" hasCustomPrompt="1"/>
          </p:nvPr>
        </p:nvSpPr>
        <p:spPr bwMode="gray">
          <a:xfrm>
            <a:off x="778041" y="1643063"/>
            <a:ext cx="3657600" cy="169277"/>
          </a:xfrm>
        </p:spPr>
        <p:txBody>
          <a:bodyPr/>
          <a:lstStyle>
            <a:lvl1pPr marL="0" indent="0">
              <a:spcBef>
                <a:spcPts val="0"/>
              </a:spcBef>
              <a:buNone/>
              <a:defRPr sz="1100">
                <a:solidFill>
                  <a:schemeClr val="tx1"/>
                </a:solidFill>
              </a:defRPr>
            </a:lvl1pPr>
            <a:lvl2pPr marL="114300" indent="0">
              <a:spcBef>
                <a:spcPts val="0"/>
              </a:spcBef>
              <a:buNone/>
              <a:defRPr sz="1100"/>
            </a:lvl2pPr>
            <a:lvl3pPr marL="228600" indent="0">
              <a:spcBef>
                <a:spcPts val="0"/>
              </a:spcBef>
              <a:buNone/>
              <a:defRPr sz="1100"/>
            </a:lvl3pPr>
            <a:lvl4pPr marL="342900" indent="0">
              <a:spcBef>
                <a:spcPts val="0"/>
              </a:spcBef>
              <a:buNone/>
              <a:defRPr sz="1100"/>
            </a:lvl4pPr>
            <a:lvl5pPr marL="457200" indent="0">
              <a:spcBef>
                <a:spcPts val="0"/>
              </a:spcBef>
              <a:buNone/>
              <a:defRPr sz="1100"/>
            </a:lvl5pPr>
          </a:lstStyle>
          <a:p>
            <a:pPr lvl="0"/>
            <a:r>
              <a:rPr lang="en-US" dirty="0" smtClean="0"/>
              <a:t>Contributing Consultants (click to add desired text)</a:t>
            </a:r>
          </a:p>
        </p:txBody>
      </p:sp>
      <p:sp>
        <p:nvSpPr>
          <p:cNvPr id="12" name="Text Placeholder 11"/>
          <p:cNvSpPr>
            <a:spLocks noGrp="1"/>
          </p:cNvSpPr>
          <p:nvPr>
            <p:ph type="body" sz="quarter" idx="40" hasCustomPrompt="1"/>
          </p:nvPr>
        </p:nvSpPr>
        <p:spPr bwMode="gray">
          <a:xfrm>
            <a:off x="778041" y="1850855"/>
            <a:ext cx="2743200" cy="138499"/>
          </a:xfrm>
        </p:spPr>
        <p:txBody>
          <a:bodyPr/>
          <a:lstStyle>
            <a:lvl1pPr marL="0" indent="0">
              <a:spcBef>
                <a:spcPts val="200"/>
              </a:spcBef>
              <a:buNone/>
              <a:defRPr>
                <a:solidFill>
                  <a:schemeClr val="accent3"/>
                </a:solidFill>
              </a:defRPr>
            </a:lvl1pPr>
          </a:lstStyle>
          <a:p>
            <a:pPr lvl="0"/>
            <a:r>
              <a:rPr lang="en-US" dirty="0" smtClean="0"/>
              <a:t>Insert Name(s) Here</a:t>
            </a:r>
          </a:p>
        </p:txBody>
      </p:sp>
      <p:sp>
        <p:nvSpPr>
          <p:cNvPr id="14" name="Text Placeholder 13"/>
          <p:cNvSpPr>
            <a:spLocks noGrp="1"/>
          </p:cNvSpPr>
          <p:nvPr>
            <p:ph type="body" sz="quarter" idx="41" hasCustomPrompt="1"/>
          </p:nvPr>
        </p:nvSpPr>
        <p:spPr bwMode="gray">
          <a:xfrm>
            <a:off x="778041" y="2283657"/>
            <a:ext cx="3657600" cy="169277"/>
          </a:xfrm>
        </p:spPr>
        <p:txBody>
          <a:bodyPr/>
          <a:lstStyle>
            <a:lvl1pPr marL="0" indent="0">
              <a:spcBef>
                <a:spcPts val="0"/>
              </a:spcBef>
              <a:buNone/>
              <a:defRPr sz="1100">
                <a:solidFill>
                  <a:schemeClr val="tx1"/>
                </a:solidFill>
              </a:defRPr>
            </a:lvl1pPr>
            <a:lvl2pPr marL="114300" indent="0">
              <a:spcBef>
                <a:spcPts val="0"/>
              </a:spcBef>
              <a:buNone/>
              <a:defRPr sz="1100"/>
            </a:lvl2pPr>
            <a:lvl3pPr marL="228600" indent="0">
              <a:spcBef>
                <a:spcPts val="0"/>
              </a:spcBef>
              <a:buNone/>
              <a:defRPr sz="1100"/>
            </a:lvl3pPr>
            <a:lvl4pPr marL="342900" indent="0">
              <a:spcBef>
                <a:spcPts val="0"/>
              </a:spcBef>
              <a:buNone/>
              <a:defRPr sz="1100"/>
            </a:lvl4pPr>
            <a:lvl5pPr marL="457200" indent="0">
              <a:spcBef>
                <a:spcPts val="0"/>
              </a:spcBef>
              <a:buNone/>
              <a:defRPr sz="1100"/>
            </a:lvl5pPr>
          </a:lstStyle>
          <a:p>
            <a:pPr lvl="0"/>
            <a:r>
              <a:rPr lang="en-US" dirty="0" smtClean="0"/>
              <a:t>Design Consultant (click to add desired text)</a:t>
            </a:r>
          </a:p>
        </p:txBody>
      </p:sp>
      <p:sp>
        <p:nvSpPr>
          <p:cNvPr id="17" name="Text Placeholder 16"/>
          <p:cNvSpPr>
            <a:spLocks noGrp="1"/>
          </p:cNvSpPr>
          <p:nvPr>
            <p:ph type="body" sz="quarter" idx="42" hasCustomPrompt="1"/>
          </p:nvPr>
        </p:nvSpPr>
        <p:spPr bwMode="gray">
          <a:xfrm>
            <a:off x="778041" y="2491449"/>
            <a:ext cx="2743200" cy="138499"/>
          </a:xfrm>
        </p:spPr>
        <p:txBody>
          <a:bodyPr/>
          <a:lstStyle>
            <a:lvl1pPr marL="0" indent="0">
              <a:spcBef>
                <a:spcPts val="200"/>
              </a:spcBef>
              <a:buNone/>
              <a:defRPr>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27" name="Text Placeholder 26"/>
          <p:cNvSpPr>
            <a:spLocks noGrp="1"/>
          </p:cNvSpPr>
          <p:nvPr>
            <p:ph type="body" sz="quarter" idx="43" hasCustomPrompt="1"/>
          </p:nvPr>
        </p:nvSpPr>
        <p:spPr bwMode="gray">
          <a:xfrm>
            <a:off x="778041" y="2921330"/>
            <a:ext cx="3657600" cy="169277"/>
          </a:xfrm>
        </p:spPr>
        <p:txBody>
          <a:bodyPr/>
          <a:lstStyle>
            <a:lvl1pPr marL="0" indent="0">
              <a:spcBef>
                <a:spcPts val="0"/>
              </a:spcBef>
              <a:buNone/>
              <a:defRPr sz="1100">
                <a:solidFill>
                  <a:schemeClr val="tx1"/>
                </a:solidFill>
              </a:defRPr>
            </a:lvl1pPr>
            <a:lvl2pPr marL="114300" indent="0">
              <a:spcBef>
                <a:spcPts val="0"/>
              </a:spcBef>
              <a:buNone/>
              <a:defRPr sz="1100"/>
            </a:lvl2pPr>
            <a:lvl3pPr marL="228600" indent="0">
              <a:spcBef>
                <a:spcPts val="0"/>
              </a:spcBef>
              <a:buNone/>
              <a:defRPr sz="1100"/>
            </a:lvl3pPr>
            <a:lvl4pPr marL="342900" indent="0">
              <a:spcBef>
                <a:spcPts val="0"/>
              </a:spcBef>
              <a:buNone/>
              <a:defRPr sz="1100"/>
            </a:lvl4pPr>
            <a:lvl5pPr marL="457200" indent="0">
              <a:spcBef>
                <a:spcPts val="0"/>
              </a:spcBef>
              <a:buNone/>
              <a:defRPr sz="1100"/>
            </a:lvl5pPr>
          </a:lstStyle>
          <a:p>
            <a:pPr lvl="0"/>
            <a:r>
              <a:rPr lang="en-US" dirty="0" smtClean="0"/>
              <a:t>Executive Director (click to add desired text)</a:t>
            </a:r>
          </a:p>
        </p:txBody>
      </p:sp>
      <p:sp>
        <p:nvSpPr>
          <p:cNvPr id="29" name="Text Placeholder 28"/>
          <p:cNvSpPr>
            <a:spLocks noGrp="1"/>
          </p:cNvSpPr>
          <p:nvPr>
            <p:ph type="body" sz="quarter" idx="44" hasCustomPrompt="1"/>
          </p:nvPr>
        </p:nvSpPr>
        <p:spPr bwMode="gray">
          <a:xfrm>
            <a:off x="778041" y="3129122"/>
            <a:ext cx="2743200" cy="138499"/>
          </a:xfrm>
        </p:spPr>
        <p:txBody>
          <a:bodyPr/>
          <a:lstStyle>
            <a:lvl1pPr marL="0" indent="0">
              <a:spcBef>
                <a:spcPts val="200"/>
              </a:spcBef>
              <a:buNone/>
              <a:defRPr>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cxnSp>
        <p:nvCxnSpPr>
          <p:cNvPr id="16" name="Straight Connector 15"/>
          <p:cNvCxnSpPr/>
          <p:nvPr userDrawn="1"/>
        </p:nvCxnSpPr>
        <p:spPr bwMode="gray">
          <a:xfrm>
            <a:off x="4780643" y="200820"/>
            <a:ext cx="0" cy="459978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Box 17"/>
          <p:cNvSpPr txBox="1"/>
          <p:nvPr userDrawn="1"/>
        </p:nvSpPr>
        <p:spPr bwMode="gray">
          <a:xfrm>
            <a:off x="4854743" y="201511"/>
            <a:ext cx="1473868" cy="4464178"/>
          </a:xfrm>
          <a:prstGeom prst="rect">
            <a:avLst/>
          </a:prstGeom>
          <a:noFill/>
        </p:spPr>
        <p:txBody>
          <a:bodyPr wrap="square" lIns="0" tIns="0" rIns="0" bIns="0" rtlCol="0">
            <a:noAutofit/>
          </a:bodyPr>
          <a:lstStyle/>
          <a:p>
            <a:pPr>
              <a:spcBef>
                <a:spcPts val="400"/>
              </a:spcBef>
            </a:pPr>
            <a:r>
              <a:rPr lang="en-US" sz="500" b="1" baseline="0" dirty="0" smtClean="0">
                <a:solidFill>
                  <a:schemeClr val="tx1"/>
                </a:solidFill>
                <a:latin typeface="+mn-lt"/>
                <a:cs typeface="Arial"/>
              </a:rPr>
              <a:t>LEGAL CAVEAT</a:t>
            </a:r>
          </a:p>
          <a:p>
            <a:pPr>
              <a:spcBef>
                <a:spcPts val="400"/>
              </a:spcBef>
            </a:pPr>
            <a:r>
              <a:rPr lang="en-US" sz="500" baseline="0" dirty="0" smtClean="0">
                <a:solidFill>
                  <a:schemeClr val="tx1"/>
                </a:solidFill>
                <a:latin typeface="+mn-lt"/>
                <a:cs typeface="Arial"/>
              </a:rPr>
              <a:t>EAB is a division of The Advisory Board Company (“EAB”). EAB has made efforts</a:t>
            </a:r>
            <a:br>
              <a:rPr lang="en-US" sz="500" baseline="0" dirty="0" smtClean="0">
                <a:solidFill>
                  <a:schemeClr val="tx1"/>
                </a:solidFill>
                <a:latin typeface="+mn-lt"/>
                <a:cs typeface="Arial"/>
              </a:rPr>
            </a:br>
            <a:r>
              <a:rPr lang="en-US" sz="500" baseline="0" dirty="0" smtClean="0">
                <a:solidFill>
                  <a:schemeClr val="tx1"/>
                </a:solidFill>
                <a:latin typeface="+mn-lt"/>
                <a:cs typeface="Arial"/>
              </a:rPr>
              <a:t>to verify the accuracy of the information it provides to members. This report relies on data obtained from many sources, however, and EAB cannot guarantee the accuracy of the information provided or any analysis based thereon. In addition, neither EAB nor any of its affiliates (each, an “EAB Organization”) is in the business of giving legal, medical, accounting, or other professional advice, and its reports should not be construed as professional advice. In particular, members should not rely on any legal commentary in this report as a basis</a:t>
            </a:r>
            <a:br>
              <a:rPr lang="en-US" sz="500" baseline="0" dirty="0" smtClean="0">
                <a:solidFill>
                  <a:schemeClr val="tx1"/>
                </a:solidFill>
                <a:latin typeface="+mn-lt"/>
                <a:cs typeface="Arial"/>
              </a:rPr>
            </a:br>
            <a:r>
              <a:rPr lang="en-US" sz="500" baseline="0" dirty="0" smtClean="0">
                <a:solidFill>
                  <a:schemeClr val="tx1"/>
                </a:solidFill>
                <a:latin typeface="+mn-lt"/>
                <a:cs typeface="Arial"/>
              </a:rPr>
              <a:t>for action, or assume that any tactics described herein would be permitted by applicable law or appropriate for a given member’s situation. Members are advised</a:t>
            </a:r>
            <a:br>
              <a:rPr lang="en-US" sz="500" baseline="0" dirty="0" smtClean="0">
                <a:solidFill>
                  <a:schemeClr val="tx1"/>
                </a:solidFill>
                <a:latin typeface="+mn-lt"/>
                <a:cs typeface="Arial"/>
              </a:rPr>
            </a:br>
            <a:r>
              <a:rPr lang="en-US" sz="500" baseline="0" dirty="0" smtClean="0">
                <a:solidFill>
                  <a:schemeClr val="tx1"/>
                </a:solidFill>
                <a:latin typeface="+mn-lt"/>
                <a:cs typeface="Arial"/>
              </a:rPr>
              <a:t>to consult with appropriate professionals concerning legal, medical, tax, or accounting issues, before implementing any of these tactics. No EAB Organization or any of its respective officers, directors, employees,</a:t>
            </a:r>
            <a:br>
              <a:rPr lang="en-US" sz="500" baseline="0" dirty="0" smtClean="0">
                <a:solidFill>
                  <a:schemeClr val="tx1"/>
                </a:solidFill>
                <a:latin typeface="+mn-lt"/>
                <a:cs typeface="Arial"/>
              </a:rPr>
            </a:br>
            <a:r>
              <a:rPr lang="en-US" sz="500" baseline="0" dirty="0" smtClean="0">
                <a:solidFill>
                  <a:schemeClr val="tx1"/>
                </a:solidFill>
                <a:latin typeface="+mn-lt"/>
                <a:cs typeface="Arial"/>
              </a:rPr>
              <a:t>or agents shall be liable for any claims, liabilities, or expenses relating to (a) any errors or omissions in this report, whether caused by any EAB organization, or any of their respective employees or agents, or sources or other third parties, (b) any recommendation or graded ranking by any EAB Organization, or (c) failure of member and its employees and agents to abide by</a:t>
            </a:r>
            <a:br>
              <a:rPr lang="en-US" sz="500" baseline="0" dirty="0" smtClean="0">
                <a:solidFill>
                  <a:schemeClr val="tx1"/>
                </a:solidFill>
                <a:latin typeface="+mn-lt"/>
                <a:cs typeface="Arial"/>
              </a:rPr>
            </a:br>
            <a:r>
              <a:rPr lang="en-US" sz="500" baseline="0" dirty="0" smtClean="0">
                <a:solidFill>
                  <a:schemeClr val="tx1"/>
                </a:solidFill>
                <a:latin typeface="+mn-lt"/>
                <a:cs typeface="Arial"/>
              </a:rPr>
              <a:t>the terms set forth herein.</a:t>
            </a:r>
          </a:p>
          <a:p>
            <a:pPr>
              <a:spcBef>
                <a:spcPts val="400"/>
              </a:spcBef>
            </a:pPr>
            <a:r>
              <a:rPr lang="en-US" sz="500" baseline="0" dirty="0" smtClean="0">
                <a:solidFill>
                  <a:schemeClr val="tx1"/>
                </a:solidFill>
                <a:latin typeface="+mn-lt"/>
                <a:cs typeface="Arial"/>
              </a:rPr>
              <a:t>EAB, Education Advisory Board, The Advisory Board Company, Royall, and Royall &amp; Company are registered trademarks of The Advisory Board Company in the United States and other countries. Members are not permitted to use these trademarks, or any other trademark, product name, service name, trade name, and logo of any EAB Organization without prior written consent</a:t>
            </a:r>
            <a:br>
              <a:rPr lang="en-US" sz="500" baseline="0" dirty="0" smtClean="0">
                <a:solidFill>
                  <a:schemeClr val="tx1"/>
                </a:solidFill>
                <a:latin typeface="+mn-lt"/>
                <a:cs typeface="Arial"/>
              </a:rPr>
            </a:br>
            <a:r>
              <a:rPr lang="en-US" sz="500" baseline="0" dirty="0" smtClean="0">
                <a:solidFill>
                  <a:schemeClr val="tx1"/>
                </a:solidFill>
                <a:latin typeface="+mn-lt"/>
                <a:cs typeface="Arial"/>
              </a:rPr>
              <a:t>of EAB.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an EAB Organization and its products and services,</a:t>
            </a:r>
            <a:br>
              <a:rPr lang="en-US" sz="500" baseline="0" dirty="0" smtClean="0">
                <a:solidFill>
                  <a:schemeClr val="tx1"/>
                </a:solidFill>
                <a:latin typeface="+mn-lt"/>
                <a:cs typeface="Arial"/>
              </a:rPr>
            </a:br>
            <a:r>
              <a:rPr lang="en-US" sz="500" baseline="0" dirty="0" smtClean="0">
                <a:solidFill>
                  <a:schemeClr val="tx1"/>
                </a:solidFill>
                <a:latin typeface="+mn-lt"/>
                <a:cs typeface="Arial"/>
              </a:rPr>
              <a:t>or (b) an endorsement of the company or its products or services by an EAB Organization. No EAB Organization is affiliated with any such company.</a:t>
            </a:r>
          </a:p>
        </p:txBody>
      </p:sp>
    </p:spTree>
    <p:extLst>
      <p:ext uri="{BB962C8B-B14F-4D97-AF65-F5344CB8AC3E}">
        <p14:creationId xmlns:p14="http://schemas.microsoft.com/office/powerpoint/2010/main" val="1127761142"/>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Inside Cover: Bottom Slide">
    <p:spTree>
      <p:nvGrpSpPr>
        <p:cNvPr id="1" name=""/>
        <p:cNvGrpSpPr/>
        <p:nvPr/>
      </p:nvGrpSpPr>
      <p:grpSpPr>
        <a:xfrm>
          <a:off x="0" y="0"/>
          <a:ext cx="0" cy="0"/>
          <a:chOff x="0" y="0"/>
          <a:chExt cx="0" cy="0"/>
        </a:xfrm>
      </p:grpSpPr>
      <p:cxnSp>
        <p:nvCxnSpPr>
          <p:cNvPr id="4" name="Straight Connector 3"/>
          <p:cNvCxnSpPr/>
          <p:nvPr userDrawn="1"/>
        </p:nvCxnSpPr>
        <p:spPr bwMode="gray">
          <a:xfrm>
            <a:off x="4780643" y="-2108"/>
            <a:ext cx="0" cy="4640282"/>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5" name="TextBox 4"/>
          <p:cNvSpPr txBox="1"/>
          <p:nvPr userDrawn="1"/>
        </p:nvSpPr>
        <p:spPr bwMode="gray">
          <a:xfrm>
            <a:off x="4854743" y="24057"/>
            <a:ext cx="1473868" cy="4514056"/>
          </a:xfrm>
          <a:prstGeom prst="rect">
            <a:avLst/>
          </a:prstGeom>
          <a:noFill/>
        </p:spPr>
        <p:txBody>
          <a:bodyPr wrap="square" lIns="0" tIns="0" rIns="0" bIns="0" rtlCol="0">
            <a:spAutoFit/>
          </a:bodyPr>
          <a:lstStyle/>
          <a:p>
            <a:pPr>
              <a:spcBef>
                <a:spcPts val="400"/>
              </a:spcBef>
            </a:pPr>
            <a:r>
              <a:rPr lang="en-US" sz="500" b="1" baseline="0" dirty="0" smtClean="0">
                <a:solidFill>
                  <a:schemeClr val="tx1"/>
                </a:solidFill>
                <a:latin typeface="+mn-lt"/>
                <a:cs typeface="Arial"/>
              </a:rPr>
              <a:t>IMPORTANT: Please read the following.</a:t>
            </a:r>
          </a:p>
          <a:p>
            <a:pPr>
              <a:spcBef>
                <a:spcPts val="400"/>
              </a:spcBef>
            </a:pPr>
            <a:r>
              <a:rPr lang="en-US" sz="500" baseline="0" dirty="0" smtClean="0">
                <a:solidFill>
                  <a:schemeClr val="tx1"/>
                </a:solidFill>
                <a:latin typeface="+mn-lt"/>
                <a:cs typeface="Arial"/>
              </a:rPr>
              <a:t>EAB has prepared this report for the exclusive use of its members. Each member acknowledges and agrees that this report and the information contained herein (collectively, the “Report”) are confidential and proprietary to EAB. By accepting delivery of this Report, each member agrees to abide by the terms as stated herein, including the following:</a:t>
            </a:r>
          </a:p>
          <a:p>
            <a:pPr marL="114300" indent="-114300">
              <a:spcBef>
                <a:spcPts val="400"/>
              </a:spcBef>
            </a:pPr>
            <a:r>
              <a:rPr lang="en-US" sz="500" baseline="0" dirty="0" smtClean="0">
                <a:solidFill>
                  <a:schemeClr val="tx1"/>
                </a:solidFill>
                <a:latin typeface="+mn-lt"/>
                <a:cs typeface="Arial"/>
              </a:rPr>
              <a:t>1.	All right, title, and interest in and to this Report is owned by an EAB Organization. Except as stated herein, no right, license, permission, or interest of any kind in this Report is intended to be given, transferred to, or acquired by a member. Each member is authorized to use this Report only to the extent expressly authorized herein.</a:t>
            </a:r>
          </a:p>
          <a:p>
            <a:pPr marL="114300" indent="-114300">
              <a:spcBef>
                <a:spcPts val="400"/>
              </a:spcBef>
            </a:pPr>
            <a:r>
              <a:rPr lang="en-US" sz="500" baseline="0" dirty="0" smtClean="0">
                <a:solidFill>
                  <a:schemeClr val="tx1"/>
                </a:solidFill>
                <a:latin typeface="+mn-lt"/>
                <a:cs typeface="Arial"/>
              </a:rPr>
              <a:t>2.	Each member shall not sell, license, republish, or post online or otherwise this Report, in part or in whole. Each member shall not disseminate or permit the use of, and shall take reasonable precautions to prevent such dissemination or use of, this Report by (a) any of its employees and agents (except as stated below), or (b) any third party.</a:t>
            </a:r>
          </a:p>
          <a:p>
            <a:pPr marL="114300" indent="-114300">
              <a:spcBef>
                <a:spcPts val="400"/>
              </a:spcBef>
            </a:pPr>
            <a:r>
              <a:rPr lang="en-US" sz="500" baseline="0" dirty="0" smtClean="0">
                <a:solidFill>
                  <a:schemeClr val="tx1"/>
                </a:solidFill>
                <a:latin typeface="+mn-lt"/>
                <a:cs typeface="Arial"/>
              </a:rPr>
              <a:t>3.	Each member may make this Report available solely to those of its employees and agents 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Report for its internal use only. Each member may make a limited number of copies, solely as adequate</a:t>
            </a:r>
            <a:br>
              <a:rPr lang="en-US" sz="500" baseline="0" dirty="0" smtClean="0">
                <a:solidFill>
                  <a:schemeClr val="tx1"/>
                </a:solidFill>
                <a:latin typeface="+mn-lt"/>
                <a:cs typeface="Arial"/>
              </a:rPr>
            </a:br>
            <a:r>
              <a:rPr lang="en-US" sz="500" baseline="0" dirty="0" smtClean="0">
                <a:solidFill>
                  <a:schemeClr val="tx1"/>
                </a:solidFill>
                <a:latin typeface="+mn-lt"/>
                <a:cs typeface="Arial"/>
              </a:rPr>
              <a:t>for use by its employees and agents in accordance with the terms herein.</a:t>
            </a:r>
          </a:p>
          <a:p>
            <a:pPr marL="114300" indent="-114300">
              <a:spcBef>
                <a:spcPts val="400"/>
              </a:spcBef>
            </a:pPr>
            <a:r>
              <a:rPr lang="en-US" sz="500" baseline="0" dirty="0" smtClean="0">
                <a:solidFill>
                  <a:schemeClr val="tx1"/>
                </a:solidFill>
                <a:latin typeface="+mn-lt"/>
                <a:cs typeface="Arial"/>
              </a:rPr>
              <a:t>4.	Each member shall not remove from</a:t>
            </a:r>
            <a:br>
              <a:rPr lang="en-US" sz="500" baseline="0" dirty="0" smtClean="0">
                <a:solidFill>
                  <a:schemeClr val="tx1"/>
                </a:solidFill>
                <a:latin typeface="+mn-lt"/>
                <a:cs typeface="Arial"/>
              </a:rPr>
            </a:br>
            <a:r>
              <a:rPr lang="en-US" sz="500" baseline="0" dirty="0" smtClean="0">
                <a:solidFill>
                  <a:schemeClr val="tx1"/>
                </a:solidFill>
                <a:latin typeface="+mn-lt"/>
                <a:cs typeface="Arial"/>
              </a:rPr>
              <a:t>this Report any confidential markings, copyright notices, and/or other similar indicia herein.</a:t>
            </a:r>
          </a:p>
          <a:p>
            <a:pPr marL="114300" indent="-114300">
              <a:spcBef>
                <a:spcPts val="400"/>
              </a:spcBef>
            </a:pPr>
            <a:r>
              <a:rPr lang="en-US" sz="500" baseline="0" dirty="0" smtClean="0">
                <a:solidFill>
                  <a:schemeClr val="tx1"/>
                </a:solidFill>
                <a:latin typeface="+mn-lt"/>
                <a:cs typeface="Arial"/>
              </a:rPr>
              <a:t>5.	Each member is responsible for any breach of its obligations as stated herein by any of its employees or agents.</a:t>
            </a:r>
          </a:p>
          <a:p>
            <a:pPr marL="114300" indent="-114300">
              <a:spcBef>
                <a:spcPts val="400"/>
              </a:spcBef>
            </a:pPr>
            <a:r>
              <a:rPr lang="en-US" sz="500" baseline="0" dirty="0" smtClean="0">
                <a:solidFill>
                  <a:schemeClr val="tx1"/>
                </a:solidFill>
                <a:latin typeface="+mn-lt"/>
                <a:cs typeface="Arial"/>
              </a:rPr>
              <a:t>6.	If a member is unwilling to abide by</a:t>
            </a:r>
            <a:br>
              <a:rPr lang="en-US" sz="500" baseline="0" dirty="0" smtClean="0">
                <a:solidFill>
                  <a:schemeClr val="tx1"/>
                </a:solidFill>
                <a:latin typeface="+mn-lt"/>
                <a:cs typeface="Arial"/>
              </a:rPr>
            </a:br>
            <a:r>
              <a:rPr lang="en-US" sz="500" baseline="0" dirty="0" smtClean="0">
                <a:solidFill>
                  <a:schemeClr val="tx1"/>
                </a:solidFill>
                <a:latin typeface="+mn-lt"/>
                <a:cs typeface="Arial"/>
              </a:rPr>
              <a:t>any of the foregoing obligations, then such member shall promptly return this Report and all copies thereof to EAB.</a:t>
            </a:r>
          </a:p>
        </p:txBody>
      </p:sp>
    </p:spTree>
    <p:extLst>
      <p:ext uri="{BB962C8B-B14F-4D97-AF65-F5344CB8AC3E}">
        <p14:creationId xmlns:p14="http://schemas.microsoft.com/office/powerpoint/2010/main" val="2980894711"/>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Paperless Meeting Credit/Caveat">
    <p:spTree>
      <p:nvGrpSpPr>
        <p:cNvPr id="1" name=""/>
        <p:cNvGrpSpPr/>
        <p:nvPr/>
      </p:nvGrpSpPr>
      <p:grpSpPr>
        <a:xfrm>
          <a:off x="0" y="0"/>
          <a:ext cx="0" cy="0"/>
          <a:chOff x="0" y="0"/>
          <a:chExt cx="0" cy="0"/>
        </a:xfrm>
      </p:grpSpPr>
      <p:sp>
        <p:nvSpPr>
          <p:cNvPr id="34" name="Title 1"/>
          <p:cNvSpPr>
            <a:spLocks noGrp="1"/>
          </p:cNvSpPr>
          <p:nvPr>
            <p:ph type="title" hasCustomPrompt="1"/>
          </p:nvPr>
        </p:nvSpPr>
        <p:spPr bwMode="gray">
          <a:xfrm>
            <a:off x="269875" y="320493"/>
            <a:ext cx="3351630" cy="256480"/>
          </a:xfrm>
          <a:prstGeom prst="rect">
            <a:avLst/>
          </a:prstGeom>
        </p:spPr>
        <p:txBody>
          <a:bodyPr wrap="square" lIns="0" tIns="0" rIns="0" bIns="0" anchor="t" anchorCtr="0">
            <a:spAutoFit/>
          </a:bodyPr>
          <a:lstStyle>
            <a:lvl1pPr>
              <a:lnSpc>
                <a:spcPts val="2000"/>
              </a:lnSpc>
              <a:defRPr b="0">
                <a:solidFill>
                  <a:schemeClr val="tx1"/>
                </a:solidFill>
              </a:defRPr>
            </a:lvl1pPr>
          </a:lstStyle>
          <a:p>
            <a:r>
              <a:rPr lang="en-US" dirty="0" smtClean="0"/>
              <a:t>Insert Program Name Here</a:t>
            </a:r>
          </a:p>
        </p:txBody>
      </p:sp>
      <p:sp>
        <p:nvSpPr>
          <p:cNvPr id="35" name="Text Placeholder 5"/>
          <p:cNvSpPr>
            <a:spLocks noGrp="1"/>
          </p:cNvSpPr>
          <p:nvPr>
            <p:ph type="body" sz="quarter" idx="37" hasCustomPrompt="1"/>
          </p:nvPr>
        </p:nvSpPr>
        <p:spPr bwMode="gray">
          <a:xfrm>
            <a:off x="591552" y="1001215"/>
            <a:ext cx="3023937" cy="169277"/>
          </a:xfrm>
        </p:spPr>
        <p:txBody>
          <a:bodyPr/>
          <a:lstStyle>
            <a:lvl1pPr marL="0" indent="0">
              <a:spcBef>
                <a:spcPts val="0"/>
              </a:spcBef>
              <a:buNone/>
              <a:defRPr sz="1100">
                <a:solidFill>
                  <a:schemeClr val="tx1"/>
                </a:solidFill>
              </a:defRPr>
            </a:lvl1pPr>
            <a:lvl2pPr marL="114300" indent="0">
              <a:spcBef>
                <a:spcPts val="0"/>
              </a:spcBef>
              <a:buNone/>
              <a:defRPr sz="1100"/>
            </a:lvl2pPr>
            <a:lvl3pPr marL="228600" indent="0">
              <a:spcBef>
                <a:spcPts val="0"/>
              </a:spcBef>
              <a:buNone/>
              <a:defRPr sz="1100"/>
            </a:lvl3pPr>
            <a:lvl4pPr marL="342900" indent="0">
              <a:spcBef>
                <a:spcPts val="0"/>
              </a:spcBef>
              <a:buNone/>
              <a:defRPr sz="1100"/>
            </a:lvl4pPr>
            <a:lvl5pPr marL="457200" indent="0">
              <a:spcBef>
                <a:spcPts val="0"/>
              </a:spcBef>
              <a:buNone/>
              <a:defRPr sz="1100"/>
            </a:lvl5pPr>
          </a:lstStyle>
          <a:p>
            <a:pPr lvl="0"/>
            <a:r>
              <a:rPr lang="en-US" dirty="0" smtClean="0"/>
              <a:t>Project Director (insert text)</a:t>
            </a:r>
          </a:p>
        </p:txBody>
      </p:sp>
      <p:sp>
        <p:nvSpPr>
          <p:cNvPr id="36" name="Text Placeholder 7"/>
          <p:cNvSpPr>
            <a:spLocks noGrp="1"/>
          </p:cNvSpPr>
          <p:nvPr>
            <p:ph type="body" sz="quarter" idx="38" hasCustomPrompt="1"/>
          </p:nvPr>
        </p:nvSpPr>
        <p:spPr bwMode="gray">
          <a:xfrm>
            <a:off x="591552" y="1209007"/>
            <a:ext cx="3019522" cy="138499"/>
          </a:xfrm>
        </p:spPr>
        <p:txBody>
          <a:bodyPr/>
          <a:lstStyle>
            <a:lvl1pPr marL="0" indent="0">
              <a:spcBef>
                <a:spcPts val="200"/>
              </a:spcBef>
              <a:buNone/>
              <a:defRPr>
                <a:solidFill>
                  <a:schemeClr val="accent3"/>
                </a:solidFill>
              </a:defRPr>
            </a:lvl1pPr>
          </a:lstStyle>
          <a:p>
            <a:pPr lvl="0"/>
            <a:r>
              <a:rPr lang="en-US" dirty="0" smtClean="0"/>
              <a:t>Insert Name(s) Here</a:t>
            </a:r>
          </a:p>
        </p:txBody>
      </p:sp>
      <p:sp>
        <p:nvSpPr>
          <p:cNvPr id="37" name="Text Placeholder 9"/>
          <p:cNvSpPr>
            <a:spLocks noGrp="1"/>
          </p:cNvSpPr>
          <p:nvPr>
            <p:ph type="body" sz="quarter" idx="39" hasCustomPrompt="1"/>
          </p:nvPr>
        </p:nvSpPr>
        <p:spPr bwMode="gray">
          <a:xfrm>
            <a:off x="591552" y="1643063"/>
            <a:ext cx="3023937" cy="169277"/>
          </a:xfrm>
        </p:spPr>
        <p:txBody>
          <a:bodyPr/>
          <a:lstStyle>
            <a:lvl1pPr marL="0" indent="0">
              <a:spcBef>
                <a:spcPts val="0"/>
              </a:spcBef>
              <a:buNone/>
              <a:defRPr sz="1100">
                <a:solidFill>
                  <a:schemeClr val="tx1"/>
                </a:solidFill>
              </a:defRPr>
            </a:lvl1pPr>
            <a:lvl2pPr marL="114300" indent="0">
              <a:spcBef>
                <a:spcPts val="0"/>
              </a:spcBef>
              <a:buNone/>
              <a:defRPr sz="1100"/>
            </a:lvl2pPr>
            <a:lvl3pPr marL="228600" indent="0">
              <a:spcBef>
                <a:spcPts val="0"/>
              </a:spcBef>
              <a:buNone/>
              <a:defRPr sz="1100"/>
            </a:lvl3pPr>
            <a:lvl4pPr marL="342900" indent="0">
              <a:spcBef>
                <a:spcPts val="0"/>
              </a:spcBef>
              <a:buNone/>
              <a:defRPr sz="1100"/>
            </a:lvl4pPr>
            <a:lvl5pPr marL="457200" indent="0">
              <a:spcBef>
                <a:spcPts val="0"/>
              </a:spcBef>
              <a:buNone/>
              <a:defRPr sz="1100"/>
            </a:lvl5pPr>
          </a:lstStyle>
          <a:p>
            <a:pPr lvl="0"/>
            <a:r>
              <a:rPr lang="en-US" dirty="0" smtClean="0"/>
              <a:t>Contributing Consultants (insert text)</a:t>
            </a:r>
          </a:p>
        </p:txBody>
      </p:sp>
      <p:sp>
        <p:nvSpPr>
          <p:cNvPr id="38" name="Text Placeholder 11"/>
          <p:cNvSpPr>
            <a:spLocks noGrp="1"/>
          </p:cNvSpPr>
          <p:nvPr>
            <p:ph type="body" sz="quarter" idx="40" hasCustomPrompt="1"/>
          </p:nvPr>
        </p:nvSpPr>
        <p:spPr bwMode="gray">
          <a:xfrm>
            <a:off x="591552" y="1850855"/>
            <a:ext cx="3019522" cy="138499"/>
          </a:xfrm>
        </p:spPr>
        <p:txBody>
          <a:bodyPr/>
          <a:lstStyle>
            <a:lvl1pPr marL="0" indent="0">
              <a:spcBef>
                <a:spcPts val="200"/>
              </a:spcBef>
              <a:buNone/>
              <a:defRPr>
                <a:solidFill>
                  <a:schemeClr val="accent3"/>
                </a:solidFill>
              </a:defRPr>
            </a:lvl1pPr>
          </a:lstStyle>
          <a:p>
            <a:pPr lvl="0"/>
            <a:r>
              <a:rPr lang="en-US" dirty="0" smtClean="0"/>
              <a:t>Insert Name(s) Here</a:t>
            </a:r>
          </a:p>
        </p:txBody>
      </p:sp>
      <p:sp>
        <p:nvSpPr>
          <p:cNvPr id="39" name="Text Placeholder 13"/>
          <p:cNvSpPr>
            <a:spLocks noGrp="1"/>
          </p:cNvSpPr>
          <p:nvPr>
            <p:ph type="body" sz="quarter" idx="41" hasCustomPrompt="1"/>
          </p:nvPr>
        </p:nvSpPr>
        <p:spPr bwMode="gray">
          <a:xfrm>
            <a:off x="591552" y="2283657"/>
            <a:ext cx="3023937" cy="169277"/>
          </a:xfrm>
        </p:spPr>
        <p:txBody>
          <a:bodyPr/>
          <a:lstStyle>
            <a:lvl1pPr marL="0" indent="0">
              <a:spcBef>
                <a:spcPts val="0"/>
              </a:spcBef>
              <a:buNone/>
              <a:defRPr sz="1100">
                <a:solidFill>
                  <a:schemeClr val="tx1"/>
                </a:solidFill>
              </a:defRPr>
            </a:lvl1pPr>
            <a:lvl2pPr marL="114300" indent="0">
              <a:spcBef>
                <a:spcPts val="0"/>
              </a:spcBef>
              <a:buNone/>
              <a:defRPr sz="1100"/>
            </a:lvl2pPr>
            <a:lvl3pPr marL="228600" indent="0">
              <a:spcBef>
                <a:spcPts val="0"/>
              </a:spcBef>
              <a:buNone/>
              <a:defRPr sz="1100"/>
            </a:lvl3pPr>
            <a:lvl4pPr marL="342900" indent="0">
              <a:spcBef>
                <a:spcPts val="0"/>
              </a:spcBef>
              <a:buNone/>
              <a:defRPr sz="1100"/>
            </a:lvl4pPr>
            <a:lvl5pPr marL="457200" indent="0">
              <a:spcBef>
                <a:spcPts val="0"/>
              </a:spcBef>
              <a:buNone/>
              <a:defRPr sz="1100"/>
            </a:lvl5pPr>
          </a:lstStyle>
          <a:p>
            <a:pPr lvl="0"/>
            <a:r>
              <a:rPr lang="en-US" dirty="0" smtClean="0"/>
              <a:t>Design Consultant (insert text)</a:t>
            </a:r>
          </a:p>
        </p:txBody>
      </p:sp>
      <p:sp>
        <p:nvSpPr>
          <p:cNvPr id="40" name="Text Placeholder 16"/>
          <p:cNvSpPr>
            <a:spLocks noGrp="1"/>
          </p:cNvSpPr>
          <p:nvPr>
            <p:ph type="body" sz="quarter" idx="42" hasCustomPrompt="1"/>
          </p:nvPr>
        </p:nvSpPr>
        <p:spPr bwMode="gray">
          <a:xfrm>
            <a:off x="591552" y="2491449"/>
            <a:ext cx="3019522" cy="138499"/>
          </a:xfrm>
        </p:spPr>
        <p:txBody>
          <a:bodyPr/>
          <a:lstStyle>
            <a:lvl1pPr marL="0" indent="0">
              <a:spcBef>
                <a:spcPts val="200"/>
              </a:spcBef>
              <a:buNone/>
              <a:defRPr>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41" name="Text Placeholder 26"/>
          <p:cNvSpPr>
            <a:spLocks noGrp="1"/>
          </p:cNvSpPr>
          <p:nvPr>
            <p:ph type="body" sz="quarter" idx="43" hasCustomPrompt="1"/>
          </p:nvPr>
        </p:nvSpPr>
        <p:spPr bwMode="gray">
          <a:xfrm>
            <a:off x="591552" y="2921330"/>
            <a:ext cx="3023937" cy="169277"/>
          </a:xfrm>
        </p:spPr>
        <p:txBody>
          <a:bodyPr/>
          <a:lstStyle>
            <a:lvl1pPr marL="0" indent="0">
              <a:spcBef>
                <a:spcPts val="0"/>
              </a:spcBef>
              <a:buNone/>
              <a:defRPr sz="1100">
                <a:solidFill>
                  <a:schemeClr val="tx1"/>
                </a:solidFill>
              </a:defRPr>
            </a:lvl1pPr>
            <a:lvl2pPr marL="114300" indent="0">
              <a:spcBef>
                <a:spcPts val="0"/>
              </a:spcBef>
              <a:buNone/>
              <a:defRPr sz="1100"/>
            </a:lvl2pPr>
            <a:lvl3pPr marL="228600" indent="0">
              <a:spcBef>
                <a:spcPts val="0"/>
              </a:spcBef>
              <a:buNone/>
              <a:defRPr sz="1100"/>
            </a:lvl3pPr>
            <a:lvl4pPr marL="342900" indent="0">
              <a:spcBef>
                <a:spcPts val="0"/>
              </a:spcBef>
              <a:buNone/>
              <a:defRPr sz="1100"/>
            </a:lvl4pPr>
            <a:lvl5pPr marL="457200" indent="0">
              <a:spcBef>
                <a:spcPts val="0"/>
              </a:spcBef>
              <a:buNone/>
              <a:defRPr sz="1100"/>
            </a:lvl5pPr>
          </a:lstStyle>
          <a:p>
            <a:pPr lvl="0"/>
            <a:r>
              <a:rPr lang="en-US" dirty="0" smtClean="0"/>
              <a:t>Executive Director (insert text)</a:t>
            </a:r>
          </a:p>
        </p:txBody>
      </p:sp>
      <p:sp>
        <p:nvSpPr>
          <p:cNvPr id="42" name="Text Placeholder 28"/>
          <p:cNvSpPr>
            <a:spLocks noGrp="1"/>
          </p:cNvSpPr>
          <p:nvPr>
            <p:ph type="body" sz="quarter" idx="44" hasCustomPrompt="1"/>
          </p:nvPr>
        </p:nvSpPr>
        <p:spPr bwMode="gray">
          <a:xfrm>
            <a:off x="591552" y="3129122"/>
            <a:ext cx="3019522" cy="138499"/>
          </a:xfrm>
        </p:spPr>
        <p:txBody>
          <a:bodyPr/>
          <a:lstStyle>
            <a:lvl1pPr marL="0" indent="0">
              <a:spcBef>
                <a:spcPts val="200"/>
              </a:spcBef>
              <a:buNone/>
              <a:defRPr>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cxnSp>
        <p:nvCxnSpPr>
          <p:cNvPr id="13" name="Straight Connector 12"/>
          <p:cNvCxnSpPr/>
          <p:nvPr userDrawn="1"/>
        </p:nvCxnSpPr>
        <p:spPr bwMode="gray">
          <a:xfrm>
            <a:off x="4101378" y="0"/>
            <a:ext cx="0" cy="480060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4" name="TextBox 13"/>
          <p:cNvSpPr txBox="1"/>
          <p:nvPr userDrawn="1"/>
        </p:nvSpPr>
        <p:spPr bwMode="gray">
          <a:xfrm>
            <a:off x="4173101" y="70269"/>
            <a:ext cx="2160193" cy="4591968"/>
          </a:xfrm>
          <a:prstGeom prst="rect">
            <a:avLst/>
          </a:prstGeom>
          <a:noFill/>
        </p:spPr>
        <p:txBody>
          <a:bodyPr wrap="square" lIns="0" tIns="0" rIns="0" bIns="0" rtlCol="0">
            <a:noAutofit/>
          </a:bodyPr>
          <a:lstStyle/>
          <a:p>
            <a:pPr>
              <a:spcBef>
                <a:spcPts val="300"/>
              </a:spcBef>
            </a:pPr>
            <a:r>
              <a:rPr lang="en-US" sz="420" b="1" dirty="0" smtClean="0"/>
              <a:t>LEGAL CAVEAT</a:t>
            </a:r>
          </a:p>
          <a:p>
            <a:pPr>
              <a:spcBef>
                <a:spcPts val="300"/>
              </a:spcBef>
            </a:pPr>
            <a:r>
              <a:rPr lang="en-US" sz="420" dirty="0" smtClean="0"/>
              <a:t>EAB is a division of The Advisory Board Company (“EAB”). EAB has made</a:t>
            </a:r>
            <a:br>
              <a:rPr lang="en-US" sz="420" dirty="0" smtClean="0"/>
            </a:br>
            <a:r>
              <a:rPr lang="en-US" sz="420" dirty="0" smtClean="0"/>
              <a:t>efforts to verify the accuracy of the information it provides to members. This report relies on data obtained from many sources, however, and EAB cannot guarantee the accuracy of the information provided or any analysis based thereon. In addition, neither EAB nor any of its affiliates (each, an “EAB Organization”) is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medical, tax, or accounting issues, before implementing any of these tactics.</a:t>
            </a:r>
            <a:br>
              <a:rPr lang="en-US" sz="420" dirty="0" smtClean="0"/>
            </a:br>
            <a:r>
              <a:rPr lang="en-US" sz="420" dirty="0" smtClean="0"/>
              <a:t>No EAB Organization or any of its respective officers, directors, employees,</a:t>
            </a:r>
            <a:br>
              <a:rPr lang="en-US" sz="420" dirty="0" smtClean="0"/>
            </a:br>
            <a:r>
              <a:rPr lang="en-US" sz="420" dirty="0" smtClean="0"/>
              <a:t>or agents shall be liable for any claims, liabilities, or expenses relating to</a:t>
            </a:r>
            <a:br>
              <a:rPr lang="en-US" sz="420" dirty="0" smtClean="0"/>
            </a:br>
            <a:r>
              <a:rPr lang="en-US" sz="420" dirty="0" smtClean="0"/>
              <a:t>(a) any errors or omissions in this report, whether caused by any EAB organization, or any of their respective employees or agents, or sources or other third parties, (b) any recommendation or graded ranking by any EAB Organization, or (c) failure of member and its employees and agents to abide by the terms set forth herein.</a:t>
            </a:r>
          </a:p>
          <a:p>
            <a:pPr>
              <a:spcBef>
                <a:spcPts val="300"/>
              </a:spcBef>
            </a:pPr>
            <a:r>
              <a:rPr lang="en-US" sz="420" dirty="0" smtClean="0"/>
              <a:t>EAB, Education Advisory Board, The Advisory Board Company, Royall, and Royall &amp; Company are registered trademarks of The Advisory Board Company</a:t>
            </a:r>
            <a:br>
              <a:rPr lang="en-US" sz="420" dirty="0" smtClean="0"/>
            </a:br>
            <a:r>
              <a:rPr lang="en-US" sz="420" dirty="0" smtClean="0"/>
              <a:t>in the United States and other countries. Members are not permitted to use these trademarks, or any other trademark, product name, service name, trade name, and logo of any EAB Organization without prior written consent of EAB.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an EAB Organization and its products and services, or</a:t>
            </a:r>
            <a:br>
              <a:rPr lang="en-US" sz="420" dirty="0" smtClean="0"/>
            </a:br>
            <a:r>
              <a:rPr lang="en-US" sz="420" dirty="0" smtClean="0"/>
              <a:t>(b) an endorsement of the company or its products or services by an EAB Organization. No EAB Organization is affiliated with any such company.</a:t>
            </a:r>
          </a:p>
          <a:p>
            <a:pPr>
              <a:spcBef>
                <a:spcPts val="800"/>
              </a:spcBef>
            </a:pPr>
            <a:r>
              <a:rPr lang="en-US" sz="420" b="1" dirty="0" smtClean="0"/>
              <a:t>IMPORTANT: Please read the following.</a:t>
            </a:r>
          </a:p>
          <a:p>
            <a:pPr>
              <a:spcBef>
                <a:spcPts val="300"/>
              </a:spcBef>
            </a:pPr>
            <a:r>
              <a:rPr lang="en-US" sz="420" dirty="0" smtClean="0"/>
              <a:t>EAB has prepared this report for the exclusive use of its members. Each member acknowledges and agrees that this report and the information contained herein (collectively, the “Report”) are confidential and proprietary to EAB. By accepting delivery of this Report, each member agrees to abide by the terms as stated herein, including the following:</a:t>
            </a:r>
          </a:p>
          <a:p>
            <a:pPr marL="114300" indent="-114300">
              <a:spcBef>
                <a:spcPts val="300"/>
              </a:spcBef>
            </a:pPr>
            <a:r>
              <a:rPr lang="en-US" sz="420" dirty="0" smtClean="0"/>
              <a:t>1.	All right, title, and interest in and to this Report is owned by an EAB Organization. Except as stated herein, no right, license, permission, or interest of any kind in this Report is intended to be given, transferred to,</a:t>
            </a:r>
            <a:br>
              <a:rPr lang="en-US" sz="420" dirty="0" smtClean="0"/>
            </a:br>
            <a:r>
              <a:rPr lang="en-US" sz="420" dirty="0" smtClean="0"/>
              <a:t>or acquired by a member. Each member is authorized to use this Report only to the extent expressly authorized herein.</a:t>
            </a:r>
          </a:p>
          <a:p>
            <a:pPr marL="114300" indent="-114300">
              <a:spcBef>
                <a:spcPts val="300"/>
              </a:spcBef>
            </a:pPr>
            <a:r>
              <a:rPr lang="en-US" sz="420" dirty="0" smtClean="0"/>
              <a:t>2.	Each member shall not sell, license, republish, or post online or otherwise this Report, in part or in whole. Each member shall not disseminate or permit the use of, and shall take reasonable precautions to prevent such dissemination or use of, this Report by (a) any of its employees and agents (except as stated below), or (b) any third party.</a:t>
            </a:r>
          </a:p>
          <a:p>
            <a:pPr marL="114300" indent="-114300">
              <a:spcBef>
                <a:spcPts val="300"/>
              </a:spcBef>
            </a:pPr>
            <a:r>
              <a:rPr lang="en-US" sz="420" dirty="0" smtClean="0"/>
              <a:t>3.	Each member may make this Report available solely to those of its employees and agents who (a) are registered for the workshop or membership program of which this Report is a part, (b) require access to this Report in order to learn from the information described herein, and</a:t>
            </a:r>
            <a:br>
              <a:rPr lang="en-US" sz="420" dirty="0" smtClean="0"/>
            </a:br>
            <a:r>
              <a:rPr lang="en-US" sz="420" dirty="0" smtClean="0"/>
              <a:t>(c)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14300" indent="-114300">
              <a:spcBef>
                <a:spcPts val="300"/>
              </a:spcBef>
            </a:pPr>
            <a:r>
              <a:rPr lang="en-US" sz="420" dirty="0" smtClean="0"/>
              <a:t>4.	Each member shall not remove from this Report any confidential markings, copyright notices, and/or other similar indicia herein.</a:t>
            </a:r>
          </a:p>
          <a:p>
            <a:pPr marL="114300" indent="-114300">
              <a:spcBef>
                <a:spcPts val="300"/>
              </a:spcBef>
            </a:pPr>
            <a:r>
              <a:rPr lang="en-US" sz="420" dirty="0" smtClean="0"/>
              <a:t>5.	Each member is responsible for any breach of its obligations as stated herein by any of its employees or agents.</a:t>
            </a:r>
          </a:p>
          <a:p>
            <a:pPr marL="114300" indent="-114300">
              <a:spcBef>
                <a:spcPts val="300"/>
              </a:spcBef>
            </a:pPr>
            <a:r>
              <a:rPr lang="en-US" sz="420" dirty="0" smtClean="0"/>
              <a:t>6.	If a member is unwilling to abide by any of the foregoing obligations,</a:t>
            </a:r>
            <a:br>
              <a:rPr lang="en-US" sz="420" dirty="0" smtClean="0"/>
            </a:br>
            <a:r>
              <a:rPr lang="en-US" sz="420" dirty="0" smtClean="0"/>
              <a:t>then such member shall promptly return this Report and all copies</a:t>
            </a:r>
            <a:br>
              <a:rPr lang="en-US" sz="420" dirty="0" smtClean="0"/>
            </a:br>
            <a:r>
              <a:rPr lang="en-US" sz="420" dirty="0" smtClean="0"/>
              <a:t>thereof to EAB.</a:t>
            </a:r>
          </a:p>
        </p:txBody>
      </p:sp>
    </p:spTree>
    <p:extLst>
      <p:ext uri="{BB962C8B-B14F-4D97-AF65-F5344CB8AC3E}">
        <p14:creationId xmlns:p14="http://schemas.microsoft.com/office/powerpoint/2010/main" val="19094002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Back Cover: Top Slide">
    <p:bg bwMode="gray">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2988884"/>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Back Cover: Bottom Slide">
    <p:bg>
      <p:bgRef idx="1001">
        <a:schemeClr val="bg1"/>
      </p:bgRef>
    </p:bg>
    <p:spTree>
      <p:nvGrpSpPr>
        <p:cNvPr id="1" name=""/>
        <p:cNvGrpSpPr/>
        <p:nvPr/>
      </p:nvGrpSpPr>
      <p:grpSpPr>
        <a:xfrm>
          <a:off x="0" y="0"/>
          <a:ext cx="0" cy="0"/>
          <a:chOff x="0" y="0"/>
          <a:chExt cx="0" cy="0"/>
        </a:xfrm>
      </p:grpSpPr>
      <p:grpSp>
        <p:nvGrpSpPr>
          <p:cNvPr id="8" name="Group 7"/>
          <p:cNvGrpSpPr/>
          <p:nvPr userDrawn="1"/>
        </p:nvGrpSpPr>
        <p:grpSpPr>
          <a:xfrm>
            <a:off x="269875" y="4012873"/>
            <a:ext cx="4279313" cy="527990"/>
            <a:chOff x="398998" y="9127375"/>
            <a:chExt cx="4279313" cy="527990"/>
          </a:xfrm>
        </p:grpSpPr>
        <p:cxnSp>
          <p:nvCxnSpPr>
            <p:cNvPr id="9" name="Straight Connector 8"/>
            <p:cNvCxnSpPr/>
            <p:nvPr userDrawn="1"/>
          </p:nvCxnSpPr>
          <p:spPr bwMode="gray">
            <a:xfrm>
              <a:off x="1899262" y="9127375"/>
              <a:ext cx="0" cy="52799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0" name="TextBox 9"/>
            <p:cNvSpPr txBox="1"/>
            <p:nvPr userDrawn="1"/>
          </p:nvSpPr>
          <p:spPr bwMode="gray">
            <a:xfrm>
              <a:off x="2027979" y="9237482"/>
              <a:ext cx="2650332" cy="307777"/>
            </a:xfrm>
            <a:prstGeom prst="rect">
              <a:avLst/>
            </a:prstGeom>
            <a:noFill/>
          </p:spPr>
          <p:txBody>
            <a:bodyPr wrap="square" lIns="0" tIns="0" rIns="0" bIns="0" rtlCol="0">
              <a:spAutoFit/>
            </a:bodyPr>
            <a:lstStyle/>
            <a:p>
              <a:pPr>
                <a:spcBef>
                  <a:spcPts val="0"/>
                </a:spcBef>
              </a:pPr>
              <a:r>
                <a:rPr lang="en-US" sz="1000" spc="0" baseline="0" dirty="0" smtClean="0">
                  <a:latin typeface="+mj-lt"/>
                </a:rPr>
                <a:t>2445 M Street NW, Washington DC 20037</a:t>
              </a:r>
            </a:p>
            <a:p>
              <a:pPr>
                <a:spcBef>
                  <a:spcPts val="0"/>
                </a:spcBef>
              </a:pPr>
              <a:r>
                <a:rPr lang="en-US" sz="1000" b="1" spc="0" baseline="0" dirty="0" smtClean="0">
                  <a:latin typeface="+mj-lt"/>
                </a:rPr>
                <a:t>P</a:t>
              </a:r>
              <a:r>
                <a:rPr lang="en-US" sz="1000" spc="0" baseline="0" dirty="0" smtClean="0">
                  <a:latin typeface="+mj-lt"/>
                </a:rPr>
                <a:t> 202.266.6400   </a:t>
              </a:r>
              <a:r>
                <a:rPr lang="en-US" sz="1000" b="1" spc="0" baseline="0" dirty="0" smtClean="0">
                  <a:latin typeface="+mj-lt"/>
                </a:rPr>
                <a:t>F</a:t>
              </a:r>
              <a:r>
                <a:rPr lang="en-US" sz="1000" spc="0" baseline="0" dirty="0" smtClean="0">
                  <a:latin typeface="+mj-lt"/>
                </a:rPr>
                <a:t> 202.266.5700   </a:t>
              </a:r>
              <a:r>
                <a:rPr lang="en-US" sz="1000" spc="0" baseline="0" dirty="0" smtClean="0">
                  <a:solidFill>
                    <a:schemeClr val="accent6"/>
                  </a:solidFill>
                  <a:latin typeface="+mj-lt"/>
                </a:rPr>
                <a:t>eab.com</a:t>
              </a:r>
            </a:p>
          </p:txBody>
        </p:sp>
        <p:cxnSp>
          <p:nvCxnSpPr>
            <p:cNvPr id="12" name="Straight Connector 11"/>
            <p:cNvCxnSpPr/>
            <p:nvPr userDrawn="1"/>
          </p:nvCxnSpPr>
          <p:spPr bwMode="gray">
            <a:xfrm>
              <a:off x="2946813" y="9423746"/>
              <a:ext cx="0" cy="9144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userDrawn="1"/>
          </p:nvCxnSpPr>
          <p:spPr bwMode="gray">
            <a:xfrm>
              <a:off x="3915704" y="9423746"/>
              <a:ext cx="0" cy="9144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pic>
          <p:nvPicPr>
            <p:cNvPr id="19" name="Picture 1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398998" y="9127375"/>
              <a:ext cx="1379976" cy="527990"/>
            </a:xfrm>
            <a:prstGeom prst="rect">
              <a:avLst/>
            </a:prstGeom>
          </p:spPr>
        </p:pic>
      </p:grpSp>
    </p:spTree>
    <p:extLst>
      <p:ext uri="{BB962C8B-B14F-4D97-AF65-F5344CB8AC3E}">
        <p14:creationId xmlns:p14="http://schemas.microsoft.com/office/powerpoint/2010/main" val="3704844071"/>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28_Standard">
    <p:spTree>
      <p:nvGrpSpPr>
        <p:cNvPr id="1" name=""/>
        <p:cNvGrpSpPr/>
        <p:nvPr/>
      </p:nvGrpSpPr>
      <p:grpSpPr>
        <a:xfrm>
          <a:off x="0" y="0"/>
          <a:ext cx="0" cy="0"/>
          <a:chOff x="0" y="0"/>
          <a:chExt cx="0" cy="0"/>
        </a:xfrm>
      </p:grpSpPr>
      <p:sp>
        <p:nvSpPr>
          <p:cNvPr id="4" name="Rectangle 3"/>
          <p:cNvSpPr/>
          <p:nvPr userDrawn="1"/>
        </p:nvSpPr>
        <p:spPr bwMode="gray">
          <a:xfrm>
            <a:off x="2" y="3"/>
            <a:ext cx="6400799" cy="601181"/>
          </a:xfrm>
          <a:prstGeom prst="rect">
            <a:avLst/>
          </a:prstGeom>
          <a:solidFill>
            <a:schemeClr val="bg2"/>
          </a:solidFill>
          <a:ln w="19050" cap="flat" cmpd="sng" algn="ctr">
            <a:noFill/>
            <a:prstDash val="solid"/>
            <a:miter lim="800000"/>
          </a:ln>
          <a:effectLst/>
        </p:spPr>
        <p:txBody>
          <a:bodyPr rot="0" spcFirstLastPara="0" vert="horz" wrap="square" lIns="91365" tIns="45680" rIns="91365" bIns="45680" numCol="1" spcCol="0" rtlCol="0" fromWordArt="0" anchor="t" anchorCtr="0" forceAA="0" compatLnSpc="1">
            <a:prstTxWarp prst="textNoShape">
              <a:avLst/>
            </a:prstTxWarp>
            <a:noAutofit/>
          </a:bodyPr>
          <a:lstStyle/>
          <a:p>
            <a:pPr algn="ctr"/>
            <a:endParaRPr lang="en-US" sz="1000" dirty="0">
              <a:solidFill>
                <a:srgbClr val="4F5861"/>
              </a:solidFill>
            </a:endParaRPr>
          </a:p>
        </p:txBody>
      </p:sp>
      <p:grpSp>
        <p:nvGrpSpPr>
          <p:cNvPr id="5" name="Group 4"/>
          <p:cNvGrpSpPr/>
          <p:nvPr userDrawn="1"/>
        </p:nvGrpSpPr>
        <p:grpSpPr bwMode="gray">
          <a:xfrm>
            <a:off x="5888334" y="-48396"/>
            <a:ext cx="458401" cy="555997"/>
            <a:chOff x="385810" y="354000"/>
            <a:chExt cx="214021" cy="259587"/>
          </a:xfrm>
          <a:solidFill>
            <a:schemeClr val="bg1"/>
          </a:solidFill>
        </p:grpSpPr>
        <p:sp>
          <p:nvSpPr>
            <p:cNvPr id="6" name="Freeform 10"/>
            <p:cNvSpPr>
              <a:spLocks/>
            </p:cNvSpPr>
            <p:nvPr/>
          </p:nvSpPr>
          <p:spPr bwMode="gray">
            <a:xfrm>
              <a:off x="385810" y="354000"/>
              <a:ext cx="214021" cy="75943"/>
            </a:xfrm>
            <a:custGeom>
              <a:avLst/>
              <a:gdLst>
                <a:gd name="T0" fmla="*/ 309 w 619"/>
                <a:gd name="T1" fmla="*/ 0 h 219"/>
                <a:gd name="T2" fmla="*/ 350 w 619"/>
                <a:gd name="T3" fmla="*/ 3 h 219"/>
                <a:gd name="T4" fmla="*/ 389 w 619"/>
                <a:gd name="T5" fmla="*/ 11 h 219"/>
                <a:gd name="T6" fmla="*/ 429 w 619"/>
                <a:gd name="T7" fmla="*/ 24 h 219"/>
                <a:gd name="T8" fmla="*/ 465 w 619"/>
                <a:gd name="T9" fmla="*/ 41 h 219"/>
                <a:gd name="T10" fmla="*/ 500 w 619"/>
                <a:gd name="T11" fmla="*/ 63 h 219"/>
                <a:gd name="T12" fmla="*/ 531 w 619"/>
                <a:gd name="T13" fmla="*/ 88 h 219"/>
                <a:gd name="T14" fmla="*/ 559 w 619"/>
                <a:gd name="T15" fmla="*/ 117 h 219"/>
                <a:gd name="T16" fmla="*/ 583 w 619"/>
                <a:gd name="T17" fmla="*/ 148 h 219"/>
                <a:gd name="T18" fmla="*/ 604 w 619"/>
                <a:gd name="T19" fmla="*/ 183 h 219"/>
                <a:gd name="T20" fmla="*/ 619 w 619"/>
                <a:gd name="T21" fmla="*/ 219 h 219"/>
                <a:gd name="T22" fmla="*/ 544 w 619"/>
                <a:gd name="T23" fmla="*/ 186 h 219"/>
                <a:gd name="T24" fmla="*/ 528 w 619"/>
                <a:gd name="T25" fmla="*/ 165 h 219"/>
                <a:gd name="T26" fmla="*/ 510 w 619"/>
                <a:gd name="T27" fmla="*/ 143 h 219"/>
                <a:gd name="T28" fmla="*/ 489 w 619"/>
                <a:gd name="T29" fmla="*/ 124 h 219"/>
                <a:gd name="T30" fmla="*/ 466 w 619"/>
                <a:gd name="T31" fmla="*/ 104 h 219"/>
                <a:gd name="T32" fmla="*/ 439 w 619"/>
                <a:gd name="T33" fmla="*/ 87 h 219"/>
                <a:gd name="T34" fmla="*/ 410 w 619"/>
                <a:gd name="T35" fmla="*/ 74 h 219"/>
                <a:gd name="T36" fmla="*/ 379 w 619"/>
                <a:gd name="T37" fmla="*/ 64 h 219"/>
                <a:gd name="T38" fmla="*/ 345 w 619"/>
                <a:gd name="T39" fmla="*/ 57 h 219"/>
                <a:gd name="T40" fmla="*/ 309 w 619"/>
                <a:gd name="T41" fmla="*/ 54 h 219"/>
                <a:gd name="T42" fmla="*/ 274 w 619"/>
                <a:gd name="T43" fmla="*/ 57 h 219"/>
                <a:gd name="T44" fmla="*/ 241 w 619"/>
                <a:gd name="T45" fmla="*/ 64 h 219"/>
                <a:gd name="T46" fmla="*/ 208 w 619"/>
                <a:gd name="T47" fmla="*/ 74 h 219"/>
                <a:gd name="T48" fmla="*/ 177 w 619"/>
                <a:gd name="T49" fmla="*/ 90 h 219"/>
                <a:gd name="T50" fmla="*/ 147 w 619"/>
                <a:gd name="T51" fmla="*/ 108 h 219"/>
                <a:gd name="T52" fmla="*/ 120 w 619"/>
                <a:gd name="T53" fmla="*/ 131 h 219"/>
                <a:gd name="T54" fmla="*/ 97 w 619"/>
                <a:gd name="T55" fmla="*/ 155 h 219"/>
                <a:gd name="T56" fmla="*/ 76 w 619"/>
                <a:gd name="T57" fmla="*/ 184 h 219"/>
                <a:gd name="T58" fmla="*/ 0 w 619"/>
                <a:gd name="T59" fmla="*/ 217 h 219"/>
                <a:gd name="T60" fmla="*/ 15 w 619"/>
                <a:gd name="T61" fmla="*/ 181 h 219"/>
                <a:gd name="T62" fmla="*/ 36 w 619"/>
                <a:gd name="T63" fmla="*/ 147 h 219"/>
                <a:gd name="T64" fmla="*/ 61 w 619"/>
                <a:gd name="T65" fmla="*/ 115 h 219"/>
                <a:gd name="T66" fmla="*/ 89 w 619"/>
                <a:gd name="T67" fmla="*/ 87 h 219"/>
                <a:gd name="T68" fmla="*/ 120 w 619"/>
                <a:gd name="T69" fmla="*/ 62 h 219"/>
                <a:gd name="T70" fmla="*/ 154 w 619"/>
                <a:gd name="T71" fmla="*/ 41 h 219"/>
                <a:gd name="T72" fmla="*/ 192 w 619"/>
                <a:gd name="T73" fmla="*/ 24 h 219"/>
                <a:gd name="T74" fmla="*/ 230 w 619"/>
                <a:gd name="T75" fmla="*/ 11 h 219"/>
                <a:gd name="T76" fmla="*/ 269 w 619"/>
                <a:gd name="T77" fmla="*/ 3 h 219"/>
                <a:gd name="T78" fmla="*/ 309 w 619"/>
                <a:gd name="T79"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619" h="219">
                  <a:moveTo>
                    <a:pt x="309" y="0"/>
                  </a:moveTo>
                  <a:lnTo>
                    <a:pt x="350" y="3"/>
                  </a:lnTo>
                  <a:lnTo>
                    <a:pt x="389" y="11"/>
                  </a:lnTo>
                  <a:lnTo>
                    <a:pt x="429" y="24"/>
                  </a:lnTo>
                  <a:lnTo>
                    <a:pt x="465" y="41"/>
                  </a:lnTo>
                  <a:lnTo>
                    <a:pt x="500" y="63"/>
                  </a:lnTo>
                  <a:lnTo>
                    <a:pt x="531" y="88"/>
                  </a:lnTo>
                  <a:lnTo>
                    <a:pt x="559" y="117"/>
                  </a:lnTo>
                  <a:lnTo>
                    <a:pt x="583" y="148"/>
                  </a:lnTo>
                  <a:lnTo>
                    <a:pt x="604" y="183"/>
                  </a:lnTo>
                  <a:lnTo>
                    <a:pt x="619" y="219"/>
                  </a:lnTo>
                  <a:lnTo>
                    <a:pt x="544" y="186"/>
                  </a:lnTo>
                  <a:lnTo>
                    <a:pt x="528" y="165"/>
                  </a:lnTo>
                  <a:lnTo>
                    <a:pt x="510" y="143"/>
                  </a:lnTo>
                  <a:lnTo>
                    <a:pt x="489" y="124"/>
                  </a:lnTo>
                  <a:lnTo>
                    <a:pt x="466" y="104"/>
                  </a:lnTo>
                  <a:lnTo>
                    <a:pt x="439" y="87"/>
                  </a:lnTo>
                  <a:lnTo>
                    <a:pt x="410" y="74"/>
                  </a:lnTo>
                  <a:lnTo>
                    <a:pt x="379" y="64"/>
                  </a:lnTo>
                  <a:lnTo>
                    <a:pt x="345" y="57"/>
                  </a:lnTo>
                  <a:lnTo>
                    <a:pt x="309" y="54"/>
                  </a:lnTo>
                  <a:lnTo>
                    <a:pt x="274" y="57"/>
                  </a:lnTo>
                  <a:lnTo>
                    <a:pt x="241" y="64"/>
                  </a:lnTo>
                  <a:lnTo>
                    <a:pt x="208" y="74"/>
                  </a:lnTo>
                  <a:lnTo>
                    <a:pt x="177" y="90"/>
                  </a:lnTo>
                  <a:lnTo>
                    <a:pt x="147" y="108"/>
                  </a:lnTo>
                  <a:lnTo>
                    <a:pt x="120" y="131"/>
                  </a:lnTo>
                  <a:lnTo>
                    <a:pt x="97" y="155"/>
                  </a:lnTo>
                  <a:lnTo>
                    <a:pt x="76" y="184"/>
                  </a:lnTo>
                  <a:lnTo>
                    <a:pt x="0" y="217"/>
                  </a:lnTo>
                  <a:lnTo>
                    <a:pt x="15" y="181"/>
                  </a:lnTo>
                  <a:lnTo>
                    <a:pt x="36" y="147"/>
                  </a:lnTo>
                  <a:lnTo>
                    <a:pt x="61" y="115"/>
                  </a:lnTo>
                  <a:lnTo>
                    <a:pt x="89" y="87"/>
                  </a:lnTo>
                  <a:lnTo>
                    <a:pt x="120" y="62"/>
                  </a:lnTo>
                  <a:lnTo>
                    <a:pt x="154" y="41"/>
                  </a:lnTo>
                  <a:lnTo>
                    <a:pt x="192" y="24"/>
                  </a:lnTo>
                  <a:lnTo>
                    <a:pt x="230" y="11"/>
                  </a:lnTo>
                  <a:lnTo>
                    <a:pt x="269" y="3"/>
                  </a:lnTo>
                  <a:lnTo>
                    <a:pt x="30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rgbClr val="4F5861"/>
                </a:solidFill>
              </a:endParaRPr>
            </a:p>
          </p:txBody>
        </p:sp>
        <p:sp>
          <p:nvSpPr>
            <p:cNvPr id="7" name="Freeform 11"/>
            <p:cNvSpPr>
              <a:spLocks/>
            </p:cNvSpPr>
            <p:nvPr/>
          </p:nvSpPr>
          <p:spPr bwMode="gray">
            <a:xfrm>
              <a:off x="385810" y="406470"/>
              <a:ext cx="214021" cy="66278"/>
            </a:xfrm>
            <a:custGeom>
              <a:avLst/>
              <a:gdLst>
                <a:gd name="T0" fmla="*/ 309 w 619"/>
                <a:gd name="T1" fmla="*/ 0 h 192"/>
                <a:gd name="T2" fmla="*/ 619 w 619"/>
                <a:gd name="T3" fmla="*/ 136 h 192"/>
                <a:gd name="T4" fmla="*/ 619 w 619"/>
                <a:gd name="T5" fmla="*/ 192 h 192"/>
                <a:gd name="T6" fmla="*/ 309 w 619"/>
                <a:gd name="T7" fmla="*/ 56 h 192"/>
                <a:gd name="T8" fmla="*/ 0 w 619"/>
                <a:gd name="T9" fmla="*/ 192 h 192"/>
                <a:gd name="T10" fmla="*/ 0 w 619"/>
                <a:gd name="T11" fmla="*/ 136 h 192"/>
                <a:gd name="T12" fmla="*/ 309 w 619"/>
                <a:gd name="T13" fmla="*/ 0 h 192"/>
              </a:gdLst>
              <a:ahLst/>
              <a:cxnLst>
                <a:cxn ang="0">
                  <a:pos x="T0" y="T1"/>
                </a:cxn>
                <a:cxn ang="0">
                  <a:pos x="T2" y="T3"/>
                </a:cxn>
                <a:cxn ang="0">
                  <a:pos x="T4" y="T5"/>
                </a:cxn>
                <a:cxn ang="0">
                  <a:pos x="T6" y="T7"/>
                </a:cxn>
                <a:cxn ang="0">
                  <a:pos x="T8" y="T9"/>
                </a:cxn>
                <a:cxn ang="0">
                  <a:pos x="T10" y="T11"/>
                </a:cxn>
                <a:cxn ang="0">
                  <a:pos x="T12" y="T13"/>
                </a:cxn>
              </a:cxnLst>
              <a:rect l="0" t="0" r="r" b="b"/>
              <a:pathLst>
                <a:path w="619" h="192">
                  <a:moveTo>
                    <a:pt x="309" y="0"/>
                  </a:moveTo>
                  <a:lnTo>
                    <a:pt x="619" y="136"/>
                  </a:lnTo>
                  <a:lnTo>
                    <a:pt x="619" y="192"/>
                  </a:lnTo>
                  <a:lnTo>
                    <a:pt x="309" y="56"/>
                  </a:lnTo>
                  <a:lnTo>
                    <a:pt x="0" y="192"/>
                  </a:lnTo>
                  <a:lnTo>
                    <a:pt x="0" y="136"/>
                  </a:lnTo>
                  <a:lnTo>
                    <a:pt x="30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rgbClr val="4F5861"/>
                </a:solidFill>
              </a:endParaRPr>
            </a:p>
          </p:txBody>
        </p:sp>
        <p:sp>
          <p:nvSpPr>
            <p:cNvPr id="8" name="Rectangle 12"/>
            <p:cNvSpPr>
              <a:spLocks noChangeArrowheads="1"/>
            </p:cNvSpPr>
            <p:nvPr/>
          </p:nvSpPr>
          <p:spPr bwMode="gray">
            <a:xfrm>
              <a:off x="385810" y="595637"/>
              <a:ext cx="214021" cy="17950"/>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solidFill>
                  <a:srgbClr val="4F5861"/>
                </a:solidFill>
              </a:endParaRPr>
            </a:p>
          </p:txBody>
        </p:sp>
        <p:sp>
          <p:nvSpPr>
            <p:cNvPr id="9" name="Rectangle 13"/>
            <p:cNvSpPr>
              <a:spLocks noChangeArrowheads="1"/>
            </p:cNvSpPr>
            <p:nvPr/>
          </p:nvSpPr>
          <p:spPr bwMode="gray">
            <a:xfrm>
              <a:off x="514222"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solidFill>
                  <a:srgbClr val="4F5861"/>
                </a:solidFill>
              </a:endParaRPr>
            </a:p>
          </p:txBody>
        </p:sp>
        <p:sp>
          <p:nvSpPr>
            <p:cNvPr id="10" name="Rectangle 14"/>
            <p:cNvSpPr>
              <a:spLocks noChangeArrowheads="1"/>
            </p:cNvSpPr>
            <p:nvPr/>
          </p:nvSpPr>
          <p:spPr bwMode="gray">
            <a:xfrm>
              <a:off x="450706" y="492078"/>
              <a:ext cx="2071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solidFill>
                  <a:srgbClr val="4F5861"/>
                </a:solidFill>
              </a:endParaRPr>
            </a:p>
          </p:txBody>
        </p:sp>
        <p:sp>
          <p:nvSpPr>
            <p:cNvPr id="11" name="Rectangle 15"/>
            <p:cNvSpPr>
              <a:spLocks noChangeArrowheads="1"/>
            </p:cNvSpPr>
            <p:nvPr/>
          </p:nvSpPr>
          <p:spPr bwMode="gray">
            <a:xfrm>
              <a:off x="385810"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solidFill>
                  <a:srgbClr val="4F5861"/>
                </a:solidFill>
              </a:endParaRPr>
            </a:p>
          </p:txBody>
        </p:sp>
        <p:sp>
          <p:nvSpPr>
            <p:cNvPr id="12" name="Rectangle 16"/>
            <p:cNvSpPr>
              <a:spLocks noChangeArrowheads="1"/>
            </p:cNvSpPr>
            <p:nvPr/>
          </p:nvSpPr>
          <p:spPr bwMode="gray">
            <a:xfrm>
              <a:off x="577738"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solidFill>
                  <a:srgbClr val="4F5861"/>
                </a:solidFill>
              </a:endParaRPr>
            </a:p>
          </p:txBody>
        </p:sp>
      </p:grpSp>
      <p:cxnSp>
        <p:nvCxnSpPr>
          <p:cNvPr id="14" name="Straight Connector 13"/>
          <p:cNvCxnSpPr/>
          <p:nvPr userDrawn="1"/>
        </p:nvCxnSpPr>
        <p:spPr bwMode="gray">
          <a:xfrm>
            <a:off x="0" y="601181"/>
            <a:ext cx="6400800" cy="0"/>
          </a:xfrm>
          <a:prstGeom prst="line">
            <a:avLst/>
          </a:prstGeom>
          <a:noFill/>
          <a:ln w="9525" cap="flat" cmpd="sng" algn="ctr">
            <a:solidFill>
              <a:schemeClr val="accent6"/>
            </a:solidFill>
            <a:prstDash val="solid"/>
            <a:miter lim="800000"/>
          </a:ln>
          <a:effectLst/>
        </p:spPr>
      </p:cxnSp>
      <p:sp>
        <p:nvSpPr>
          <p:cNvPr id="19" name="Text Placeholder 18"/>
          <p:cNvSpPr>
            <a:spLocks noGrp="1"/>
          </p:cNvSpPr>
          <p:nvPr>
            <p:ph type="body" sz="quarter" idx="10" hasCustomPrompt="1"/>
          </p:nvPr>
        </p:nvSpPr>
        <p:spPr bwMode="gray">
          <a:xfrm>
            <a:off x="262272" y="97426"/>
            <a:ext cx="2543175" cy="123111"/>
          </a:xfrm>
        </p:spPr>
        <p:txBody>
          <a:bodyPr/>
          <a:lstStyle>
            <a:lvl1pPr marL="0" indent="0">
              <a:spcBef>
                <a:spcPts val="0"/>
              </a:spcBef>
              <a:buNone/>
              <a:defRPr sz="800"/>
            </a:lvl1pPr>
          </a:lstStyle>
          <a:p>
            <a:pPr lvl="0"/>
            <a:r>
              <a:rPr lang="en-US" dirty="0" smtClean="0"/>
              <a:t>Top Kicker – Verdana 8pt Regular, Title Case</a:t>
            </a:r>
            <a:endParaRPr lang="en-US" dirty="0"/>
          </a:p>
        </p:txBody>
      </p:sp>
      <p:sp>
        <p:nvSpPr>
          <p:cNvPr id="21" name="Text Placeholder 20"/>
          <p:cNvSpPr>
            <a:spLocks noGrp="1"/>
          </p:cNvSpPr>
          <p:nvPr>
            <p:ph type="body" sz="quarter" idx="11" hasCustomPrompt="1"/>
          </p:nvPr>
        </p:nvSpPr>
        <p:spPr bwMode="gray">
          <a:xfrm>
            <a:off x="266700" y="640267"/>
            <a:ext cx="5867400" cy="184666"/>
          </a:xfrm>
        </p:spPr>
        <p:txBody>
          <a:bodyPr/>
          <a:lstStyle>
            <a:lvl1pPr marL="0" indent="0">
              <a:spcBef>
                <a:spcPts val="0"/>
              </a:spcBef>
              <a:buNone/>
              <a:defRPr sz="1200"/>
            </a:lvl1pPr>
          </a:lstStyle>
          <a:p>
            <a:pPr lvl="0"/>
            <a:r>
              <a:rPr lang="en-US" dirty="0" smtClean="0"/>
              <a:t>Slide Subtitle – Verdana 12pt Regular, Title Case</a:t>
            </a:r>
          </a:p>
        </p:txBody>
      </p:sp>
      <p:sp>
        <p:nvSpPr>
          <p:cNvPr id="23" name="Text Placeholder 22"/>
          <p:cNvSpPr>
            <a:spLocks noGrp="1"/>
          </p:cNvSpPr>
          <p:nvPr>
            <p:ph type="body" sz="quarter" idx="12" hasCustomPrompt="1"/>
          </p:nvPr>
        </p:nvSpPr>
        <p:spPr bwMode="gray">
          <a:xfrm>
            <a:off x="266701" y="309824"/>
            <a:ext cx="5472363" cy="256480"/>
          </a:xfrm>
        </p:spPr>
        <p:txBody>
          <a:bodyPr anchor="b" anchorCtr="0"/>
          <a:lstStyle>
            <a:lvl1pPr marL="0" indent="0">
              <a:lnSpc>
                <a:spcPts val="2000"/>
              </a:lnSpc>
              <a:spcBef>
                <a:spcPts val="0"/>
              </a:spcBef>
              <a:buNone/>
              <a:defRPr sz="1800" spc="50" baseline="0">
                <a:latin typeface="+mj-lt"/>
              </a:defRPr>
            </a:lvl1pPr>
          </a:lstStyle>
          <a:p>
            <a:pPr lvl="0"/>
            <a:r>
              <a:rPr lang="en-US" dirty="0" smtClean="0"/>
              <a:t>Slide Title – Rockwell 18pt Regular, Title Case</a:t>
            </a:r>
          </a:p>
        </p:txBody>
      </p:sp>
      <p:sp>
        <p:nvSpPr>
          <p:cNvPr id="28" name="Text Placeholder 27"/>
          <p:cNvSpPr>
            <a:spLocks noGrp="1"/>
          </p:cNvSpPr>
          <p:nvPr>
            <p:ph type="body" sz="quarter" idx="13" hasCustomPrompt="1"/>
          </p:nvPr>
        </p:nvSpPr>
        <p:spPr bwMode="gray">
          <a:xfrm>
            <a:off x="4081646" y="4600595"/>
            <a:ext cx="2319155" cy="200014"/>
          </a:xfrm>
        </p:spPr>
        <p:txBody>
          <a:bodyPr rIns="63958" bIns="45680" anchor="b" anchorCtr="0"/>
          <a:lstStyle>
            <a:lvl1pPr marL="0" indent="0">
              <a:spcBef>
                <a:spcPts val="0"/>
              </a:spcBef>
              <a:buNone/>
              <a:defRPr sz="500">
                <a:solidFill>
                  <a:schemeClr val="tx1"/>
                </a:solidFill>
              </a:defRPr>
            </a:lvl1pPr>
          </a:lstStyle>
          <a:p>
            <a:pPr lvl="0"/>
            <a:r>
              <a:rPr lang="en-US" dirty="0" smtClean="0"/>
              <a:t>Source: Click to add source. Use a single space after “Source:” and a period at the end of the source. Stretch the box to the left as needed.</a:t>
            </a:r>
          </a:p>
        </p:txBody>
      </p:sp>
      <p:sp>
        <p:nvSpPr>
          <p:cNvPr id="30" name="Text Placeholder 29"/>
          <p:cNvSpPr>
            <a:spLocks noGrp="1"/>
          </p:cNvSpPr>
          <p:nvPr>
            <p:ph type="body" sz="quarter" idx="14" hasCustomPrompt="1"/>
          </p:nvPr>
        </p:nvSpPr>
        <p:spPr bwMode="gray">
          <a:xfrm>
            <a:off x="0" y="4403825"/>
            <a:ext cx="2004960" cy="230832"/>
          </a:xfrm>
        </p:spPr>
        <p:txBody>
          <a:bodyPr lIns="63958" anchor="b" anchorCtr="0"/>
          <a:lstStyle>
            <a:lvl1pPr marL="118776" indent="-115801">
              <a:spcBef>
                <a:spcPts val="200"/>
              </a:spcBef>
              <a:buFont typeface="+mj-lt"/>
              <a:buAutoNum type="arabicParenR"/>
              <a:defRPr sz="500"/>
            </a:lvl1pPr>
          </a:lstStyle>
          <a:p>
            <a:pPr lvl="0"/>
            <a:r>
              <a:rPr lang="en-US" dirty="0" smtClean="0"/>
              <a:t>Click to add footnote. Numbers appear automatically (no additional space or tab needed). Use a period at the end of each footnote. Stretch the box to the right as needed.</a:t>
            </a:r>
          </a:p>
        </p:txBody>
      </p:sp>
      <p:sp>
        <p:nvSpPr>
          <p:cNvPr id="38" name="TextBox 37"/>
          <p:cNvSpPr txBox="1"/>
          <p:nvPr userDrawn="1"/>
        </p:nvSpPr>
        <p:spPr bwMode="gray">
          <a:xfrm>
            <a:off x="6163373" y="444102"/>
            <a:ext cx="186372" cy="95048"/>
          </a:xfrm>
          <a:prstGeom prst="rect">
            <a:avLst/>
          </a:prstGeom>
          <a:solidFill>
            <a:schemeClr val="bg2"/>
          </a:solidFill>
        </p:spPr>
        <p:txBody>
          <a:bodyPr wrap="square" lIns="0" tIns="0" rIns="0" bIns="0" rtlCol="0">
            <a:spAutoFit/>
          </a:bodyPr>
          <a:lstStyle/>
          <a:p>
            <a:pPr algn="r">
              <a:spcBef>
                <a:spcPts val="500"/>
              </a:spcBef>
            </a:pPr>
            <a:fld id="{11A0A082-46D1-4CDC-90AB-7FACAC0B3028}" type="slidenum">
              <a:rPr lang="en-US" sz="600" smtClean="0">
                <a:solidFill>
                  <a:srgbClr val="4F5861"/>
                </a:solidFill>
                <a:latin typeface="Rockwell"/>
              </a:rPr>
              <a:pPr algn="r">
                <a:spcBef>
                  <a:spcPts val="500"/>
                </a:spcBef>
              </a:pPr>
              <a:t>‹#›</a:t>
            </a:fld>
            <a:endParaRPr lang="en-US" sz="600" dirty="0" smtClean="0">
              <a:solidFill>
                <a:srgbClr val="4F5861"/>
              </a:solidFill>
              <a:latin typeface="Rockwell"/>
            </a:endParaRPr>
          </a:p>
        </p:txBody>
      </p:sp>
    </p:spTree>
    <p:extLst>
      <p:ext uri="{BB962C8B-B14F-4D97-AF65-F5344CB8AC3E}">
        <p14:creationId xmlns:p14="http://schemas.microsoft.com/office/powerpoint/2010/main" val="336886165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esentation Title w/ Tagline">
    <p:bg bwMode="gray">
      <p:bgPr>
        <a:solidFill>
          <a:srgbClr val="003D70"/>
        </a:solidFill>
        <a:effectLst/>
      </p:bgPr>
    </p:bg>
    <p:spTree>
      <p:nvGrpSpPr>
        <p:cNvPr id="1" name=""/>
        <p:cNvGrpSpPr/>
        <p:nvPr/>
      </p:nvGrpSpPr>
      <p:grpSpPr>
        <a:xfrm>
          <a:off x="0" y="0"/>
          <a:ext cx="0" cy="0"/>
          <a:chOff x="0" y="0"/>
          <a:chExt cx="0" cy="0"/>
        </a:xfrm>
      </p:grpSpPr>
      <p:sp>
        <p:nvSpPr>
          <p:cNvPr id="10" name="Rectangle 9"/>
          <p:cNvSpPr/>
          <p:nvPr userDrawn="1"/>
        </p:nvSpPr>
        <p:spPr bwMode="gray">
          <a:xfrm>
            <a:off x="1" y="0"/>
            <a:ext cx="6400800" cy="1065791"/>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cxnSp>
        <p:nvCxnSpPr>
          <p:cNvPr id="4" name="Straight Connector 3"/>
          <p:cNvCxnSpPr/>
          <p:nvPr userDrawn="1"/>
        </p:nvCxnSpPr>
        <p:spPr bwMode="gray">
          <a:xfrm>
            <a:off x="0" y="1065791"/>
            <a:ext cx="6400799" cy="0"/>
          </a:xfrm>
          <a:prstGeom prst="line">
            <a:avLst/>
          </a:prstGeom>
          <a:noFill/>
          <a:ln w="38100" cap="flat" cmpd="sng" algn="ctr">
            <a:solidFill>
              <a:schemeClr val="accent6"/>
            </a:solidFill>
            <a:prstDash val="solid"/>
            <a:miter lim="800000"/>
          </a:ln>
          <a:effectLst/>
        </p:spPr>
      </p:cxnSp>
      <p:sp>
        <p:nvSpPr>
          <p:cNvPr id="2" name="Title 1"/>
          <p:cNvSpPr>
            <a:spLocks noGrp="1"/>
          </p:cNvSpPr>
          <p:nvPr>
            <p:ph type="title" hasCustomPrompt="1"/>
          </p:nvPr>
        </p:nvSpPr>
        <p:spPr bwMode="gray">
          <a:xfrm>
            <a:off x="794542" y="2115916"/>
            <a:ext cx="4389120" cy="692497"/>
          </a:xfrm>
          <a:prstGeom prst="rect">
            <a:avLst/>
          </a:prstGeom>
        </p:spPr>
        <p:txBody>
          <a:bodyPr lIns="0" tIns="0" rIns="0" bIns="0" anchor="b" anchorCtr="0">
            <a:spAutoFit/>
          </a:bodyPr>
          <a:lstStyle>
            <a:lvl1pPr>
              <a:lnSpc>
                <a:spcPct val="90000"/>
              </a:lnSpc>
              <a:defRPr sz="2500" b="0" baseline="0">
                <a:solidFill>
                  <a:schemeClr val="bg1"/>
                </a:solidFill>
              </a:defRPr>
            </a:lvl1pPr>
          </a:lstStyle>
          <a:p>
            <a:pPr lvl="0"/>
            <a:r>
              <a:rPr lang="en-US" dirty="0" smtClean="0"/>
              <a:t>Presentation Title – Rockwell 25pt Regular, Title Case</a:t>
            </a:r>
          </a:p>
        </p:txBody>
      </p:sp>
      <p:sp>
        <p:nvSpPr>
          <p:cNvPr id="5" name="Text Placeholder 4"/>
          <p:cNvSpPr>
            <a:spLocks noGrp="1"/>
          </p:cNvSpPr>
          <p:nvPr>
            <p:ph type="body" sz="quarter" idx="13" hasCustomPrompt="1"/>
          </p:nvPr>
        </p:nvSpPr>
        <p:spPr bwMode="gray">
          <a:xfrm>
            <a:off x="794542" y="2924994"/>
            <a:ext cx="4389120" cy="169277"/>
          </a:xfrm>
        </p:spPr>
        <p:txBody>
          <a:bodyPr/>
          <a:lstStyle>
            <a:lvl1pPr marL="0" indent="0">
              <a:spcBef>
                <a:spcPts val="0"/>
              </a:spcBef>
              <a:buNone/>
              <a:defRPr sz="1100" baseline="0">
                <a:solidFill>
                  <a:schemeClr val="accent1"/>
                </a:solidFill>
              </a:defRPr>
            </a:lvl1pPr>
            <a:lvl2pPr marL="114300" indent="0">
              <a:buNone/>
              <a:defRPr sz="1100">
                <a:solidFill>
                  <a:schemeClr val="accent1"/>
                </a:solidFill>
              </a:defRPr>
            </a:lvl2pPr>
            <a:lvl3pPr marL="228600" indent="0">
              <a:buNone/>
              <a:defRPr sz="1100">
                <a:solidFill>
                  <a:schemeClr val="accent1"/>
                </a:solidFill>
              </a:defRPr>
            </a:lvl3pPr>
            <a:lvl4pPr marL="342900" indent="0">
              <a:buNone/>
              <a:defRPr sz="1100">
                <a:solidFill>
                  <a:schemeClr val="accent1"/>
                </a:solidFill>
              </a:defRPr>
            </a:lvl4pPr>
            <a:lvl5pPr marL="457200" indent="0">
              <a:buNone/>
              <a:defRPr sz="1100">
                <a:solidFill>
                  <a:schemeClr val="accent1"/>
                </a:solidFill>
              </a:defRPr>
            </a:lvl5pPr>
          </a:lstStyle>
          <a:p>
            <a:pPr lvl="0"/>
            <a:r>
              <a:rPr lang="en-US" dirty="0" smtClean="0"/>
              <a:t>Presentation Subtitle – Verdana 11pt Regular, Title Case</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275788" y="266680"/>
            <a:ext cx="1174986" cy="512064"/>
          </a:xfrm>
          <a:prstGeom prst="rect">
            <a:avLst/>
          </a:prstGeom>
        </p:spPr>
      </p:pic>
      <p:sp>
        <p:nvSpPr>
          <p:cNvPr id="9" name="Text Placeholder 7"/>
          <p:cNvSpPr>
            <a:spLocks noGrp="1"/>
          </p:cNvSpPr>
          <p:nvPr>
            <p:ph type="body" sz="quarter" idx="14" hasCustomPrompt="1"/>
          </p:nvPr>
        </p:nvSpPr>
        <p:spPr bwMode="gray">
          <a:xfrm>
            <a:off x="4263773" y="4008795"/>
            <a:ext cx="1846263" cy="276999"/>
          </a:xfrm>
        </p:spPr>
        <p:txBody>
          <a:bodyPr/>
          <a:lstStyle>
            <a:lvl1pPr marL="0" indent="0" algn="r">
              <a:buNone/>
              <a:defRPr>
                <a:solidFill>
                  <a:schemeClr val="bg1"/>
                </a:solidFill>
              </a:defRPr>
            </a:lvl1pPr>
          </a:lstStyle>
          <a:p>
            <a:r>
              <a:rPr lang="en-US" dirty="0" smtClean="0"/>
              <a:t>Program Name Appears Here Identically to Official Display</a:t>
            </a:r>
            <a:endParaRPr lang="en-US" dirty="0"/>
          </a:p>
        </p:txBody>
      </p:sp>
      <p:sp>
        <p:nvSpPr>
          <p:cNvPr id="11" name="Rectangle 10"/>
          <p:cNvSpPr/>
          <p:nvPr userDrawn="1"/>
        </p:nvSpPr>
        <p:spPr bwMode="gray">
          <a:xfrm>
            <a:off x="0" y="4438777"/>
            <a:ext cx="6400800" cy="361824"/>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475890" y="4567335"/>
            <a:ext cx="2702137" cy="109144"/>
          </a:xfrm>
          <a:prstGeom prst="rect">
            <a:avLst/>
          </a:prstGeom>
        </p:spPr>
      </p:pic>
    </p:spTree>
    <p:extLst>
      <p:ext uri="{BB962C8B-B14F-4D97-AF65-F5344CB8AC3E}">
        <p14:creationId xmlns:p14="http://schemas.microsoft.com/office/powerpoint/2010/main" val="317581231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AB In-Brief">
    <p:spTree>
      <p:nvGrpSpPr>
        <p:cNvPr id="1" name=""/>
        <p:cNvGrpSpPr/>
        <p:nvPr/>
      </p:nvGrpSpPr>
      <p:grpSpPr>
        <a:xfrm>
          <a:off x="0" y="0"/>
          <a:ext cx="0" cy="0"/>
          <a:chOff x="0" y="0"/>
          <a:chExt cx="0" cy="0"/>
        </a:xfrm>
      </p:grpSpPr>
      <p:grpSp>
        <p:nvGrpSpPr>
          <p:cNvPr id="2" name="Group 1"/>
          <p:cNvGrpSpPr/>
          <p:nvPr userDrawn="1"/>
        </p:nvGrpSpPr>
        <p:grpSpPr bwMode="gray">
          <a:xfrm>
            <a:off x="0" y="141090"/>
            <a:ext cx="6400800" cy="4659510"/>
            <a:chOff x="0" y="141090"/>
            <a:chExt cx="6400800" cy="4659510"/>
          </a:xfrm>
        </p:grpSpPr>
        <p:sp>
          <p:nvSpPr>
            <p:cNvPr id="3" name="Rectangle 2"/>
            <p:cNvSpPr/>
            <p:nvPr userDrawn="1"/>
          </p:nvSpPr>
          <p:spPr bwMode="gray">
            <a:xfrm>
              <a:off x="0" y="4158677"/>
              <a:ext cx="6398731" cy="641923"/>
            </a:xfrm>
            <a:prstGeom prst="rect">
              <a:avLst/>
            </a:prstGeom>
            <a:solidFill>
              <a:schemeClr val="accent4"/>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 name="Rectangle 3"/>
            <p:cNvSpPr/>
            <p:nvPr userDrawn="1"/>
          </p:nvSpPr>
          <p:spPr bwMode="gray">
            <a:xfrm>
              <a:off x="1490104" y="552033"/>
              <a:ext cx="4910696" cy="3553168"/>
            </a:xfrm>
            <a:prstGeom prst="rect">
              <a:avLst/>
            </a:prstGeom>
            <a:solidFill>
              <a:schemeClr val="accent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 name="Rectangle 224"/>
            <p:cNvSpPr/>
            <p:nvPr userDrawn="1"/>
          </p:nvSpPr>
          <p:spPr bwMode="gray">
            <a:xfrm>
              <a:off x="1490104" y="552033"/>
              <a:ext cx="2305887" cy="3553168"/>
            </a:xfrm>
            <a:custGeom>
              <a:avLst/>
              <a:gdLst/>
              <a:ahLst/>
              <a:cxnLst/>
              <a:rect l="l" t="t" r="r" b="b"/>
              <a:pathLst>
                <a:path w="3537825" h="5451475">
                  <a:moveTo>
                    <a:pt x="0" y="0"/>
                  </a:moveTo>
                  <a:lnTo>
                    <a:pt x="2689716" y="0"/>
                  </a:lnTo>
                  <a:cubicBezTo>
                    <a:pt x="3218637" y="596391"/>
                    <a:pt x="3537825" y="1381628"/>
                    <a:pt x="3537825" y="2241415"/>
                  </a:cubicBezTo>
                  <a:cubicBezTo>
                    <a:pt x="3537825" y="3726746"/>
                    <a:pt x="2585223" y="4989584"/>
                    <a:pt x="1257339" y="5451475"/>
                  </a:cubicBezTo>
                  <a:lnTo>
                    <a:pt x="0" y="5451475"/>
                  </a:lnTo>
                  <a:close/>
                </a:path>
              </a:pathLst>
            </a:custGeom>
            <a:solidFill>
              <a:srgbClr val="005D9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6" name="Oval 236"/>
            <p:cNvSpPr/>
            <p:nvPr userDrawn="1"/>
          </p:nvSpPr>
          <p:spPr bwMode="gray">
            <a:xfrm>
              <a:off x="1490104" y="552033"/>
              <a:ext cx="1875914" cy="3306910"/>
            </a:xfrm>
            <a:custGeom>
              <a:avLst/>
              <a:gdLst/>
              <a:ahLst/>
              <a:cxnLst/>
              <a:rect l="l" t="t" r="r" b="b"/>
              <a:pathLst>
                <a:path w="2878136" h="5073652">
                  <a:moveTo>
                    <a:pt x="0" y="0"/>
                  </a:moveTo>
                  <a:lnTo>
                    <a:pt x="1772762" y="0"/>
                  </a:lnTo>
                  <a:cubicBezTo>
                    <a:pt x="2445777" y="515594"/>
                    <a:pt x="2878136" y="1327992"/>
                    <a:pt x="2878136" y="2241374"/>
                  </a:cubicBezTo>
                  <a:cubicBezTo>
                    <a:pt x="2878136" y="3805598"/>
                    <a:pt x="1610082" y="5073652"/>
                    <a:pt x="45858" y="5073652"/>
                  </a:cubicBezTo>
                  <a:lnTo>
                    <a:pt x="0" y="5071337"/>
                  </a:lnTo>
                  <a:close/>
                </a:path>
              </a:pathLst>
            </a:custGeom>
            <a:solidFill>
              <a:srgbClr val="00659B"/>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7" name="Oval 6"/>
            <p:cNvSpPr/>
            <p:nvPr userDrawn="1"/>
          </p:nvSpPr>
          <p:spPr bwMode="gray">
            <a:xfrm>
              <a:off x="48498" y="536929"/>
              <a:ext cx="2979943" cy="2979943"/>
            </a:xfrm>
            <a:prstGeom prst="ellipse">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8" name="Oval 7"/>
            <p:cNvSpPr/>
            <p:nvPr userDrawn="1"/>
          </p:nvSpPr>
          <p:spPr bwMode="gray">
            <a:xfrm>
              <a:off x="112018" y="609074"/>
              <a:ext cx="2834640" cy="2834640"/>
            </a:xfrm>
            <a:prstGeom prst="ellipse">
              <a:avLst/>
            </a:prstGeom>
            <a:solidFill>
              <a:schemeClr val="bg2"/>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252531" y="141090"/>
              <a:ext cx="1090389" cy="417192"/>
            </a:xfrm>
            <a:prstGeom prst="rect">
              <a:avLst/>
            </a:prstGeom>
          </p:spPr>
        </p:pic>
        <p:sp>
          <p:nvSpPr>
            <p:cNvPr id="10" name="TextBox 9"/>
            <p:cNvSpPr txBox="1"/>
            <p:nvPr userDrawn="1"/>
          </p:nvSpPr>
          <p:spPr bwMode="gray">
            <a:xfrm>
              <a:off x="659806" y="1046498"/>
              <a:ext cx="2333005" cy="430887"/>
            </a:xfrm>
            <a:prstGeom prst="rect">
              <a:avLst/>
            </a:prstGeom>
            <a:noFill/>
          </p:spPr>
          <p:txBody>
            <a:bodyPr wrap="square" lIns="0" tIns="0" rIns="0" bIns="0" rtlCol="0">
              <a:spAutoFit/>
            </a:bodyPr>
            <a:lstStyle/>
            <a:p>
              <a:pPr>
                <a:spcBef>
                  <a:spcPts val="500"/>
                </a:spcBef>
              </a:pPr>
              <a:r>
                <a:rPr lang="en-US" sz="1400" dirty="0">
                  <a:latin typeface="+mj-lt"/>
                </a:rPr>
                <a:t>Start with </a:t>
              </a:r>
              <a:r>
                <a:rPr lang="en-US" sz="1400" dirty="0" smtClean="0">
                  <a:latin typeface="+mj-lt"/>
                </a:rPr>
                <a:t>best </a:t>
              </a:r>
              <a:br>
                <a:rPr lang="en-US" sz="1400" dirty="0" smtClean="0">
                  <a:latin typeface="+mj-lt"/>
                </a:rPr>
              </a:br>
              <a:r>
                <a:rPr lang="en-US" sz="1400" dirty="0" smtClean="0">
                  <a:latin typeface="+mj-lt"/>
                </a:rPr>
                <a:t>practices </a:t>
              </a:r>
              <a:r>
                <a:rPr lang="en-US" sz="1400" dirty="0">
                  <a:latin typeface="+mj-lt"/>
                </a:rPr>
                <a:t>research</a:t>
              </a:r>
              <a:endParaRPr lang="en-US" sz="1400" dirty="0" smtClean="0">
                <a:latin typeface="+mj-lt"/>
              </a:endParaRPr>
            </a:p>
          </p:txBody>
        </p:sp>
        <p:cxnSp>
          <p:nvCxnSpPr>
            <p:cNvPr id="11" name="Straight Connector 10"/>
            <p:cNvCxnSpPr/>
            <p:nvPr userDrawn="1"/>
          </p:nvCxnSpPr>
          <p:spPr bwMode="gray">
            <a:xfrm>
              <a:off x="659807" y="1527448"/>
              <a:ext cx="1736089" cy="0"/>
            </a:xfrm>
            <a:prstGeom prst="line">
              <a:avLst/>
            </a:prstGeom>
            <a:ln w="12700">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2" name="TextBox 11"/>
            <p:cNvSpPr txBox="1"/>
            <p:nvPr userDrawn="1"/>
          </p:nvSpPr>
          <p:spPr bwMode="gray">
            <a:xfrm>
              <a:off x="659806" y="1627462"/>
              <a:ext cx="1983239" cy="1335750"/>
            </a:xfrm>
            <a:prstGeom prst="rect">
              <a:avLst/>
            </a:prstGeom>
            <a:noFill/>
          </p:spPr>
          <p:txBody>
            <a:bodyPr wrap="square" lIns="0" tIns="0" rIns="0" bIns="0" numCol="1" spcCol="457200" rtlCol="0">
              <a:spAutoFit/>
            </a:bodyPr>
            <a:lstStyle/>
            <a:p>
              <a:pPr marL="112713" indent="-112713">
                <a:lnSpc>
                  <a:spcPct val="120000"/>
                </a:lnSpc>
                <a:spcBef>
                  <a:spcPts val="400"/>
                </a:spcBef>
                <a:buFont typeface="Verdana" panose="020B0604030504040204" pitchFamily="34" charset="0"/>
                <a:buChar char="›"/>
              </a:pPr>
              <a:r>
                <a:rPr lang="en-US" sz="800" dirty="0"/>
                <a:t>Research Forums for presidents, provosts, chief business officers, and key academic </a:t>
              </a:r>
              <a:r>
                <a:rPr lang="en-US" sz="800" dirty="0" smtClean="0"/>
                <a:t>and </a:t>
              </a:r>
              <a:r>
                <a:rPr lang="en-US" sz="800" dirty="0"/>
                <a:t>administrative leaders</a:t>
              </a:r>
            </a:p>
            <a:p>
              <a:pPr marL="112713" indent="-112713">
                <a:lnSpc>
                  <a:spcPct val="120000"/>
                </a:lnSpc>
                <a:spcBef>
                  <a:spcPts val="400"/>
                </a:spcBef>
                <a:buFont typeface="Verdana" panose="020B0604030504040204" pitchFamily="34" charset="0"/>
                <a:buChar char="›"/>
              </a:pPr>
              <a:r>
                <a:rPr lang="en-US" sz="800" dirty="0"/>
                <a:t>At the core of all we do</a:t>
              </a:r>
            </a:p>
            <a:p>
              <a:pPr marL="112713" indent="-112713">
                <a:lnSpc>
                  <a:spcPct val="120000"/>
                </a:lnSpc>
                <a:spcBef>
                  <a:spcPts val="400"/>
                </a:spcBef>
                <a:buFont typeface="Verdana" panose="020B0604030504040204" pitchFamily="34" charset="0"/>
                <a:buChar char="›"/>
              </a:pPr>
              <a:r>
                <a:rPr lang="en-US" sz="800" dirty="0"/>
                <a:t>Peer-tested best practices </a:t>
              </a:r>
              <a:r>
                <a:rPr lang="en-US" sz="800" dirty="0" smtClean="0"/>
                <a:t>research</a:t>
              </a:r>
              <a:endParaRPr lang="en-US" sz="800" dirty="0"/>
            </a:p>
            <a:p>
              <a:pPr marL="112713" indent="-112713">
                <a:lnSpc>
                  <a:spcPct val="120000"/>
                </a:lnSpc>
                <a:spcBef>
                  <a:spcPts val="400"/>
                </a:spcBef>
                <a:buFont typeface="Verdana" panose="020B0604030504040204" pitchFamily="34" charset="0"/>
                <a:buChar char="›"/>
              </a:pPr>
              <a:r>
                <a:rPr lang="en-US" sz="800" dirty="0"/>
                <a:t>Answers to the most </a:t>
              </a:r>
              <a:r>
                <a:rPr lang="en-US" sz="800" dirty="0" smtClean="0"/>
                <a:t/>
              </a:r>
              <a:br>
                <a:rPr lang="en-US" sz="800" dirty="0" smtClean="0"/>
              </a:br>
              <a:r>
                <a:rPr lang="en-US" sz="800" dirty="0" smtClean="0"/>
                <a:t>pressing </a:t>
              </a:r>
              <a:r>
                <a:rPr lang="en-US" sz="800" dirty="0"/>
                <a:t>issues</a:t>
              </a:r>
            </a:p>
          </p:txBody>
        </p:sp>
        <p:sp>
          <p:nvSpPr>
            <p:cNvPr id="13" name="TextBox 12"/>
            <p:cNvSpPr txBox="1"/>
            <p:nvPr userDrawn="1"/>
          </p:nvSpPr>
          <p:spPr bwMode="gray">
            <a:xfrm>
              <a:off x="3221384" y="674561"/>
              <a:ext cx="2623273" cy="646331"/>
            </a:xfrm>
            <a:prstGeom prst="rect">
              <a:avLst/>
            </a:prstGeom>
            <a:noFill/>
          </p:spPr>
          <p:txBody>
            <a:bodyPr wrap="square" lIns="0" tIns="0" rIns="0" bIns="0" rtlCol="0">
              <a:spAutoFit/>
            </a:bodyPr>
            <a:lstStyle/>
            <a:p>
              <a:pPr>
                <a:spcBef>
                  <a:spcPts val="500"/>
                </a:spcBef>
              </a:pPr>
              <a:r>
                <a:rPr lang="en-US" sz="1400" dirty="0">
                  <a:solidFill>
                    <a:schemeClr val="bg1"/>
                  </a:solidFill>
                  <a:latin typeface="+mj-lt"/>
                </a:rPr>
                <a:t>Then hardwire those insights into your organization using our technology &amp; services</a:t>
              </a:r>
              <a:endParaRPr lang="en-US" sz="1400" dirty="0" smtClean="0">
                <a:solidFill>
                  <a:schemeClr val="bg1"/>
                </a:solidFill>
                <a:latin typeface="+mj-lt"/>
              </a:endParaRPr>
            </a:p>
          </p:txBody>
        </p:sp>
        <p:cxnSp>
          <p:nvCxnSpPr>
            <p:cNvPr id="14" name="Straight Connector 13"/>
            <p:cNvCxnSpPr/>
            <p:nvPr userDrawn="1"/>
          </p:nvCxnSpPr>
          <p:spPr bwMode="gray">
            <a:xfrm>
              <a:off x="3225088" y="1367953"/>
              <a:ext cx="2897900" cy="0"/>
            </a:xfrm>
            <a:prstGeom prst="line">
              <a:avLst/>
            </a:prstGeom>
            <a:ln w="12700">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5" name="Isosceles Triangle 14"/>
            <p:cNvSpPr/>
            <p:nvPr userDrawn="1"/>
          </p:nvSpPr>
          <p:spPr bwMode="gray">
            <a:xfrm rot="5400000">
              <a:off x="3105052" y="761189"/>
              <a:ext cx="67801" cy="58448"/>
            </a:xfrm>
            <a:prstGeom prst="triangle">
              <a:avLst/>
            </a:prstGeom>
            <a:solidFill>
              <a:schemeClr val="tx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6" name="Isosceles Triangle 15"/>
            <p:cNvSpPr/>
            <p:nvPr userDrawn="1"/>
          </p:nvSpPr>
          <p:spPr bwMode="gray">
            <a:xfrm rot="5400000">
              <a:off x="541366" y="1138439"/>
              <a:ext cx="67801" cy="58448"/>
            </a:xfrm>
            <a:prstGeom prst="triangle">
              <a:avLst/>
            </a:prstGeom>
            <a:solidFill>
              <a:schemeClr val="tx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7" name="TextBox 16"/>
            <p:cNvSpPr txBox="1"/>
            <p:nvPr userDrawn="1"/>
          </p:nvSpPr>
          <p:spPr bwMode="gray">
            <a:xfrm>
              <a:off x="3221384" y="1510110"/>
              <a:ext cx="2676799" cy="743280"/>
            </a:xfrm>
            <a:prstGeom prst="rect">
              <a:avLst/>
            </a:prstGeom>
            <a:noFill/>
          </p:spPr>
          <p:txBody>
            <a:bodyPr wrap="square" lIns="0" tIns="0" rIns="0" bIns="0" numCol="1" spcCol="457200" rtlCol="0">
              <a:spAutoFit/>
            </a:bodyPr>
            <a:lstStyle/>
            <a:p>
              <a:pPr>
                <a:lnSpc>
                  <a:spcPct val="120000"/>
                </a:lnSpc>
                <a:spcBef>
                  <a:spcPts val="800"/>
                </a:spcBef>
              </a:pPr>
              <a:r>
                <a:rPr lang="en-US" sz="900" b="1" dirty="0">
                  <a:solidFill>
                    <a:schemeClr val="bg1"/>
                  </a:solidFill>
                </a:rPr>
                <a:t>Enrollment Management </a:t>
              </a:r>
            </a:p>
            <a:p>
              <a:pPr>
                <a:spcBef>
                  <a:spcPts val="300"/>
                </a:spcBef>
              </a:pPr>
              <a:r>
                <a:rPr lang="en-US" sz="700" dirty="0">
                  <a:solidFill>
                    <a:schemeClr val="bg1"/>
                  </a:solidFill>
                </a:rPr>
                <a:t>Our </a:t>
              </a:r>
              <a:r>
                <a:rPr lang="en-US" sz="700" b="1" dirty="0">
                  <a:solidFill>
                    <a:schemeClr val="bg1"/>
                  </a:solidFill>
                </a:rPr>
                <a:t>Royall &amp; Company </a:t>
              </a:r>
              <a:r>
                <a:rPr lang="en-US" sz="700" dirty="0">
                  <a:solidFill>
                    <a:schemeClr val="bg1"/>
                  </a:solidFill>
                </a:rPr>
                <a:t>division provides data-driven undergraduate and graduate solutions that target qualified prospective students; build relationships throughout the search, application, and yield process; and optimize financial aid resources.</a:t>
              </a:r>
            </a:p>
          </p:txBody>
        </p:sp>
        <p:sp>
          <p:nvSpPr>
            <p:cNvPr id="18" name="TextBox 17"/>
            <p:cNvSpPr txBox="1"/>
            <p:nvPr userDrawn="1"/>
          </p:nvSpPr>
          <p:spPr bwMode="gray">
            <a:xfrm>
              <a:off x="3221384" y="2420608"/>
              <a:ext cx="2676799" cy="635559"/>
            </a:xfrm>
            <a:prstGeom prst="rect">
              <a:avLst/>
            </a:prstGeom>
            <a:noFill/>
          </p:spPr>
          <p:txBody>
            <a:bodyPr wrap="square" lIns="0" tIns="0" rIns="0" bIns="0" numCol="1" spcCol="457200" rtlCol="0">
              <a:spAutoFit/>
            </a:bodyPr>
            <a:lstStyle/>
            <a:p>
              <a:pPr>
                <a:lnSpc>
                  <a:spcPct val="120000"/>
                </a:lnSpc>
                <a:spcBef>
                  <a:spcPts val="800"/>
                </a:spcBef>
              </a:pPr>
              <a:r>
                <a:rPr lang="en-US" sz="900" b="1" dirty="0">
                  <a:solidFill>
                    <a:schemeClr val="bg1"/>
                  </a:solidFill>
                </a:rPr>
                <a:t>Student Success </a:t>
              </a:r>
            </a:p>
            <a:p>
              <a:pPr>
                <a:spcBef>
                  <a:spcPts val="300"/>
                </a:spcBef>
              </a:pPr>
              <a:r>
                <a:rPr lang="en-US" sz="700" dirty="0">
                  <a:solidFill>
                    <a:schemeClr val="bg1"/>
                  </a:solidFill>
                </a:rPr>
                <a:t>Members, including four- and two-year institutions, </a:t>
              </a:r>
              <a:r>
                <a:rPr lang="en-US" sz="700" dirty="0" smtClean="0">
                  <a:solidFill>
                    <a:schemeClr val="bg1"/>
                  </a:solidFill>
                </a:rPr>
                <a:t>use </a:t>
              </a:r>
              <a:r>
                <a:rPr lang="en-US" sz="700" dirty="0">
                  <a:solidFill>
                    <a:schemeClr val="bg1"/>
                  </a:solidFill>
                </a:rPr>
                <a:t>the </a:t>
              </a:r>
              <a:r>
                <a:rPr lang="en-US" sz="700" b="1" dirty="0">
                  <a:solidFill>
                    <a:schemeClr val="bg1"/>
                  </a:solidFill>
                </a:rPr>
                <a:t>Student Success Collaborative™</a:t>
              </a:r>
              <a:r>
                <a:rPr lang="en-US" sz="700" dirty="0">
                  <a:solidFill>
                    <a:schemeClr val="bg1"/>
                  </a:solidFill>
                </a:rPr>
                <a:t> combination </a:t>
              </a:r>
              <a:r>
                <a:rPr lang="en-US" sz="700" dirty="0" smtClean="0">
                  <a:solidFill>
                    <a:schemeClr val="bg1"/>
                  </a:solidFill>
                </a:rPr>
                <a:t>of </a:t>
              </a:r>
              <a:r>
                <a:rPr lang="en-US" sz="700" dirty="0">
                  <a:solidFill>
                    <a:schemeClr val="bg1"/>
                  </a:solidFill>
                </a:rPr>
                <a:t>analytics, interaction and workflow technology, and consulting to support, </a:t>
              </a:r>
              <a:r>
                <a:rPr lang="en-US" sz="700" dirty="0" smtClean="0">
                  <a:solidFill>
                    <a:schemeClr val="bg1"/>
                  </a:solidFill>
                </a:rPr>
                <a:t>retain, </a:t>
              </a:r>
              <a:r>
                <a:rPr lang="en-US" sz="700" dirty="0">
                  <a:solidFill>
                    <a:schemeClr val="bg1"/>
                  </a:solidFill>
                </a:rPr>
                <a:t>and graduate more students.</a:t>
              </a:r>
            </a:p>
          </p:txBody>
        </p:sp>
        <p:sp>
          <p:nvSpPr>
            <p:cNvPr id="19" name="TextBox 18"/>
            <p:cNvSpPr txBox="1"/>
            <p:nvPr userDrawn="1"/>
          </p:nvSpPr>
          <p:spPr bwMode="gray">
            <a:xfrm>
              <a:off x="3221384" y="3223384"/>
              <a:ext cx="2676799" cy="635559"/>
            </a:xfrm>
            <a:prstGeom prst="rect">
              <a:avLst/>
            </a:prstGeom>
            <a:noFill/>
          </p:spPr>
          <p:txBody>
            <a:bodyPr wrap="square" lIns="0" tIns="0" rIns="0" bIns="0" numCol="1" spcCol="457200" rtlCol="0">
              <a:spAutoFit/>
            </a:bodyPr>
            <a:lstStyle/>
            <a:p>
              <a:pPr>
                <a:lnSpc>
                  <a:spcPct val="120000"/>
                </a:lnSpc>
                <a:spcBef>
                  <a:spcPts val="800"/>
                </a:spcBef>
              </a:pPr>
              <a:r>
                <a:rPr lang="en-US" sz="900" b="1" dirty="0">
                  <a:solidFill>
                    <a:schemeClr val="bg1"/>
                  </a:solidFill>
                </a:rPr>
                <a:t>Growth and Academic Operations </a:t>
              </a:r>
            </a:p>
            <a:p>
              <a:pPr>
                <a:spcBef>
                  <a:spcPts val="300"/>
                </a:spcBef>
              </a:pPr>
              <a:r>
                <a:rPr lang="en-US" sz="700" dirty="0">
                  <a:solidFill>
                    <a:schemeClr val="bg1"/>
                  </a:solidFill>
                </a:rPr>
                <a:t>Our </a:t>
              </a:r>
              <a:r>
                <a:rPr lang="en-US" sz="700" b="1" dirty="0">
                  <a:solidFill>
                    <a:schemeClr val="bg1"/>
                  </a:solidFill>
                </a:rPr>
                <a:t>Academic Performance Solutions </a:t>
              </a:r>
              <a:r>
                <a:rPr lang="en-US" sz="700" dirty="0">
                  <a:solidFill>
                    <a:schemeClr val="bg1"/>
                  </a:solidFill>
                </a:rPr>
                <a:t>group partners with university academic and business leaders to help make smart resource trade-offs, improve academic efficiency, and grow academic program revenues.</a:t>
              </a:r>
            </a:p>
          </p:txBody>
        </p:sp>
        <p:sp>
          <p:nvSpPr>
            <p:cNvPr id="20" name="TextBox 19"/>
            <p:cNvSpPr txBox="1"/>
            <p:nvPr/>
          </p:nvSpPr>
          <p:spPr bwMode="gray">
            <a:xfrm>
              <a:off x="399174" y="4467702"/>
              <a:ext cx="1006926" cy="215444"/>
            </a:xfrm>
            <a:prstGeom prst="rect">
              <a:avLst/>
            </a:prstGeom>
            <a:noFill/>
          </p:spPr>
          <p:txBody>
            <a:bodyPr wrap="square" lIns="0" tIns="0" rIns="0" bIns="0" rtlCol="0">
              <a:spAutoFit/>
            </a:bodyPr>
            <a:lstStyle/>
            <a:p>
              <a:pPr>
                <a:spcBef>
                  <a:spcPts val="500"/>
                </a:spcBef>
              </a:pPr>
              <a:r>
                <a:rPr lang="en-US" sz="700" dirty="0">
                  <a:solidFill>
                    <a:schemeClr val="bg1"/>
                  </a:solidFill>
                </a:rPr>
                <a:t>College and </a:t>
              </a:r>
              <a:r>
                <a:rPr lang="en-US" sz="700" dirty="0" smtClean="0">
                  <a:solidFill>
                    <a:schemeClr val="bg1"/>
                  </a:solidFill>
                </a:rPr>
                <a:t/>
              </a:r>
              <a:br>
                <a:rPr lang="en-US" sz="700" dirty="0" smtClean="0">
                  <a:solidFill>
                    <a:schemeClr val="bg1"/>
                  </a:solidFill>
                </a:rPr>
              </a:br>
              <a:r>
                <a:rPr lang="en-US" sz="700" dirty="0" smtClean="0">
                  <a:solidFill>
                    <a:schemeClr val="bg1"/>
                  </a:solidFill>
                </a:rPr>
                <a:t>university </a:t>
              </a:r>
              <a:r>
                <a:rPr lang="en-US" sz="700" dirty="0">
                  <a:solidFill>
                    <a:schemeClr val="bg1"/>
                  </a:solidFill>
                </a:rPr>
                <a:t>members</a:t>
              </a:r>
              <a:endParaRPr lang="en-US" sz="700" dirty="0" smtClean="0">
                <a:solidFill>
                  <a:schemeClr val="bg1"/>
                </a:solidFill>
              </a:endParaRPr>
            </a:p>
          </p:txBody>
        </p:sp>
        <p:sp>
          <p:nvSpPr>
            <p:cNvPr id="21" name="TextBox 20"/>
            <p:cNvSpPr txBox="1"/>
            <p:nvPr/>
          </p:nvSpPr>
          <p:spPr bwMode="gray">
            <a:xfrm>
              <a:off x="412134" y="4158677"/>
              <a:ext cx="702071" cy="276999"/>
            </a:xfrm>
            <a:prstGeom prst="rect">
              <a:avLst/>
            </a:prstGeom>
            <a:noFill/>
          </p:spPr>
          <p:txBody>
            <a:bodyPr wrap="square" lIns="0" tIns="0" rIns="0" bIns="0" rtlCol="0">
              <a:spAutoFit/>
            </a:bodyPr>
            <a:lstStyle/>
            <a:p>
              <a:pPr>
                <a:spcBef>
                  <a:spcPts val="500"/>
                </a:spcBef>
              </a:pPr>
              <a:r>
                <a:rPr lang="en-US" sz="1800" dirty="0" smtClean="0">
                  <a:solidFill>
                    <a:schemeClr val="bg1"/>
                  </a:solidFill>
                  <a:latin typeface="+mj-lt"/>
                </a:rPr>
                <a:t>1,100</a:t>
              </a:r>
              <a:r>
                <a:rPr lang="en-US" sz="1800" baseline="30000" dirty="0" smtClean="0">
                  <a:solidFill>
                    <a:schemeClr val="bg1"/>
                  </a:solidFill>
                  <a:latin typeface="+mj-lt"/>
                </a:rPr>
                <a:t>+</a:t>
              </a:r>
            </a:p>
          </p:txBody>
        </p:sp>
        <p:sp>
          <p:nvSpPr>
            <p:cNvPr id="22" name="TextBox 21"/>
            <p:cNvSpPr txBox="1"/>
            <p:nvPr/>
          </p:nvSpPr>
          <p:spPr bwMode="gray">
            <a:xfrm>
              <a:off x="1931848" y="4467702"/>
              <a:ext cx="961485" cy="215444"/>
            </a:xfrm>
            <a:prstGeom prst="rect">
              <a:avLst/>
            </a:prstGeom>
            <a:noFill/>
          </p:spPr>
          <p:txBody>
            <a:bodyPr wrap="square" lIns="0" tIns="0" rIns="0" bIns="0" rtlCol="0">
              <a:spAutoFit/>
            </a:bodyPr>
            <a:lstStyle/>
            <a:p>
              <a:pPr>
                <a:spcBef>
                  <a:spcPts val="500"/>
                </a:spcBef>
              </a:pPr>
              <a:r>
                <a:rPr lang="en-US" sz="700" dirty="0">
                  <a:solidFill>
                    <a:schemeClr val="bg1"/>
                  </a:solidFill>
                </a:rPr>
                <a:t>Research interviews </a:t>
              </a:r>
              <a:r>
                <a:rPr lang="en-US" sz="700" dirty="0" smtClean="0">
                  <a:solidFill>
                    <a:schemeClr val="bg1"/>
                  </a:solidFill>
                </a:rPr>
                <a:t> per </a:t>
              </a:r>
              <a:r>
                <a:rPr lang="en-US" sz="700" dirty="0">
                  <a:solidFill>
                    <a:schemeClr val="bg1"/>
                  </a:solidFill>
                </a:rPr>
                <a:t>year</a:t>
              </a:r>
              <a:endParaRPr lang="en-US" sz="700" dirty="0" smtClean="0">
                <a:solidFill>
                  <a:schemeClr val="bg1"/>
                </a:solidFill>
              </a:endParaRPr>
            </a:p>
          </p:txBody>
        </p:sp>
        <p:sp>
          <p:nvSpPr>
            <p:cNvPr id="23" name="TextBox 22"/>
            <p:cNvSpPr txBox="1"/>
            <p:nvPr/>
          </p:nvSpPr>
          <p:spPr bwMode="gray">
            <a:xfrm>
              <a:off x="1904657" y="4158677"/>
              <a:ext cx="855408" cy="276999"/>
            </a:xfrm>
            <a:prstGeom prst="rect">
              <a:avLst/>
            </a:prstGeom>
            <a:noFill/>
          </p:spPr>
          <p:txBody>
            <a:bodyPr wrap="square" lIns="0" tIns="0" rIns="0" bIns="0" rtlCol="0">
              <a:spAutoFit/>
            </a:bodyPr>
            <a:lstStyle/>
            <a:p>
              <a:pPr marL="0" marR="0" indent="0" algn="l" defTabSz="640080" rtl="0" eaLnBrk="1" fontAlgn="auto" latinLnBrk="0" hangingPunct="1">
                <a:lnSpc>
                  <a:spcPct val="100000"/>
                </a:lnSpc>
                <a:spcBef>
                  <a:spcPts val="500"/>
                </a:spcBef>
                <a:spcAft>
                  <a:spcPts val="0"/>
                </a:spcAft>
                <a:buClrTx/>
                <a:buSzTx/>
                <a:buFontTx/>
                <a:buNone/>
                <a:tabLst/>
                <a:defRPr/>
              </a:pPr>
              <a:r>
                <a:rPr lang="en-US" sz="1800" dirty="0" smtClean="0">
                  <a:solidFill>
                    <a:schemeClr val="bg1"/>
                  </a:solidFill>
                  <a:latin typeface="+mj-lt"/>
                </a:rPr>
                <a:t>10,000</a:t>
              </a:r>
              <a:r>
                <a:rPr lang="en-US" sz="1800" kern="1200" baseline="30000" dirty="0" smtClean="0">
                  <a:solidFill>
                    <a:schemeClr val="bg1"/>
                  </a:solidFill>
                  <a:latin typeface="+mn-lt"/>
                  <a:ea typeface="+mn-ea"/>
                  <a:cs typeface="+mn-cs"/>
                </a:rPr>
                <a:t>+</a:t>
              </a:r>
            </a:p>
          </p:txBody>
        </p:sp>
        <p:sp>
          <p:nvSpPr>
            <p:cNvPr id="24" name="TextBox 23"/>
            <p:cNvSpPr txBox="1"/>
            <p:nvPr/>
          </p:nvSpPr>
          <p:spPr bwMode="gray">
            <a:xfrm>
              <a:off x="3391890" y="4467702"/>
              <a:ext cx="1415313" cy="215444"/>
            </a:xfrm>
            <a:prstGeom prst="rect">
              <a:avLst/>
            </a:prstGeom>
            <a:noFill/>
          </p:spPr>
          <p:txBody>
            <a:bodyPr wrap="square" lIns="0" tIns="0" rIns="0" bIns="0" rtlCol="0">
              <a:spAutoFit/>
            </a:bodyPr>
            <a:lstStyle/>
            <a:p>
              <a:pPr>
                <a:spcBef>
                  <a:spcPts val="500"/>
                </a:spcBef>
              </a:pPr>
              <a:r>
                <a:rPr lang="en-US" sz="700" dirty="0" smtClean="0">
                  <a:solidFill>
                    <a:schemeClr val="bg1"/>
                  </a:solidFill>
                </a:rPr>
                <a:t>Course </a:t>
              </a:r>
              <a:r>
                <a:rPr lang="en-US" sz="700" dirty="0">
                  <a:solidFill>
                    <a:schemeClr val="bg1"/>
                  </a:solidFill>
                </a:rPr>
                <a:t>records in our student success analytic models</a:t>
              </a:r>
            </a:p>
          </p:txBody>
        </p:sp>
        <p:sp>
          <p:nvSpPr>
            <p:cNvPr id="25" name="TextBox 24"/>
            <p:cNvSpPr txBox="1"/>
            <p:nvPr/>
          </p:nvSpPr>
          <p:spPr bwMode="gray">
            <a:xfrm>
              <a:off x="3397277" y="4158677"/>
              <a:ext cx="732284" cy="276999"/>
            </a:xfrm>
            <a:prstGeom prst="rect">
              <a:avLst/>
            </a:prstGeom>
            <a:noFill/>
          </p:spPr>
          <p:txBody>
            <a:bodyPr wrap="square" lIns="0" tIns="0" rIns="0" bIns="0" rtlCol="0">
              <a:spAutoFit/>
            </a:bodyPr>
            <a:lstStyle/>
            <a:p>
              <a:pPr>
                <a:spcBef>
                  <a:spcPts val="500"/>
                </a:spcBef>
              </a:pPr>
              <a:r>
                <a:rPr lang="en-US" sz="1800" dirty="0" smtClean="0">
                  <a:solidFill>
                    <a:schemeClr val="bg1"/>
                  </a:solidFill>
                  <a:latin typeface="+mj-lt"/>
                </a:rPr>
                <a:t>250M</a:t>
              </a:r>
              <a:r>
                <a:rPr lang="en-US" sz="1800" baseline="30000" dirty="0" smtClean="0">
                  <a:solidFill>
                    <a:schemeClr val="bg1"/>
                  </a:solidFill>
                  <a:latin typeface="+mj-lt"/>
                </a:rPr>
                <a:t>+</a:t>
              </a:r>
            </a:p>
          </p:txBody>
        </p:sp>
        <p:sp>
          <p:nvSpPr>
            <p:cNvPr id="26" name="TextBox 25"/>
            <p:cNvSpPr txBox="1"/>
            <p:nvPr/>
          </p:nvSpPr>
          <p:spPr bwMode="gray">
            <a:xfrm>
              <a:off x="5305761" y="4467702"/>
              <a:ext cx="586406" cy="215444"/>
            </a:xfrm>
            <a:prstGeom prst="rect">
              <a:avLst/>
            </a:prstGeom>
            <a:noFill/>
          </p:spPr>
          <p:txBody>
            <a:bodyPr wrap="square" lIns="0" tIns="0" rIns="0" bIns="0" rtlCol="0">
              <a:spAutoFit/>
            </a:bodyPr>
            <a:lstStyle/>
            <a:p>
              <a:pPr>
                <a:spcBef>
                  <a:spcPts val="500"/>
                </a:spcBef>
              </a:pPr>
              <a:r>
                <a:rPr lang="en-US" sz="700" dirty="0">
                  <a:solidFill>
                    <a:schemeClr val="bg1"/>
                  </a:solidFill>
                </a:rPr>
                <a:t>Student </a:t>
              </a:r>
              <a:br>
                <a:rPr lang="en-US" sz="700" dirty="0">
                  <a:solidFill>
                    <a:schemeClr val="bg1"/>
                  </a:solidFill>
                </a:rPr>
              </a:br>
              <a:r>
                <a:rPr lang="en-US" sz="700" dirty="0" smtClean="0">
                  <a:solidFill>
                    <a:schemeClr val="bg1"/>
                  </a:solidFill>
                </a:rPr>
                <a:t>interactions</a:t>
              </a:r>
            </a:p>
          </p:txBody>
        </p:sp>
        <p:sp>
          <p:nvSpPr>
            <p:cNvPr id="27" name="TextBox 26"/>
            <p:cNvSpPr txBox="1"/>
            <p:nvPr/>
          </p:nvSpPr>
          <p:spPr bwMode="gray">
            <a:xfrm>
              <a:off x="5305760" y="4158677"/>
              <a:ext cx="643856" cy="276999"/>
            </a:xfrm>
            <a:prstGeom prst="rect">
              <a:avLst/>
            </a:prstGeom>
            <a:noFill/>
          </p:spPr>
          <p:txBody>
            <a:bodyPr wrap="square" lIns="0" tIns="0" rIns="0" bIns="0" rtlCol="0">
              <a:spAutoFit/>
            </a:bodyPr>
            <a:lstStyle/>
            <a:p>
              <a:pPr marL="0" marR="0" indent="0" algn="l" defTabSz="640080" rtl="0" eaLnBrk="1" fontAlgn="auto" latinLnBrk="0" hangingPunct="1">
                <a:lnSpc>
                  <a:spcPct val="100000"/>
                </a:lnSpc>
                <a:spcBef>
                  <a:spcPts val="500"/>
                </a:spcBef>
                <a:spcAft>
                  <a:spcPts val="0"/>
                </a:spcAft>
                <a:buClrTx/>
                <a:buSzTx/>
                <a:buFontTx/>
                <a:buNone/>
                <a:tabLst/>
                <a:defRPr/>
              </a:pPr>
              <a:r>
                <a:rPr lang="en-US" sz="1800" dirty="0" smtClean="0">
                  <a:solidFill>
                    <a:schemeClr val="bg1"/>
                  </a:solidFill>
                  <a:latin typeface="+mj-lt"/>
                </a:rPr>
                <a:t>1.2B</a:t>
              </a:r>
              <a:r>
                <a:rPr lang="en-US" sz="1800" kern="1200" baseline="30000" dirty="0" smtClean="0">
                  <a:solidFill>
                    <a:schemeClr val="bg1"/>
                  </a:solidFill>
                  <a:latin typeface="+mn-lt"/>
                  <a:ea typeface="+mn-ea"/>
                  <a:cs typeface="+mn-cs"/>
                </a:rPr>
                <a:t>+</a:t>
              </a:r>
            </a:p>
          </p:txBody>
        </p:sp>
      </p:grpSp>
      <p:pic>
        <p:nvPicPr>
          <p:cNvPr id="28" name="Picture 2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4358558" y="218014"/>
            <a:ext cx="1751729" cy="263345"/>
          </a:xfrm>
          <a:prstGeom prst="rect">
            <a:avLst/>
          </a:prstGeom>
        </p:spPr>
      </p:pic>
      <p:pic>
        <p:nvPicPr>
          <p:cNvPr id="29" name="Picture 28"/>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6474071" y="2626"/>
            <a:ext cx="1691760" cy="1259316"/>
          </a:xfrm>
          <a:prstGeom prst="rect">
            <a:avLst/>
          </a:prstGeom>
        </p:spPr>
      </p:pic>
    </p:spTree>
    <p:extLst>
      <p:ext uri="{BB962C8B-B14F-4D97-AF65-F5344CB8AC3E}">
        <p14:creationId xmlns:p14="http://schemas.microsoft.com/office/powerpoint/2010/main" val="634538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oad Map 3">
    <p:bg bwMode="gray">
      <p:bgPr>
        <a:solidFill>
          <a:srgbClr val="003D70"/>
        </a:solidFill>
        <a:effectLst/>
      </p:bgPr>
    </p:bg>
    <p:spTree>
      <p:nvGrpSpPr>
        <p:cNvPr id="1" name=""/>
        <p:cNvGrpSpPr/>
        <p:nvPr/>
      </p:nvGrpSpPr>
      <p:grpSpPr>
        <a:xfrm>
          <a:off x="0" y="0"/>
          <a:ext cx="0" cy="0"/>
          <a:chOff x="0" y="0"/>
          <a:chExt cx="0" cy="0"/>
        </a:xfrm>
      </p:grpSpPr>
      <p:sp>
        <p:nvSpPr>
          <p:cNvPr id="11" name="Round Same Side Corner Rectangle 10"/>
          <p:cNvSpPr/>
          <p:nvPr userDrawn="1"/>
        </p:nvSpPr>
        <p:spPr bwMode="gray">
          <a:xfrm rot="10800000">
            <a:off x="5015828" y="2626"/>
            <a:ext cx="843487" cy="296918"/>
          </a:xfrm>
          <a:prstGeom prst="round2SameRect">
            <a:avLst>
              <a:gd name="adj1" fmla="val 27409"/>
              <a:gd name="adj2" fmla="val 0"/>
            </a:avLst>
          </a:prstGeom>
          <a:solidFill>
            <a:schemeClr val="tx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2" name="TextBox 11"/>
          <p:cNvSpPr txBox="1"/>
          <p:nvPr userDrawn="1"/>
        </p:nvSpPr>
        <p:spPr bwMode="gray">
          <a:xfrm>
            <a:off x="5015829" y="92575"/>
            <a:ext cx="843487" cy="138499"/>
          </a:xfrm>
          <a:prstGeom prst="rect">
            <a:avLst/>
          </a:prstGeom>
          <a:noFill/>
        </p:spPr>
        <p:txBody>
          <a:bodyPr wrap="square" lIns="0" tIns="0" rIns="0" bIns="0" rtlCol="0">
            <a:spAutoFit/>
          </a:bodyPr>
          <a:lstStyle/>
          <a:p>
            <a:pPr algn="ctr">
              <a:spcBef>
                <a:spcPts val="500"/>
              </a:spcBef>
            </a:pPr>
            <a:r>
              <a:rPr lang="en-US" sz="900" spc="40" baseline="0" dirty="0" smtClean="0">
                <a:solidFill>
                  <a:schemeClr val="bg1"/>
                </a:solidFill>
                <a:latin typeface="+mj-lt"/>
              </a:rPr>
              <a:t>ROAD MAP</a:t>
            </a:r>
          </a:p>
        </p:txBody>
      </p:sp>
      <p:cxnSp>
        <p:nvCxnSpPr>
          <p:cNvPr id="13" name="Straight Connector 12"/>
          <p:cNvCxnSpPr/>
          <p:nvPr userDrawn="1"/>
        </p:nvCxnSpPr>
        <p:spPr bwMode="gray">
          <a:xfrm>
            <a:off x="863781" y="3486809"/>
            <a:ext cx="4673238" cy="0"/>
          </a:xfrm>
          <a:prstGeom prst="line">
            <a:avLst/>
          </a:prstGeom>
          <a:noFill/>
          <a:ln w="6350" cap="flat" cmpd="sng" algn="ctr">
            <a:solidFill>
              <a:schemeClr val="bg1"/>
            </a:solidFill>
            <a:prstDash val="solid"/>
            <a:miter lim="800000"/>
          </a:ln>
          <a:effectLst/>
        </p:spPr>
      </p:cxnSp>
      <p:grpSp>
        <p:nvGrpSpPr>
          <p:cNvPr id="28" name="Group 27"/>
          <p:cNvGrpSpPr/>
          <p:nvPr userDrawn="1"/>
        </p:nvGrpSpPr>
        <p:grpSpPr bwMode="gray">
          <a:xfrm>
            <a:off x="865779" y="1438837"/>
            <a:ext cx="264475" cy="276999"/>
            <a:chOff x="865779" y="1438837"/>
            <a:chExt cx="264475" cy="276999"/>
          </a:xfrm>
        </p:grpSpPr>
        <p:sp>
          <p:nvSpPr>
            <p:cNvPr id="7" name="Oval 6"/>
            <p:cNvSpPr/>
            <p:nvPr userDrawn="1"/>
          </p:nvSpPr>
          <p:spPr bwMode="gray">
            <a:xfrm>
              <a:off x="865779" y="1445099"/>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4" name="Text Placeholder 11"/>
            <p:cNvSpPr txBox="1">
              <a:spLocks/>
            </p:cNvSpPr>
            <p:nvPr userDrawn="1"/>
          </p:nvSpPr>
          <p:spPr bwMode="gray">
            <a:xfrm>
              <a:off x="899086" y="1438837"/>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1</a:t>
              </a:r>
              <a:endParaRPr lang="en-US" sz="1800" dirty="0">
                <a:solidFill>
                  <a:schemeClr val="bg1"/>
                </a:solidFill>
                <a:latin typeface="+mj-lt"/>
              </a:endParaRPr>
            </a:p>
          </p:txBody>
        </p:sp>
      </p:grpSp>
      <p:grpSp>
        <p:nvGrpSpPr>
          <p:cNvPr id="27" name="Group 26"/>
          <p:cNvGrpSpPr/>
          <p:nvPr userDrawn="1"/>
        </p:nvGrpSpPr>
        <p:grpSpPr bwMode="gray">
          <a:xfrm>
            <a:off x="865779" y="2164620"/>
            <a:ext cx="264475" cy="276999"/>
            <a:chOff x="865779" y="1949020"/>
            <a:chExt cx="264475" cy="276999"/>
          </a:xfrm>
        </p:grpSpPr>
        <p:sp>
          <p:nvSpPr>
            <p:cNvPr id="8" name="Oval 7"/>
            <p:cNvSpPr/>
            <p:nvPr userDrawn="1"/>
          </p:nvSpPr>
          <p:spPr bwMode="gray">
            <a:xfrm>
              <a:off x="865779" y="1955283"/>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5" name="Text Placeholder 11"/>
            <p:cNvSpPr txBox="1">
              <a:spLocks/>
            </p:cNvSpPr>
            <p:nvPr userDrawn="1"/>
          </p:nvSpPr>
          <p:spPr bwMode="gray">
            <a:xfrm>
              <a:off x="899086" y="1949020"/>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2</a:t>
              </a:r>
              <a:endParaRPr lang="en-US" sz="1800" dirty="0">
                <a:solidFill>
                  <a:schemeClr val="bg1"/>
                </a:solidFill>
                <a:latin typeface="+mj-lt"/>
              </a:endParaRPr>
            </a:p>
          </p:txBody>
        </p:sp>
      </p:grpSp>
      <p:grpSp>
        <p:nvGrpSpPr>
          <p:cNvPr id="26" name="Group 25"/>
          <p:cNvGrpSpPr/>
          <p:nvPr userDrawn="1"/>
        </p:nvGrpSpPr>
        <p:grpSpPr bwMode="gray">
          <a:xfrm>
            <a:off x="865779" y="2890402"/>
            <a:ext cx="264475" cy="276999"/>
            <a:chOff x="865779" y="2421079"/>
            <a:chExt cx="264475" cy="276999"/>
          </a:xfrm>
        </p:grpSpPr>
        <p:sp>
          <p:nvSpPr>
            <p:cNvPr id="9" name="Oval 8"/>
            <p:cNvSpPr/>
            <p:nvPr userDrawn="1"/>
          </p:nvSpPr>
          <p:spPr bwMode="gray">
            <a:xfrm>
              <a:off x="865779" y="2427342"/>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6" name="Text Placeholder 11"/>
            <p:cNvSpPr txBox="1">
              <a:spLocks/>
            </p:cNvSpPr>
            <p:nvPr userDrawn="1"/>
          </p:nvSpPr>
          <p:spPr bwMode="gray">
            <a:xfrm>
              <a:off x="899086" y="2421079"/>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3</a:t>
              </a:r>
              <a:endParaRPr lang="en-US" sz="1800" dirty="0">
                <a:solidFill>
                  <a:schemeClr val="bg1"/>
                </a:solidFill>
                <a:latin typeface="+mj-lt"/>
              </a:endParaRPr>
            </a:p>
          </p:txBody>
        </p:sp>
      </p:grpSp>
      <p:sp>
        <p:nvSpPr>
          <p:cNvPr id="31" name="TextBox 30"/>
          <p:cNvSpPr txBox="1"/>
          <p:nvPr userDrawn="1"/>
        </p:nvSpPr>
        <p:spPr bwMode="gray">
          <a:xfrm>
            <a:off x="6050756" y="0"/>
            <a:ext cx="298989" cy="136961"/>
          </a:xfrm>
          <a:prstGeom prst="rect">
            <a:avLst/>
          </a:prstGeom>
          <a:noFill/>
        </p:spPr>
        <p:txBody>
          <a:bodyPr wrap="square" lIns="0" tIns="36576" rIns="0" bIns="0" rtlCol="0">
            <a:spAutoFit/>
          </a:bodyPr>
          <a:lstStyle/>
          <a:p>
            <a:pPr algn="r">
              <a:spcBef>
                <a:spcPts val="500"/>
              </a:spcBef>
            </a:pPr>
            <a:fld id="{11A0A082-46D1-4CDC-90AB-7FACAC0B3028}" type="slidenum">
              <a:rPr lang="en-US" sz="650" smtClean="0">
                <a:solidFill>
                  <a:schemeClr val="bg1"/>
                </a:solidFill>
                <a:latin typeface="+mj-lt"/>
              </a:rPr>
              <a:t>‹#›</a:t>
            </a:fld>
            <a:endParaRPr lang="en-US" sz="650" dirty="0" smtClean="0">
              <a:solidFill>
                <a:schemeClr val="bg1"/>
              </a:solidFill>
              <a:latin typeface="+mj-lt"/>
            </a:endParaRPr>
          </a:p>
        </p:txBody>
      </p:sp>
      <p:sp>
        <p:nvSpPr>
          <p:cNvPr id="2" name="Title 1"/>
          <p:cNvSpPr>
            <a:spLocks noGrp="1"/>
          </p:cNvSpPr>
          <p:nvPr>
            <p:ph type="title" hasCustomPrompt="1"/>
          </p:nvPr>
        </p:nvSpPr>
        <p:spPr bwMode="gray">
          <a:xfrm>
            <a:off x="1363152" y="1469614"/>
            <a:ext cx="3749040" cy="215444"/>
          </a:xfrm>
          <a:prstGeom prst="rect">
            <a:avLst/>
          </a:prstGeom>
        </p:spPr>
        <p:txBody>
          <a:bodyPr lIns="0" tIns="0" rIns="0" bIns="0" anchor="ctr" anchorCtr="0">
            <a:spAutoFit/>
          </a:bodyPr>
          <a:lstStyle>
            <a:lvl1pPr>
              <a:lnSpc>
                <a:spcPct val="100000"/>
              </a:lnSpc>
              <a:defRPr sz="1400" b="0" spc="0" baseline="0">
                <a:solidFill>
                  <a:schemeClr val="bg1"/>
                </a:solidFill>
              </a:defRPr>
            </a:lvl1pPr>
          </a:lstStyle>
          <a:p>
            <a:pPr lvl="0"/>
            <a:r>
              <a:rPr lang="en-US" sz="1400" dirty="0" smtClean="0">
                <a:latin typeface="+mj-lt"/>
              </a:rPr>
              <a:t>Section Title – Rockwell 14pt, Title Case</a:t>
            </a:r>
          </a:p>
        </p:txBody>
      </p:sp>
      <p:sp>
        <p:nvSpPr>
          <p:cNvPr id="4" name="Text Placeholder 3"/>
          <p:cNvSpPr>
            <a:spLocks noGrp="1"/>
          </p:cNvSpPr>
          <p:nvPr>
            <p:ph type="body" sz="quarter" idx="13" hasCustomPrompt="1"/>
          </p:nvPr>
        </p:nvSpPr>
        <p:spPr bwMode="gray">
          <a:xfrm>
            <a:off x="1363152" y="2233870"/>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sp>
        <p:nvSpPr>
          <p:cNvPr id="6" name="Text Placeholder 5"/>
          <p:cNvSpPr>
            <a:spLocks noGrp="1"/>
          </p:cNvSpPr>
          <p:nvPr>
            <p:ph type="body" sz="quarter" idx="14" hasCustomPrompt="1"/>
          </p:nvPr>
        </p:nvSpPr>
        <p:spPr bwMode="gray">
          <a:xfrm>
            <a:off x="1363152" y="2959652"/>
            <a:ext cx="3749040" cy="138499"/>
          </a:xfrm>
        </p:spPr>
        <p:txBody>
          <a:bodyPr anchor="ctr" anchorCtr="0"/>
          <a:lstStyle>
            <a:lvl1pPr marL="0" indent="0">
              <a:spcBef>
                <a:spcPts val="0"/>
              </a:spcBef>
              <a:buNone/>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smtClean="0"/>
              <a:t>Section Title – Verdana 9pt Regular, Accent 1, Title Case</a:t>
            </a:r>
          </a:p>
        </p:txBody>
      </p:sp>
      <p:pic>
        <p:nvPicPr>
          <p:cNvPr id="18" name="Picture 1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6454242" y="2625"/>
            <a:ext cx="1711589" cy="2489153"/>
          </a:xfrm>
          <a:prstGeom prst="rect">
            <a:avLst/>
          </a:prstGeom>
        </p:spPr>
      </p:pic>
    </p:spTree>
    <p:extLst>
      <p:ext uri="{BB962C8B-B14F-4D97-AF65-F5344CB8AC3E}">
        <p14:creationId xmlns:p14="http://schemas.microsoft.com/office/powerpoint/2010/main" val="270956108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oad Map 4">
    <p:bg bwMode="gray">
      <p:bgPr>
        <a:solidFill>
          <a:srgbClr val="003D70"/>
        </a:solidFill>
        <a:effectLst/>
      </p:bgPr>
    </p:bg>
    <p:spTree>
      <p:nvGrpSpPr>
        <p:cNvPr id="1" name=""/>
        <p:cNvGrpSpPr/>
        <p:nvPr/>
      </p:nvGrpSpPr>
      <p:grpSpPr>
        <a:xfrm>
          <a:off x="0" y="0"/>
          <a:ext cx="0" cy="0"/>
          <a:chOff x="0" y="0"/>
          <a:chExt cx="0" cy="0"/>
        </a:xfrm>
      </p:grpSpPr>
      <p:sp>
        <p:nvSpPr>
          <p:cNvPr id="11" name="Round Same Side Corner Rectangle 10"/>
          <p:cNvSpPr/>
          <p:nvPr userDrawn="1"/>
        </p:nvSpPr>
        <p:spPr bwMode="gray">
          <a:xfrm rot="10800000">
            <a:off x="5015828" y="2626"/>
            <a:ext cx="843487" cy="296918"/>
          </a:xfrm>
          <a:prstGeom prst="round2SameRect">
            <a:avLst>
              <a:gd name="adj1" fmla="val 27409"/>
              <a:gd name="adj2" fmla="val 0"/>
            </a:avLst>
          </a:prstGeom>
          <a:solidFill>
            <a:schemeClr val="tx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22" name="TextBox 21"/>
          <p:cNvSpPr txBox="1"/>
          <p:nvPr userDrawn="1"/>
        </p:nvSpPr>
        <p:spPr bwMode="gray">
          <a:xfrm>
            <a:off x="6050756" y="0"/>
            <a:ext cx="298989" cy="136961"/>
          </a:xfrm>
          <a:prstGeom prst="rect">
            <a:avLst/>
          </a:prstGeom>
          <a:noFill/>
        </p:spPr>
        <p:txBody>
          <a:bodyPr wrap="square" lIns="0" tIns="36576" rIns="0" bIns="0" rtlCol="0">
            <a:spAutoFit/>
          </a:bodyPr>
          <a:lstStyle/>
          <a:p>
            <a:pPr algn="r">
              <a:spcBef>
                <a:spcPts val="500"/>
              </a:spcBef>
            </a:pPr>
            <a:fld id="{11A0A082-46D1-4CDC-90AB-7FACAC0B3028}" type="slidenum">
              <a:rPr lang="en-US" sz="650" smtClean="0">
                <a:solidFill>
                  <a:schemeClr val="bg1"/>
                </a:solidFill>
                <a:latin typeface="+mj-lt"/>
              </a:rPr>
              <a:t>‹#›</a:t>
            </a:fld>
            <a:endParaRPr lang="en-US" sz="650" dirty="0" smtClean="0">
              <a:solidFill>
                <a:schemeClr val="bg1"/>
              </a:solidFill>
              <a:latin typeface="+mj-lt"/>
            </a:endParaRPr>
          </a:p>
        </p:txBody>
      </p:sp>
      <p:sp>
        <p:nvSpPr>
          <p:cNvPr id="24" name="TextBox 23"/>
          <p:cNvSpPr txBox="1"/>
          <p:nvPr userDrawn="1"/>
        </p:nvSpPr>
        <p:spPr bwMode="gray">
          <a:xfrm>
            <a:off x="5015829" y="92575"/>
            <a:ext cx="843487" cy="138499"/>
          </a:xfrm>
          <a:prstGeom prst="rect">
            <a:avLst/>
          </a:prstGeom>
          <a:noFill/>
        </p:spPr>
        <p:txBody>
          <a:bodyPr wrap="square" lIns="0" tIns="0" rIns="0" bIns="0" rtlCol="0">
            <a:spAutoFit/>
          </a:bodyPr>
          <a:lstStyle/>
          <a:p>
            <a:pPr algn="ctr">
              <a:spcBef>
                <a:spcPts val="500"/>
              </a:spcBef>
            </a:pPr>
            <a:r>
              <a:rPr lang="en-US" sz="900" spc="40" baseline="0" dirty="0" smtClean="0">
                <a:solidFill>
                  <a:schemeClr val="bg1"/>
                </a:solidFill>
                <a:latin typeface="+mj-lt"/>
              </a:rPr>
              <a:t>ROAD MAP</a:t>
            </a:r>
          </a:p>
        </p:txBody>
      </p:sp>
      <p:cxnSp>
        <p:nvCxnSpPr>
          <p:cNvPr id="26" name="Straight Connector 25"/>
          <p:cNvCxnSpPr/>
          <p:nvPr userDrawn="1"/>
        </p:nvCxnSpPr>
        <p:spPr bwMode="gray">
          <a:xfrm>
            <a:off x="863781" y="3486809"/>
            <a:ext cx="4673238" cy="0"/>
          </a:xfrm>
          <a:prstGeom prst="line">
            <a:avLst/>
          </a:prstGeom>
          <a:noFill/>
          <a:ln w="6350" cap="flat" cmpd="sng" algn="ctr">
            <a:solidFill>
              <a:schemeClr val="bg1"/>
            </a:solidFill>
            <a:prstDash val="solid"/>
            <a:miter lim="800000"/>
          </a:ln>
          <a:effectLst/>
        </p:spPr>
      </p:cxnSp>
      <p:grpSp>
        <p:nvGrpSpPr>
          <p:cNvPr id="27" name="Group 26"/>
          <p:cNvGrpSpPr/>
          <p:nvPr userDrawn="1"/>
        </p:nvGrpSpPr>
        <p:grpSpPr bwMode="gray">
          <a:xfrm>
            <a:off x="865779" y="1438837"/>
            <a:ext cx="264475" cy="276999"/>
            <a:chOff x="865779" y="1438837"/>
            <a:chExt cx="264475" cy="276999"/>
          </a:xfrm>
        </p:grpSpPr>
        <p:sp>
          <p:nvSpPr>
            <p:cNvPr id="28" name="Oval 27"/>
            <p:cNvSpPr/>
            <p:nvPr userDrawn="1"/>
          </p:nvSpPr>
          <p:spPr bwMode="gray">
            <a:xfrm>
              <a:off x="865779" y="1445099"/>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29" name="Text Placeholder 11"/>
            <p:cNvSpPr txBox="1">
              <a:spLocks/>
            </p:cNvSpPr>
            <p:nvPr userDrawn="1"/>
          </p:nvSpPr>
          <p:spPr bwMode="gray">
            <a:xfrm>
              <a:off x="899086" y="1438837"/>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1</a:t>
              </a:r>
              <a:endParaRPr lang="en-US" sz="1800" dirty="0">
                <a:solidFill>
                  <a:schemeClr val="bg1"/>
                </a:solidFill>
                <a:latin typeface="+mj-lt"/>
              </a:endParaRPr>
            </a:p>
          </p:txBody>
        </p:sp>
      </p:grpSp>
      <p:grpSp>
        <p:nvGrpSpPr>
          <p:cNvPr id="30" name="Group 29"/>
          <p:cNvGrpSpPr/>
          <p:nvPr userDrawn="1"/>
        </p:nvGrpSpPr>
        <p:grpSpPr bwMode="gray">
          <a:xfrm>
            <a:off x="865779" y="1922692"/>
            <a:ext cx="264475" cy="276999"/>
            <a:chOff x="865779" y="1949020"/>
            <a:chExt cx="264475" cy="276999"/>
          </a:xfrm>
        </p:grpSpPr>
        <p:sp>
          <p:nvSpPr>
            <p:cNvPr id="31" name="Oval 30"/>
            <p:cNvSpPr/>
            <p:nvPr userDrawn="1"/>
          </p:nvSpPr>
          <p:spPr bwMode="gray">
            <a:xfrm>
              <a:off x="865779" y="1955283"/>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32" name="Text Placeholder 11"/>
            <p:cNvSpPr txBox="1">
              <a:spLocks/>
            </p:cNvSpPr>
            <p:nvPr userDrawn="1"/>
          </p:nvSpPr>
          <p:spPr bwMode="gray">
            <a:xfrm>
              <a:off x="899086" y="1949020"/>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2</a:t>
              </a:r>
              <a:endParaRPr lang="en-US" sz="1800" dirty="0">
                <a:solidFill>
                  <a:schemeClr val="bg1"/>
                </a:solidFill>
                <a:latin typeface="+mj-lt"/>
              </a:endParaRPr>
            </a:p>
          </p:txBody>
        </p:sp>
      </p:grpSp>
      <p:grpSp>
        <p:nvGrpSpPr>
          <p:cNvPr id="33" name="Group 32"/>
          <p:cNvGrpSpPr/>
          <p:nvPr userDrawn="1"/>
        </p:nvGrpSpPr>
        <p:grpSpPr bwMode="gray">
          <a:xfrm>
            <a:off x="865779" y="2890402"/>
            <a:ext cx="264475" cy="276999"/>
            <a:chOff x="865779" y="2421079"/>
            <a:chExt cx="264475" cy="276999"/>
          </a:xfrm>
        </p:grpSpPr>
        <p:sp>
          <p:nvSpPr>
            <p:cNvPr id="34" name="Oval 33"/>
            <p:cNvSpPr/>
            <p:nvPr userDrawn="1"/>
          </p:nvSpPr>
          <p:spPr bwMode="gray">
            <a:xfrm>
              <a:off x="865779" y="2427342"/>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35" name="Text Placeholder 11"/>
            <p:cNvSpPr txBox="1">
              <a:spLocks/>
            </p:cNvSpPr>
            <p:nvPr userDrawn="1"/>
          </p:nvSpPr>
          <p:spPr bwMode="gray">
            <a:xfrm>
              <a:off x="899086" y="2421079"/>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4</a:t>
              </a:r>
              <a:endParaRPr lang="en-US" sz="1800" dirty="0">
                <a:solidFill>
                  <a:schemeClr val="bg1"/>
                </a:solidFill>
                <a:latin typeface="+mj-lt"/>
              </a:endParaRPr>
            </a:p>
          </p:txBody>
        </p:sp>
      </p:grpSp>
      <p:sp>
        <p:nvSpPr>
          <p:cNvPr id="36" name="Title 1"/>
          <p:cNvSpPr>
            <a:spLocks noGrp="1"/>
          </p:cNvSpPr>
          <p:nvPr>
            <p:ph type="title" hasCustomPrompt="1"/>
          </p:nvPr>
        </p:nvSpPr>
        <p:spPr bwMode="gray">
          <a:xfrm>
            <a:off x="1363152" y="1469614"/>
            <a:ext cx="3749040" cy="215444"/>
          </a:xfrm>
          <a:prstGeom prst="rect">
            <a:avLst/>
          </a:prstGeom>
        </p:spPr>
        <p:txBody>
          <a:bodyPr lIns="0" tIns="0" rIns="0" bIns="0" anchor="ctr" anchorCtr="0">
            <a:spAutoFit/>
          </a:bodyPr>
          <a:lstStyle>
            <a:lvl1pPr>
              <a:lnSpc>
                <a:spcPct val="100000"/>
              </a:lnSpc>
              <a:defRPr sz="1400" b="0" spc="0" baseline="0">
                <a:solidFill>
                  <a:schemeClr val="bg1"/>
                </a:solidFill>
              </a:defRPr>
            </a:lvl1pPr>
          </a:lstStyle>
          <a:p>
            <a:pPr lvl="0"/>
            <a:r>
              <a:rPr lang="en-US" sz="1400" dirty="0" smtClean="0">
                <a:latin typeface="+mj-lt"/>
              </a:rPr>
              <a:t>Section Title – Rockwell 14pt, Title Case</a:t>
            </a:r>
          </a:p>
        </p:txBody>
      </p:sp>
      <p:sp>
        <p:nvSpPr>
          <p:cNvPr id="37" name="Text Placeholder 3"/>
          <p:cNvSpPr>
            <a:spLocks noGrp="1"/>
          </p:cNvSpPr>
          <p:nvPr>
            <p:ph type="body" sz="quarter" idx="13" hasCustomPrompt="1"/>
          </p:nvPr>
        </p:nvSpPr>
        <p:spPr bwMode="gray">
          <a:xfrm>
            <a:off x="1363152" y="1991942"/>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sp>
        <p:nvSpPr>
          <p:cNvPr id="38" name="Text Placeholder 5"/>
          <p:cNvSpPr>
            <a:spLocks noGrp="1"/>
          </p:cNvSpPr>
          <p:nvPr>
            <p:ph type="body" sz="quarter" idx="14" hasCustomPrompt="1"/>
          </p:nvPr>
        </p:nvSpPr>
        <p:spPr bwMode="gray">
          <a:xfrm>
            <a:off x="1363152" y="2475797"/>
            <a:ext cx="3749040" cy="138499"/>
          </a:xfrm>
        </p:spPr>
        <p:txBody>
          <a:bodyPr anchor="ctr" anchorCtr="0"/>
          <a:lstStyle>
            <a:lvl1pPr marL="0" indent="0">
              <a:spcBef>
                <a:spcPts val="0"/>
              </a:spcBef>
              <a:buNone/>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smtClean="0"/>
              <a:t>Section Title – Verdana 9pt Regular, Accent 1, Title Case</a:t>
            </a:r>
          </a:p>
        </p:txBody>
      </p:sp>
      <p:grpSp>
        <p:nvGrpSpPr>
          <p:cNvPr id="39" name="Group 38"/>
          <p:cNvGrpSpPr/>
          <p:nvPr userDrawn="1"/>
        </p:nvGrpSpPr>
        <p:grpSpPr bwMode="gray">
          <a:xfrm>
            <a:off x="865779" y="2406547"/>
            <a:ext cx="264475" cy="276999"/>
            <a:chOff x="865779" y="2421079"/>
            <a:chExt cx="264475" cy="276999"/>
          </a:xfrm>
        </p:grpSpPr>
        <p:sp>
          <p:nvSpPr>
            <p:cNvPr id="40" name="Oval 39"/>
            <p:cNvSpPr/>
            <p:nvPr userDrawn="1"/>
          </p:nvSpPr>
          <p:spPr bwMode="gray">
            <a:xfrm>
              <a:off x="865779" y="2427342"/>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41" name="Text Placeholder 11"/>
            <p:cNvSpPr txBox="1">
              <a:spLocks/>
            </p:cNvSpPr>
            <p:nvPr userDrawn="1"/>
          </p:nvSpPr>
          <p:spPr bwMode="gray">
            <a:xfrm>
              <a:off x="899086" y="2421079"/>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3</a:t>
              </a:r>
              <a:endParaRPr lang="en-US" sz="1800" dirty="0">
                <a:solidFill>
                  <a:schemeClr val="bg1"/>
                </a:solidFill>
                <a:latin typeface="+mj-lt"/>
              </a:endParaRPr>
            </a:p>
          </p:txBody>
        </p:sp>
      </p:grpSp>
      <p:sp>
        <p:nvSpPr>
          <p:cNvPr id="12" name="Text Placeholder 11"/>
          <p:cNvSpPr>
            <a:spLocks noGrp="1"/>
          </p:cNvSpPr>
          <p:nvPr>
            <p:ph type="body" sz="quarter" idx="15" hasCustomPrompt="1"/>
          </p:nvPr>
        </p:nvSpPr>
        <p:spPr bwMode="gray">
          <a:xfrm>
            <a:off x="1363152" y="2959652"/>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pic>
        <p:nvPicPr>
          <p:cNvPr id="25" name="Picture 2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6454242" y="2625"/>
            <a:ext cx="1711589" cy="2489153"/>
          </a:xfrm>
          <a:prstGeom prst="rect">
            <a:avLst/>
          </a:prstGeom>
        </p:spPr>
      </p:pic>
    </p:spTree>
    <p:extLst>
      <p:ext uri="{BB962C8B-B14F-4D97-AF65-F5344CB8AC3E}">
        <p14:creationId xmlns:p14="http://schemas.microsoft.com/office/powerpoint/2010/main" val="414267007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oad Map 5">
    <p:bg bwMode="gray">
      <p:bgPr>
        <a:solidFill>
          <a:srgbClr val="003D70"/>
        </a:solidFill>
        <a:effectLst/>
      </p:bgPr>
    </p:bg>
    <p:spTree>
      <p:nvGrpSpPr>
        <p:cNvPr id="1" name=""/>
        <p:cNvGrpSpPr/>
        <p:nvPr/>
      </p:nvGrpSpPr>
      <p:grpSpPr>
        <a:xfrm>
          <a:off x="0" y="0"/>
          <a:ext cx="0" cy="0"/>
          <a:chOff x="0" y="0"/>
          <a:chExt cx="0" cy="0"/>
        </a:xfrm>
      </p:grpSpPr>
      <p:sp>
        <p:nvSpPr>
          <p:cNvPr id="11" name="Round Same Side Corner Rectangle 10"/>
          <p:cNvSpPr/>
          <p:nvPr userDrawn="1"/>
        </p:nvSpPr>
        <p:spPr bwMode="gray">
          <a:xfrm rot="10800000">
            <a:off x="5015828" y="2626"/>
            <a:ext cx="843487" cy="296918"/>
          </a:xfrm>
          <a:prstGeom prst="round2SameRect">
            <a:avLst>
              <a:gd name="adj1" fmla="val 27409"/>
              <a:gd name="adj2" fmla="val 0"/>
            </a:avLst>
          </a:prstGeom>
          <a:solidFill>
            <a:schemeClr val="tx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grpSp>
        <p:nvGrpSpPr>
          <p:cNvPr id="5" name="Group 4"/>
          <p:cNvGrpSpPr/>
          <p:nvPr userDrawn="1"/>
        </p:nvGrpSpPr>
        <p:grpSpPr bwMode="gray">
          <a:xfrm>
            <a:off x="865779" y="1011716"/>
            <a:ext cx="264475" cy="276999"/>
            <a:chOff x="865779" y="1438837"/>
            <a:chExt cx="264475" cy="276999"/>
          </a:xfrm>
        </p:grpSpPr>
        <p:sp>
          <p:nvSpPr>
            <p:cNvPr id="7" name="Oval 6"/>
            <p:cNvSpPr/>
            <p:nvPr userDrawn="1"/>
          </p:nvSpPr>
          <p:spPr bwMode="gray">
            <a:xfrm>
              <a:off x="865779" y="1445099"/>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4" name="Text Placeholder 11"/>
            <p:cNvSpPr txBox="1">
              <a:spLocks/>
            </p:cNvSpPr>
            <p:nvPr userDrawn="1"/>
          </p:nvSpPr>
          <p:spPr bwMode="gray">
            <a:xfrm>
              <a:off x="899086" y="1438837"/>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1</a:t>
              </a:r>
              <a:endParaRPr lang="en-US" sz="1800" dirty="0">
                <a:solidFill>
                  <a:schemeClr val="bg1"/>
                </a:solidFill>
                <a:latin typeface="+mj-lt"/>
              </a:endParaRPr>
            </a:p>
          </p:txBody>
        </p:sp>
      </p:grpSp>
      <p:grpSp>
        <p:nvGrpSpPr>
          <p:cNvPr id="2" name="Group 1"/>
          <p:cNvGrpSpPr/>
          <p:nvPr userDrawn="1"/>
        </p:nvGrpSpPr>
        <p:grpSpPr bwMode="gray">
          <a:xfrm>
            <a:off x="865779" y="1596869"/>
            <a:ext cx="264475" cy="276999"/>
            <a:chOff x="865779" y="1949020"/>
            <a:chExt cx="264475" cy="276999"/>
          </a:xfrm>
        </p:grpSpPr>
        <p:sp>
          <p:nvSpPr>
            <p:cNvPr id="8" name="Oval 7"/>
            <p:cNvSpPr/>
            <p:nvPr userDrawn="1"/>
          </p:nvSpPr>
          <p:spPr bwMode="gray">
            <a:xfrm>
              <a:off x="865779" y="1955283"/>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5" name="Text Placeholder 11"/>
            <p:cNvSpPr txBox="1">
              <a:spLocks/>
            </p:cNvSpPr>
            <p:nvPr userDrawn="1"/>
          </p:nvSpPr>
          <p:spPr bwMode="gray">
            <a:xfrm>
              <a:off x="899086" y="1949020"/>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2</a:t>
              </a:r>
              <a:endParaRPr lang="en-US" sz="1800" dirty="0">
                <a:solidFill>
                  <a:schemeClr val="bg1"/>
                </a:solidFill>
                <a:latin typeface="+mj-lt"/>
              </a:endParaRPr>
            </a:p>
          </p:txBody>
        </p:sp>
      </p:grpSp>
      <p:grpSp>
        <p:nvGrpSpPr>
          <p:cNvPr id="3" name="Group 2"/>
          <p:cNvGrpSpPr/>
          <p:nvPr userDrawn="1"/>
        </p:nvGrpSpPr>
        <p:grpSpPr bwMode="gray">
          <a:xfrm>
            <a:off x="865779" y="2182022"/>
            <a:ext cx="264475" cy="276999"/>
            <a:chOff x="865779" y="2421079"/>
            <a:chExt cx="264475" cy="276999"/>
          </a:xfrm>
        </p:grpSpPr>
        <p:sp>
          <p:nvSpPr>
            <p:cNvPr id="9" name="Oval 8"/>
            <p:cNvSpPr/>
            <p:nvPr userDrawn="1"/>
          </p:nvSpPr>
          <p:spPr bwMode="gray">
            <a:xfrm>
              <a:off x="865779" y="2427342"/>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6" name="Text Placeholder 11"/>
            <p:cNvSpPr txBox="1">
              <a:spLocks/>
            </p:cNvSpPr>
            <p:nvPr userDrawn="1"/>
          </p:nvSpPr>
          <p:spPr bwMode="gray">
            <a:xfrm>
              <a:off x="899086" y="2421079"/>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3</a:t>
              </a:r>
              <a:endParaRPr lang="en-US" sz="1800" dirty="0">
                <a:solidFill>
                  <a:schemeClr val="bg1"/>
                </a:solidFill>
                <a:latin typeface="+mj-lt"/>
              </a:endParaRPr>
            </a:p>
          </p:txBody>
        </p:sp>
      </p:grpSp>
      <p:grpSp>
        <p:nvGrpSpPr>
          <p:cNvPr id="4" name="Group 3"/>
          <p:cNvGrpSpPr/>
          <p:nvPr userDrawn="1"/>
        </p:nvGrpSpPr>
        <p:grpSpPr bwMode="gray">
          <a:xfrm>
            <a:off x="865779" y="2767175"/>
            <a:ext cx="264475" cy="276999"/>
            <a:chOff x="865779" y="2896663"/>
            <a:chExt cx="264475" cy="276999"/>
          </a:xfrm>
        </p:grpSpPr>
        <p:sp>
          <p:nvSpPr>
            <p:cNvPr id="10" name="Oval 9"/>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7"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4</a:t>
              </a:r>
              <a:endParaRPr lang="en-US" sz="1800" dirty="0">
                <a:solidFill>
                  <a:schemeClr val="bg1"/>
                </a:solidFill>
                <a:latin typeface="+mj-lt"/>
              </a:endParaRPr>
            </a:p>
          </p:txBody>
        </p:sp>
      </p:grpSp>
      <p:cxnSp>
        <p:nvCxnSpPr>
          <p:cNvPr id="24" name="Straight Connector 23"/>
          <p:cNvCxnSpPr/>
          <p:nvPr userDrawn="1"/>
        </p:nvCxnSpPr>
        <p:spPr bwMode="gray">
          <a:xfrm>
            <a:off x="863781" y="3942474"/>
            <a:ext cx="4673238" cy="0"/>
          </a:xfrm>
          <a:prstGeom prst="line">
            <a:avLst/>
          </a:prstGeom>
          <a:noFill/>
          <a:ln w="6350" cap="flat" cmpd="sng" algn="ctr">
            <a:solidFill>
              <a:schemeClr val="bg1"/>
            </a:solidFill>
            <a:prstDash val="solid"/>
            <a:miter lim="800000"/>
          </a:ln>
          <a:effectLst/>
        </p:spPr>
      </p:cxnSp>
      <p:grpSp>
        <p:nvGrpSpPr>
          <p:cNvPr id="29" name="Group 28"/>
          <p:cNvGrpSpPr/>
          <p:nvPr userDrawn="1"/>
        </p:nvGrpSpPr>
        <p:grpSpPr bwMode="gray">
          <a:xfrm>
            <a:off x="865779" y="3352328"/>
            <a:ext cx="264475" cy="276999"/>
            <a:chOff x="865779" y="2896663"/>
            <a:chExt cx="264475" cy="276999"/>
          </a:xfrm>
        </p:grpSpPr>
        <p:sp>
          <p:nvSpPr>
            <p:cNvPr id="30" name="Oval 29"/>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31"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5</a:t>
              </a:r>
              <a:endParaRPr lang="en-US" sz="1800" dirty="0">
                <a:solidFill>
                  <a:schemeClr val="bg1"/>
                </a:solidFill>
                <a:latin typeface="+mj-lt"/>
              </a:endParaRPr>
            </a:p>
          </p:txBody>
        </p:sp>
      </p:grpSp>
      <p:sp>
        <p:nvSpPr>
          <p:cNvPr id="26" name="TextBox 25"/>
          <p:cNvSpPr txBox="1"/>
          <p:nvPr userDrawn="1"/>
        </p:nvSpPr>
        <p:spPr bwMode="gray">
          <a:xfrm>
            <a:off x="6050756" y="0"/>
            <a:ext cx="298989" cy="136961"/>
          </a:xfrm>
          <a:prstGeom prst="rect">
            <a:avLst/>
          </a:prstGeom>
          <a:noFill/>
        </p:spPr>
        <p:txBody>
          <a:bodyPr wrap="square" lIns="0" tIns="36576" rIns="0" bIns="0" rtlCol="0">
            <a:spAutoFit/>
          </a:bodyPr>
          <a:lstStyle/>
          <a:p>
            <a:pPr algn="r">
              <a:spcBef>
                <a:spcPts val="500"/>
              </a:spcBef>
            </a:pPr>
            <a:fld id="{11A0A082-46D1-4CDC-90AB-7FACAC0B3028}" type="slidenum">
              <a:rPr lang="en-US" sz="650" smtClean="0">
                <a:solidFill>
                  <a:schemeClr val="bg1"/>
                </a:solidFill>
                <a:latin typeface="+mj-lt"/>
              </a:rPr>
              <a:t>‹#›</a:t>
            </a:fld>
            <a:endParaRPr lang="en-US" sz="650" dirty="0" smtClean="0">
              <a:solidFill>
                <a:schemeClr val="bg1"/>
              </a:solidFill>
              <a:latin typeface="+mj-lt"/>
            </a:endParaRPr>
          </a:p>
        </p:txBody>
      </p:sp>
      <p:sp>
        <p:nvSpPr>
          <p:cNvPr id="27" name="TextBox 26"/>
          <p:cNvSpPr txBox="1"/>
          <p:nvPr userDrawn="1"/>
        </p:nvSpPr>
        <p:spPr bwMode="gray">
          <a:xfrm>
            <a:off x="5015829" y="92575"/>
            <a:ext cx="843487" cy="138499"/>
          </a:xfrm>
          <a:prstGeom prst="rect">
            <a:avLst/>
          </a:prstGeom>
          <a:noFill/>
        </p:spPr>
        <p:txBody>
          <a:bodyPr wrap="square" lIns="0" tIns="0" rIns="0" bIns="0" rtlCol="0">
            <a:spAutoFit/>
          </a:bodyPr>
          <a:lstStyle/>
          <a:p>
            <a:pPr algn="ctr">
              <a:spcBef>
                <a:spcPts val="500"/>
              </a:spcBef>
            </a:pPr>
            <a:r>
              <a:rPr lang="en-US" sz="900" spc="40" baseline="0" dirty="0" smtClean="0">
                <a:solidFill>
                  <a:schemeClr val="bg1"/>
                </a:solidFill>
                <a:latin typeface="+mj-lt"/>
              </a:rPr>
              <a:t>ROAD MAP</a:t>
            </a:r>
          </a:p>
        </p:txBody>
      </p:sp>
      <p:sp>
        <p:nvSpPr>
          <p:cNvPr id="28" name="Title 1"/>
          <p:cNvSpPr>
            <a:spLocks noGrp="1"/>
          </p:cNvSpPr>
          <p:nvPr>
            <p:ph type="title" hasCustomPrompt="1"/>
          </p:nvPr>
        </p:nvSpPr>
        <p:spPr bwMode="gray">
          <a:xfrm>
            <a:off x="1363152" y="1042493"/>
            <a:ext cx="3749040" cy="215444"/>
          </a:xfrm>
          <a:prstGeom prst="rect">
            <a:avLst/>
          </a:prstGeom>
        </p:spPr>
        <p:txBody>
          <a:bodyPr lIns="0" tIns="0" rIns="0" bIns="0" anchor="ctr" anchorCtr="0">
            <a:spAutoFit/>
          </a:bodyPr>
          <a:lstStyle>
            <a:lvl1pPr>
              <a:lnSpc>
                <a:spcPct val="100000"/>
              </a:lnSpc>
              <a:defRPr sz="1400" b="0" spc="0" baseline="0">
                <a:solidFill>
                  <a:schemeClr val="bg1"/>
                </a:solidFill>
              </a:defRPr>
            </a:lvl1pPr>
          </a:lstStyle>
          <a:p>
            <a:pPr lvl="0"/>
            <a:r>
              <a:rPr lang="en-US" sz="1400" dirty="0" smtClean="0">
                <a:latin typeface="+mj-lt"/>
              </a:rPr>
              <a:t>Section Title – Rockwell 14pt, Title Case</a:t>
            </a:r>
          </a:p>
        </p:txBody>
      </p:sp>
      <p:sp>
        <p:nvSpPr>
          <p:cNvPr id="32" name="Text Placeholder 3"/>
          <p:cNvSpPr>
            <a:spLocks noGrp="1"/>
          </p:cNvSpPr>
          <p:nvPr>
            <p:ph type="body" sz="quarter" idx="13" hasCustomPrompt="1"/>
          </p:nvPr>
        </p:nvSpPr>
        <p:spPr bwMode="gray">
          <a:xfrm>
            <a:off x="1363152" y="1666119"/>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sp>
        <p:nvSpPr>
          <p:cNvPr id="34" name="Text Placeholder 5"/>
          <p:cNvSpPr>
            <a:spLocks noGrp="1"/>
          </p:cNvSpPr>
          <p:nvPr>
            <p:ph type="body" sz="quarter" idx="14" hasCustomPrompt="1"/>
          </p:nvPr>
        </p:nvSpPr>
        <p:spPr bwMode="gray">
          <a:xfrm>
            <a:off x="1363152" y="2251272"/>
            <a:ext cx="3749040" cy="138499"/>
          </a:xfrm>
        </p:spPr>
        <p:txBody>
          <a:bodyPr anchor="ctr" anchorCtr="0"/>
          <a:lstStyle>
            <a:lvl1pPr marL="0" indent="0">
              <a:spcBef>
                <a:spcPts val="0"/>
              </a:spcBef>
              <a:buNone/>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smtClean="0"/>
              <a:t>Section Title – Verdana 9pt Regular, Accent 1, Title Case</a:t>
            </a:r>
          </a:p>
        </p:txBody>
      </p:sp>
      <p:sp>
        <p:nvSpPr>
          <p:cNvPr id="35" name="Text Placeholder 11"/>
          <p:cNvSpPr>
            <a:spLocks noGrp="1"/>
          </p:cNvSpPr>
          <p:nvPr>
            <p:ph type="body" sz="quarter" idx="15" hasCustomPrompt="1"/>
          </p:nvPr>
        </p:nvSpPr>
        <p:spPr bwMode="gray">
          <a:xfrm>
            <a:off x="1363152" y="2836425"/>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sp>
        <p:nvSpPr>
          <p:cNvPr id="12" name="Text Placeholder 11"/>
          <p:cNvSpPr>
            <a:spLocks noGrp="1"/>
          </p:cNvSpPr>
          <p:nvPr>
            <p:ph type="body" sz="quarter" idx="16" hasCustomPrompt="1"/>
          </p:nvPr>
        </p:nvSpPr>
        <p:spPr bwMode="gray">
          <a:xfrm>
            <a:off x="1363152" y="3421578"/>
            <a:ext cx="3749040" cy="138499"/>
          </a:xfrm>
        </p:spPr>
        <p:txBody>
          <a:bodyPr anchor="ctr" anchorCtr="0"/>
          <a:lstStyle>
            <a:lvl1pPr marL="0" indent="0">
              <a:spcBef>
                <a:spcPts val="0"/>
              </a:spcBef>
              <a:buNone/>
              <a:defRPr>
                <a:solidFill>
                  <a:schemeClr val="accent1"/>
                </a:solidFill>
              </a:defRPr>
            </a:lvl1pPr>
            <a:lvl2pPr marL="114300" indent="0">
              <a:spcBef>
                <a:spcPts val="0"/>
              </a:spcBef>
              <a:buNone/>
              <a:defRPr>
                <a:solidFill>
                  <a:schemeClr val="accent1"/>
                </a:solidFill>
              </a:defRPr>
            </a:lvl2pPr>
            <a:lvl3pPr marL="228600" indent="0">
              <a:spcBef>
                <a:spcPts val="0"/>
              </a:spcBef>
              <a:buNone/>
              <a:defRPr>
                <a:solidFill>
                  <a:schemeClr val="accent1"/>
                </a:solidFill>
              </a:defRPr>
            </a:lvl3pPr>
            <a:lvl4pPr marL="342900" indent="0">
              <a:spcBef>
                <a:spcPts val="0"/>
              </a:spcBef>
              <a:buNone/>
              <a:defRPr>
                <a:solidFill>
                  <a:schemeClr val="accent1"/>
                </a:solidFill>
              </a:defRPr>
            </a:lvl4pPr>
            <a:lvl5pPr marL="457200" indent="0">
              <a:spcBef>
                <a:spcPts val="0"/>
              </a:spcBef>
              <a:buNone/>
              <a:defRPr>
                <a:solidFill>
                  <a:schemeClr val="accent1"/>
                </a:solidFill>
              </a:defRPr>
            </a:lvl5pPr>
          </a:lstStyle>
          <a:p>
            <a:pPr lvl="0"/>
            <a:r>
              <a:rPr lang="en-US" dirty="0" smtClean="0"/>
              <a:t>Section Title – Verdana 9pt Regular, Accent 1, Title Case</a:t>
            </a:r>
          </a:p>
        </p:txBody>
      </p:sp>
      <p:pic>
        <p:nvPicPr>
          <p:cNvPr id="36" name="Picture 3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6454242" y="2625"/>
            <a:ext cx="1711589" cy="2489153"/>
          </a:xfrm>
          <a:prstGeom prst="rect">
            <a:avLst/>
          </a:prstGeom>
        </p:spPr>
      </p:pic>
    </p:spTree>
    <p:extLst>
      <p:ext uri="{BB962C8B-B14F-4D97-AF65-F5344CB8AC3E}">
        <p14:creationId xmlns:p14="http://schemas.microsoft.com/office/powerpoint/2010/main" val="349424371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oad Map 6">
    <p:bg bwMode="gray">
      <p:bgPr>
        <a:solidFill>
          <a:srgbClr val="003D70"/>
        </a:solidFill>
        <a:effectLst/>
      </p:bgPr>
    </p:bg>
    <p:spTree>
      <p:nvGrpSpPr>
        <p:cNvPr id="1" name=""/>
        <p:cNvGrpSpPr/>
        <p:nvPr/>
      </p:nvGrpSpPr>
      <p:grpSpPr>
        <a:xfrm>
          <a:off x="0" y="0"/>
          <a:ext cx="0" cy="0"/>
          <a:chOff x="0" y="0"/>
          <a:chExt cx="0" cy="0"/>
        </a:xfrm>
      </p:grpSpPr>
      <p:sp>
        <p:nvSpPr>
          <p:cNvPr id="11" name="Round Same Side Corner Rectangle 10"/>
          <p:cNvSpPr/>
          <p:nvPr userDrawn="1"/>
        </p:nvSpPr>
        <p:spPr bwMode="gray">
          <a:xfrm rot="10800000">
            <a:off x="5015828" y="2626"/>
            <a:ext cx="843487" cy="296918"/>
          </a:xfrm>
          <a:prstGeom prst="round2SameRect">
            <a:avLst>
              <a:gd name="adj1" fmla="val 27409"/>
              <a:gd name="adj2" fmla="val 0"/>
            </a:avLst>
          </a:prstGeom>
          <a:solidFill>
            <a:schemeClr val="tx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32" name="TextBox 31"/>
          <p:cNvSpPr txBox="1"/>
          <p:nvPr userDrawn="1"/>
        </p:nvSpPr>
        <p:spPr bwMode="gray">
          <a:xfrm>
            <a:off x="6050756" y="0"/>
            <a:ext cx="298989" cy="136961"/>
          </a:xfrm>
          <a:prstGeom prst="rect">
            <a:avLst/>
          </a:prstGeom>
          <a:noFill/>
        </p:spPr>
        <p:txBody>
          <a:bodyPr wrap="square" lIns="0" tIns="36576" rIns="0" bIns="0" rtlCol="0">
            <a:spAutoFit/>
          </a:bodyPr>
          <a:lstStyle/>
          <a:p>
            <a:pPr algn="r">
              <a:spcBef>
                <a:spcPts val="500"/>
              </a:spcBef>
            </a:pPr>
            <a:fld id="{11A0A082-46D1-4CDC-90AB-7FACAC0B3028}" type="slidenum">
              <a:rPr lang="en-US" sz="650" smtClean="0">
                <a:solidFill>
                  <a:schemeClr val="bg1"/>
                </a:solidFill>
                <a:latin typeface="+mj-lt"/>
              </a:rPr>
              <a:t>‹#›</a:t>
            </a:fld>
            <a:endParaRPr lang="en-US" sz="650" dirty="0" smtClean="0">
              <a:solidFill>
                <a:schemeClr val="bg1"/>
              </a:solidFill>
              <a:latin typeface="+mj-lt"/>
            </a:endParaRPr>
          </a:p>
        </p:txBody>
      </p:sp>
      <p:sp>
        <p:nvSpPr>
          <p:cNvPr id="34" name="TextBox 33"/>
          <p:cNvSpPr txBox="1"/>
          <p:nvPr userDrawn="1"/>
        </p:nvSpPr>
        <p:spPr bwMode="gray">
          <a:xfrm>
            <a:off x="5015829" y="92575"/>
            <a:ext cx="843487" cy="138499"/>
          </a:xfrm>
          <a:prstGeom prst="rect">
            <a:avLst/>
          </a:prstGeom>
          <a:noFill/>
        </p:spPr>
        <p:txBody>
          <a:bodyPr wrap="square" lIns="0" tIns="0" rIns="0" bIns="0" rtlCol="0">
            <a:spAutoFit/>
          </a:bodyPr>
          <a:lstStyle/>
          <a:p>
            <a:pPr algn="ctr">
              <a:spcBef>
                <a:spcPts val="500"/>
              </a:spcBef>
            </a:pPr>
            <a:r>
              <a:rPr lang="en-US" sz="900" spc="40" baseline="0" dirty="0" smtClean="0">
                <a:solidFill>
                  <a:schemeClr val="bg1"/>
                </a:solidFill>
                <a:latin typeface="+mj-lt"/>
              </a:rPr>
              <a:t>ROAD MAP</a:t>
            </a:r>
          </a:p>
        </p:txBody>
      </p:sp>
      <p:grpSp>
        <p:nvGrpSpPr>
          <p:cNvPr id="35" name="Group 34"/>
          <p:cNvGrpSpPr/>
          <p:nvPr userDrawn="1"/>
        </p:nvGrpSpPr>
        <p:grpSpPr bwMode="gray">
          <a:xfrm>
            <a:off x="865779" y="1011716"/>
            <a:ext cx="264475" cy="276999"/>
            <a:chOff x="865779" y="1438837"/>
            <a:chExt cx="264475" cy="276999"/>
          </a:xfrm>
        </p:grpSpPr>
        <p:sp>
          <p:nvSpPr>
            <p:cNvPr id="36" name="Oval 35"/>
            <p:cNvSpPr/>
            <p:nvPr userDrawn="1"/>
          </p:nvSpPr>
          <p:spPr bwMode="gray">
            <a:xfrm>
              <a:off x="865779" y="1445099"/>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37" name="Text Placeholder 11"/>
            <p:cNvSpPr txBox="1">
              <a:spLocks/>
            </p:cNvSpPr>
            <p:nvPr userDrawn="1"/>
          </p:nvSpPr>
          <p:spPr bwMode="gray">
            <a:xfrm>
              <a:off x="899086" y="1438837"/>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1</a:t>
              </a:r>
              <a:endParaRPr lang="en-US" sz="1800" dirty="0">
                <a:solidFill>
                  <a:schemeClr val="bg1"/>
                </a:solidFill>
                <a:latin typeface="+mj-lt"/>
              </a:endParaRPr>
            </a:p>
          </p:txBody>
        </p:sp>
      </p:grpSp>
      <p:grpSp>
        <p:nvGrpSpPr>
          <p:cNvPr id="38" name="Group 37"/>
          <p:cNvGrpSpPr/>
          <p:nvPr userDrawn="1"/>
        </p:nvGrpSpPr>
        <p:grpSpPr bwMode="gray">
          <a:xfrm>
            <a:off x="865779" y="1479838"/>
            <a:ext cx="264475" cy="276999"/>
            <a:chOff x="865779" y="1949020"/>
            <a:chExt cx="264475" cy="276999"/>
          </a:xfrm>
        </p:grpSpPr>
        <p:sp>
          <p:nvSpPr>
            <p:cNvPr id="39" name="Oval 38"/>
            <p:cNvSpPr/>
            <p:nvPr userDrawn="1"/>
          </p:nvSpPr>
          <p:spPr bwMode="gray">
            <a:xfrm>
              <a:off x="865779" y="1955283"/>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40" name="Text Placeholder 11"/>
            <p:cNvSpPr txBox="1">
              <a:spLocks/>
            </p:cNvSpPr>
            <p:nvPr userDrawn="1"/>
          </p:nvSpPr>
          <p:spPr bwMode="gray">
            <a:xfrm>
              <a:off x="899086" y="1949020"/>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2</a:t>
              </a:r>
              <a:endParaRPr lang="en-US" sz="1800" dirty="0">
                <a:solidFill>
                  <a:schemeClr val="bg1"/>
                </a:solidFill>
                <a:latin typeface="+mj-lt"/>
              </a:endParaRPr>
            </a:p>
          </p:txBody>
        </p:sp>
      </p:grpSp>
      <p:grpSp>
        <p:nvGrpSpPr>
          <p:cNvPr id="41" name="Group 40"/>
          <p:cNvGrpSpPr/>
          <p:nvPr userDrawn="1"/>
        </p:nvGrpSpPr>
        <p:grpSpPr bwMode="gray">
          <a:xfrm>
            <a:off x="865779" y="1947960"/>
            <a:ext cx="264475" cy="276999"/>
            <a:chOff x="865779" y="2421079"/>
            <a:chExt cx="264475" cy="276999"/>
          </a:xfrm>
        </p:grpSpPr>
        <p:sp>
          <p:nvSpPr>
            <p:cNvPr id="42" name="Oval 41"/>
            <p:cNvSpPr/>
            <p:nvPr userDrawn="1"/>
          </p:nvSpPr>
          <p:spPr bwMode="gray">
            <a:xfrm>
              <a:off x="865779" y="2427342"/>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43" name="Text Placeholder 11"/>
            <p:cNvSpPr txBox="1">
              <a:spLocks/>
            </p:cNvSpPr>
            <p:nvPr userDrawn="1"/>
          </p:nvSpPr>
          <p:spPr bwMode="gray">
            <a:xfrm>
              <a:off x="899086" y="2421079"/>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3</a:t>
              </a:r>
              <a:endParaRPr lang="en-US" sz="1800" dirty="0">
                <a:solidFill>
                  <a:schemeClr val="bg1"/>
                </a:solidFill>
                <a:latin typeface="+mj-lt"/>
              </a:endParaRPr>
            </a:p>
          </p:txBody>
        </p:sp>
      </p:grpSp>
      <p:grpSp>
        <p:nvGrpSpPr>
          <p:cNvPr id="44" name="Group 43"/>
          <p:cNvGrpSpPr/>
          <p:nvPr userDrawn="1"/>
        </p:nvGrpSpPr>
        <p:grpSpPr bwMode="gray">
          <a:xfrm>
            <a:off x="865779" y="2416082"/>
            <a:ext cx="264475" cy="276999"/>
            <a:chOff x="865779" y="2896663"/>
            <a:chExt cx="264475" cy="276999"/>
          </a:xfrm>
        </p:grpSpPr>
        <p:sp>
          <p:nvSpPr>
            <p:cNvPr id="45" name="Oval 44"/>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46"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4</a:t>
              </a:r>
              <a:endParaRPr lang="en-US" sz="1800" dirty="0">
                <a:solidFill>
                  <a:schemeClr val="bg1"/>
                </a:solidFill>
                <a:latin typeface="+mj-lt"/>
              </a:endParaRPr>
            </a:p>
          </p:txBody>
        </p:sp>
      </p:grpSp>
      <p:cxnSp>
        <p:nvCxnSpPr>
          <p:cNvPr id="47" name="Straight Connector 46"/>
          <p:cNvCxnSpPr/>
          <p:nvPr userDrawn="1"/>
        </p:nvCxnSpPr>
        <p:spPr bwMode="gray">
          <a:xfrm>
            <a:off x="863781" y="3942474"/>
            <a:ext cx="4673238" cy="0"/>
          </a:xfrm>
          <a:prstGeom prst="line">
            <a:avLst/>
          </a:prstGeom>
          <a:noFill/>
          <a:ln w="6350" cap="flat" cmpd="sng" algn="ctr">
            <a:solidFill>
              <a:schemeClr val="bg1"/>
            </a:solidFill>
            <a:prstDash val="solid"/>
            <a:miter lim="800000"/>
          </a:ln>
          <a:effectLst/>
        </p:spPr>
      </p:cxnSp>
      <p:grpSp>
        <p:nvGrpSpPr>
          <p:cNvPr id="48" name="Group 47"/>
          <p:cNvGrpSpPr/>
          <p:nvPr userDrawn="1"/>
        </p:nvGrpSpPr>
        <p:grpSpPr bwMode="gray">
          <a:xfrm>
            <a:off x="865779" y="3352328"/>
            <a:ext cx="264475" cy="276999"/>
            <a:chOff x="865779" y="2896663"/>
            <a:chExt cx="264475" cy="276999"/>
          </a:xfrm>
        </p:grpSpPr>
        <p:sp>
          <p:nvSpPr>
            <p:cNvPr id="49" name="Oval 48"/>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50"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6</a:t>
              </a:r>
              <a:endParaRPr lang="en-US" sz="1800" dirty="0">
                <a:solidFill>
                  <a:schemeClr val="bg1"/>
                </a:solidFill>
                <a:latin typeface="+mj-lt"/>
              </a:endParaRPr>
            </a:p>
          </p:txBody>
        </p:sp>
      </p:grpSp>
      <p:sp>
        <p:nvSpPr>
          <p:cNvPr id="51" name="Title 1"/>
          <p:cNvSpPr>
            <a:spLocks noGrp="1"/>
          </p:cNvSpPr>
          <p:nvPr>
            <p:ph type="title" hasCustomPrompt="1"/>
          </p:nvPr>
        </p:nvSpPr>
        <p:spPr bwMode="gray">
          <a:xfrm>
            <a:off x="1363152" y="1042493"/>
            <a:ext cx="3749040" cy="215444"/>
          </a:xfrm>
          <a:prstGeom prst="rect">
            <a:avLst/>
          </a:prstGeom>
        </p:spPr>
        <p:txBody>
          <a:bodyPr lIns="0" tIns="0" rIns="0" bIns="0" anchor="ctr" anchorCtr="0">
            <a:spAutoFit/>
          </a:bodyPr>
          <a:lstStyle>
            <a:lvl1pPr>
              <a:lnSpc>
                <a:spcPct val="100000"/>
              </a:lnSpc>
              <a:defRPr sz="1400" b="0" spc="0" baseline="0">
                <a:solidFill>
                  <a:schemeClr val="bg1"/>
                </a:solidFill>
              </a:defRPr>
            </a:lvl1pPr>
          </a:lstStyle>
          <a:p>
            <a:pPr lvl="0"/>
            <a:r>
              <a:rPr lang="en-US" sz="1400" dirty="0" smtClean="0">
                <a:latin typeface="+mj-lt"/>
              </a:rPr>
              <a:t>Section Title – Rockwell 14pt, Title Case</a:t>
            </a:r>
          </a:p>
        </p:txBody>
      </p:sp>
      <p:sp>
        <p:nvSpPr>
          <p:cNvPr id="52" name="Text Placeholder 3"/>
          <p:cNvSpPr>
            <a:spLocks noGrp="1"/>
          </p:cNvSpPr>
          <p:nvPr>
            <p:ph type="body" sz="quarter" idx="13" hasCustomPrompt="1"/>
          </p:nvPr>
        </p:nvSpPr>
        <p:spPr bwMode="gray">
          <a:xfrm>
            <a:off x="1363152" y="1549088"/>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sp>
        <p:nvSpPr>
          <p:cNvPr id="53" name="Text Placeholder 5"/>
          <p:cNvSpPr>
            <a:spLocks noGrp="1"/>
          </p:cNvSpPr>
          <p:nvPr>
            <p:ph type="body" sz="quarter" idx="14" hasCustomPrompt="1"/>
          </p:nvPr>
        </p:nvSpPr>
        <p:spPr bwMode="gray">
          <a:xfrm>
            <a:off x="1363152" y="2017210"/>
            <a:ext cx="3749040" cy="138499"/>
          </a:xfrm>
        </p:spPr>
        <p:txBody>
          <a:bodyPr anchor="ctr" anchorCtr="0"/>
          <a:lstStyle>
            <a:lvl1pPr marL="0" indent="0">
              <a:spcBef>
                <a:spcPts val="0"/>
              </a:spcBef>
              <a:buNone/>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smtClean="0"/>
              <a:t>Section Title – Verdana 9pt Regular, Accent 1, Title Case</a:t>
            </a:r>
          </a:p>
        </p:txBody>
      </p:sp>
      <p:sp>
        <p:nvSpPr>
          <p:cNvPr id="54" name="Text Placeholder 11"/>
          <p:cNvSpPr>
            <a:spLocks noGrp="1"/>
          </p:cNvSpPr>
          <p:nvPr>
            <p:ph type="body" sz="quarter" idx="15" hasCustomPrompt="1"/>
          </p:nvPr>
        </p:nvSpPr>
        <p:spPr bwMode="gray">
          <a:xfrm>
            <a:off x="1363152" y="2485332"/>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sp>
        <p:nvSpPr>
          <p:cNvPr id="55" name="Text Placeholder 11"/>
          <p:cNvSpPr>
            <a:spLocks noGrp="1"/>
          </p:cNvSpPr>
          <p:nvPr>
            <p:ph type="body" sz="quarter" idx="16" hasCustomPrompt="1"/>
          </p:nvPr>
        </p:nvSpPr>
        <p:spPr bwMode="gray">
          <a:xfrm>
            <a:off x="1363152" y="2953454"/>
            <a:ext cx="3749040" cy="138499"/>
          </a:xfrm>
        </p:spPr>
        <p:txBody>
          <a:bodyPr anchor="ctr" anchorCtr="0"/>
          <a:lstStyle>
            <a:lvl1pPr marL="0" indent="0">
              <a:spcBef>
                <a:spcPts val="0"/>
              </a:spcBef>
              <a:buNone/>
              <a:defRPr>
                <a:solidFill>
                  <a:schemeClr val="accent1"/>
                </a:solidFill>
              </a:defRPr>
            </a:lvl1pPr>
            <a:lvl2pPr marL="114300" indent="0">
              <a:spcBef>
                <a:spcPts val="0"/>
              </a:spcBef>
              <a:buNone/>
              <a:defRPr>
                <a:solidFill>
                  <a:schemeClr val="accent1"/>
                </a:solidFill>
              </a:defRPr>
            </a:lvl2pPr>
            <a:lvl3pPr marL="228600" indent="0">
              <a:spcBef>
                <a:spcPts val="0"/>
              </a:spcBef>
              <a:buNone/>
              <a:defRPr>
                <a:solidFill>
                  <a:schemeClr val="accent1"/>
                </a:solidFill>
              </a:defRPr>
            </a:lvl3pPr>
            <a:lvl4pPr marL="342900" indent="0">
              <a:spcBef>
                <a:spcPts val="0"/>
              </a:spcBef>
              <a:buNone/>
              <a:defRPr>
                <a:solidFill>
                  <a:schemeClr val="accent1"/>
                </a:solidFill>
              </a:defRPr>
            </a:lvl4pPr>
            <a:lvl5pPr marL="457200" indent="0">
              <a:spcBef>
                <a:spcPts val="0"/>
              </a:spcBef>
              <a:buNone/>
              <a:defRPr>
                <a:solidFill>
                  <a:schemeClr val="accent1"/>
                </a:solidFill>
              </a:defRPr>
            </a:lvl5pPr>
          </a:lstStyle>
          <a:p>
            <a:pPr lvl="0"/>
            <a:r>
              <a:rPr lang="en-US" dirty="0" smtClean="0"/>
              <a:t>Section Title – Verdana 9pt Regular, Accent 1, Title Case</a:t>
            </a:r>
          </a:p>
        </p:txBody>
      </p:sp>
      <p:grpSp>
        <p:nvGrpSpPr>
          <p:cNvPr id="56" name="Group 55"/>
          <p:cNvGrpSpPr/>
          <p:nvPr userDrawn="1"/>
        </p:nvGrpSpPr>
        <p:grpSpPr bwMode="gray">
          <a:xfrm>
            <a:off x="865779" y="2884204"/>
            <a:ext cx="264475" cy="276999"/>
            <a:chOff x="865779" y="2896663"/>
            <a:chExt cx="264475" cy="276999"/>
          </a:xfrm>
        </p:grpSpPr>
        <p:sp>
          <p:nvSpPr>
            <p:cNvPr id="57" name="Oval 56"/>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58"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5</a:t>
              </a:r>
              <a:endParaRPr lang="en-US" sz="1800" dirty="0">
                <a:solidFill>
                  <a:schemeClr val="bg1"/>
                </a:solidFill>
                <a:latin typeface="+mj-lt"/>
              </a:endParaRPr>
            </a:p>
          </p:txBody>
        </p:sp>
      </p:grpSp>
      <p:sp>
        <p:nvSpPr>
          <p:cNvPr id="12" name="Text Placeholder 11"/>
          <p:cNvSpPr>
            <a:spLocks noGrp="1"/>
          </p:cNvSpPr>
          <p:nvPr>
            <p:ph type="body" sz="quarter" idx="17" hasCustomPrompt="1"/>
          </p:nvPr>
        </p:nvSpPr>
        <p:spPr bwMode="gray">
          <a:xfrm>
            <a:off x="1363152" y="3421578"/>
            <a:ext cx="3749040" cy="138499"/>
          </a:xfrm>
        </p:spPr>
        <p:txBody>
          <a:bodyPr anchor="ctr" anchorCtr="0"/>
          <a:lstStyle>
            <a:lvl1pPr marL="0" indent="0">
              <a:spcBef>
                <a:spcPts val="0"/>
              </a:spcBef>
              <a:buNone/>
              <a:defRPr>
                <a:solidFill>
                  <a:schemeClr val="accent1"/>
                </a:solidFill>
              </a:defRPr>
            </a:lvl1pPr>
            <a:lvl2pPr marL="114300" indent="0">
              <a:spcBef>
                <a:spcPts val="0"/>
              </a:spcBef>
              <a:buNone/>
              <a:defRPr>
                <a:solidFill>
                  <a:schemeClr val="accent1"/>
                </a:solidFill>
              </a:defRPr>
            </a:lvl2pPr>
            <a:lvl3pPr marL="228600" indent="0">
              <a:spcBef>
                <a:spcPts val="0"/>
              </a:spcBef>
              <a:buNone/>
              <a:defRPr>
                <a:solidFill>
                  <a:schemeClr val="accent1"/>
                </a:solidFill>
              </a:defRPr>
            </a:lvl3pPr>
            <a:lvl4pPr marL="342900" indent="0">
              <a:spcBef>
                <a:spcPts val="0"/>
              </a:spcBef>
              <a:buNone/>
              <a:defRPr>
                <a:solidFill>
                  <a:schemeClr val="accent1"/>
                </a:solidFill>
              </a:defRPr>
            </a:lvl4pPr>
            <a:lvl5pPr marL="457200" indent="0">
              <a:spcBef>
                <a:spcPts val="0"/>
              </a:spcBef>
              <a:buNone/>
              <a:defRPr>
                <a:solidFill>
                  <a:schemeClr val="accent1"/>
                </a:solidFill>
              </a:defRPr>
            </a:lvl5pPr>
          </a:lstStyle>
          <a:p>
            <a:pPr lvl="0"/>
            <a:r>
              <a:rPr lang="en-US" dirty="0" smtClean="0"/>
              <a:t>Section Title – Verdana 9pt Regular, Accent 1, Title Case</a:t>
            </a:r>
          </a:p>
        </p:txBody>
      </p:sp>
      <p:pic>
        <p:nvPicPr>
          <p:cNvPr id="31" name="Picture 3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6454242" y="2625"/>
            <a:ext cx="1711589" cy="2489153"/>
          </a:xfrm>
          <a:prstGeom prst="rect">
            <a:avLst/>
          </a:prstGeom>
        </p:spPr>
      </p:pic>
    </p:spTree>
    <p:extLst>
      <p:ext uri="{BB962C8B-B14F-4D97-AF65-F5344CB8AC3E}">
        <p14:creationId xmlns:p14="http://schemas.microsoft.com/office/powerpoint/2010/main" val="322025858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oad Map 7">
    <p:bg bwMode="gray">
      <p:bgPr>
        <a:solidFill>
          <a:srgbClr val="003D70"/>
        </a:solidFill>
        <a:effectLst/>
      </p:bgPr>
    </p:bg>
    <p:spTree>
      <p:nvGrpSpPr>
        <p:cNvPr id="1" name=""/>
        <p:cNvGrpSpPr/>
        <p:nvPr/>
      </p:nvGrpSpPr>
      <p:grpSpPr>
        <a:xfrm>
          <a:off x="0" y="0"/>
          <a:ext cx="0" cy="0"/>
          <a:chOff x="0" y="0"/>
          <a:chExt cx="0" cy="0"/>
        </a:xfrm>
      </p:grpSpPr>
      <p:sp>
        <p:nvSpPr>
          <p:cNvPr id="11" name="Round Same Side Corner Rectangle 10"/>
          <p:cNvSpPr/>
          <p:nvPr userDrawn="1"/>
        </p:nvSpPr>
        <p:spPr bwMode="gray">
          <a:xfrm rot="10800000">
            <a:off x="5015828" y="2626"/>
            <a:ext cx="843487" cy="296918"/>
          </a:xfrm>
          <a:prstGeom prst="round2SameRect">
            <a:avLst>
              <a:gd name="adj1" fmla="val 27409"/>
              <a:gd name="adj2" fmla="val 0"/>
            </a:avLst>
          </a:prstGeom>
          <a:solidFill>
            <a:schemeClr val="tx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grpSp>
        <p:nvGrpSpPr>
          <p:cNvPr id="5" name="Group 4"/>
          <p:cNvGrpSpPr/>
          <p:nvPr userDrawn="1"/>
        </p:nvGrpSpPr>
        <p:grpSpPr bwMode="gray">
          <a:xfrm>
            <a:off x="865779" y="603063"/>
            <a:ext cx="264475" cy="276999"/>
            <a:chOff x="865779" y="1438837"/>
            <a:chExt cx="264475" cy="276999"/>
          </a:xfrm>
        </p:grpSpPr>
        <p:sp>
          <p:nvSpPr>
            <p:cNvPr id="7" name="Oval 6"/>
            <p:cNvSpPr/>
            <p:nvPr userDrawn="1"/>
          </p:nvSpPr>
          <p:spPr bwMode="gray">
            <a:xfrm>
              <a:off x="865779" y="1445099"/>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4" name="Text Placeholder 11"/>
            <p:cNvSpPr txBox="1">
              <a:spLocks/>
            </p:cNvSpPr>
            <p:nvPr userDrawn="1"/>
          </p:nvSpPr>
          <p:spPr bwMode="gray">
            <a:xfrm>
              <a:off x="899086" y="1438837"/>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1</a:t>
              </a:r>
              <a:endParaRPr lang="en-US" sz="1800" dirty="0">
                <a:solidFill>
                  <a:schemeClr val="bg1"/>
                </a:solidFill>
                <a:latin typeface="+mj-lt"/>
              </a:endParaRPr>
            </a:p>
          </p:txBody>
        </p:sp>
      </p:grpSp>
      <p:grpSp>
        <p:nvGrpSpPr>
          <p:cNvPr id="2" name="Group 1"/>
          <p:cNvGrpSpPr/>
          <p:nvPr userDrawn="1"/>
        </p:nvGrpSpPr>
        <p:grpSpPr bwMode="gray">
          <a:xfrm>
            <a:off x="865779" y="1116347"/>
            <a:ext cx="264475" cy="276999"/>
            <a:chOff x="865779" y="1949020"/>
            <a:chExt cx="264475" cy="276999"/>
          </a:xfrm>
        </p:grpSpPr>
        <p:sp>
          <p:nvSpPr>
            <p:cNvPr id="8" name="Oval 7"/>
            <p:cNvSpPr/>
            <p:nvPr userDrawn="1"/>
          </p:nvSpPr>
          <p:spPr bwMode="gray">
            <a:xfrm>
              <a:off x="865779" y="1955283"/>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5" name="Text Placeholder 11"/>
            <p:cNvSpPr txBox="1">
              <a:spLocks/>
            </p:cNvSpPr>
            <p:nvPr userDrawn="1"/>
          </p:nvSpPr>
          <p:spPr bwMode="gray">
            <a:xfrm>
              <a:off x="899086" y="1949020"/>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2</a:t>
              </a:r>
              <a:endParaRPr lang="en-US" sz="1800" dirty="0">
                <a:solidFill>
                  <a:schemeClr val="bg1"/>
                </a:solidFill>
                <a:latin typeface="+mj-lt"/>
              </a:endParaRPr>
            </a:p>
          </p:txBody>
        </p:sp>
      </p:grpSp>
      <p:grpSp>
        <p:nvGrpSpPr>
          <p:cNvPr id="3" name="Group 2"/>
          <p:cNvGrpSpPr/>
          <p:nvPr userDrawn="1"/>
        </p:nvGrpSpPr>
        <p:grpSpPr bwMode="gray">
          <a:xfrm>
            <a:off x="865779" y="1629631"/>
            <a:ext cx="264475" cy="276999"/>
            <a:chOff x="865779" y="2421079"/>
            <a:chExt cx="264475" cy="276999"/>
          </a:xfrm>
        </p:grpSpPr>
        <p:sp>
          <p:nvSpPr>
            <p:cNvPr id="9" name="Oval 8"/>
            <p:cNvSpPr/>
            <p:nvPr userDrawn="1"/>
          </p:nvSpPr>
          <p:spPr bwMode="gray">
            <a:xfrm>
              <a:off x="865779" y="2427342"/>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6" name="Text Placeholder 11"/>
            <p:cNvSpPr txBox="1">
              <a:spLocks/>
            </p:cNvSpPr>
            <p:nvPr userDrawn="1"/>
          </p:nvSpPr>
          <p:spPr bwMode="gray">
            <a:xfrm>
              <a:off x="899086" y="2421079"/>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3</a:t>
              </a:r>
              <a:endParaRPr lang="en-US" sz="1800" dirty="0">
                <a:solidFill>
                  <a:schemeClr val="bg1"/>
                </a:solidFill>
                <a:latin typeface="+mj-lt"/>
              </a:endParaRPr>
            </a:p>
          </p:txBody>
        </p:sp>
      </p:grpSp>
      <p:grpSp>
        <p:nvGrpSpPr>
          <p:cNvPr id="4" name="Group 3"/>
          <p:cNvGrpSpPr/>
          <p:nvPr userDrawn="1"/>
        </p:nvGrpSpPr>
        <p:grpSpPr bwMode="gray">
          <a:xfrm>
            <a:off x="865779" y="2142915"/>
            <a:ext cx="264475" cy="276999"/>
            <a:chOff x="865779" y="2896663"/>
            <a:chExt cx="264475" cy="276999"/>
          </a:xfrm>
        </p:grpSpPr>
        <p:sp>
          <p:nvSpPr>
            <p:cNvPr id="10" name="Oval 9"/>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7"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4</a:t>
              </a:r>
              <a:endParaRPr lang="en-US" sz="1800" dirty="0">
                <a:solidFill>
                  <a:schemeClr val="bg1"/>
                </a:solidFill>
                <a:latin typeface="+mj-lt"/>
              </a:endParaRPr>
            </a:p>
          </p:txBody>
        </p:sp>
      </p:grpSp>
      <p:grpSp>
        <p:nvGrpSpPr>
          <p:cNvPr id="29" name="Group 28"/>
          <p:cNvGrpSpPr/>
          <p:nvPr userDrawn="1"/>
        </p:nvGrpSpPr>
        <p:grpSpPr bwMode="gray">
          <a:xfrm>
            <a:off x="865779" y="3169483"/>
            <a:ext cx="264475" cy="276999"/>
            <a:chOff x="865779" y="2896663"/>
            <a:chExt cx="264475" cy="276999"/>
          </a:xfrm>
        </p:grpSpPr>
        <p:sp>
          <p:nvSpPr>
            <p:cNvPr id="30" name="Oval 29"/>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31"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6</a:t>
              </a:r>
              <a:endParaRPr lang="en-US" sz="1800" dirty="0">
                <a:solidFill>
                  <a:schemeClr val="bg1"/>
                </a:solidFill>
                <a:latin typeface="+mj-lt"/>
              </a:endParaRPr>
            </a:p>
          </p:txBody>
        </p:sp>
      </p:grpSp>
      <p:grpSp>
        <p:nvGrpSpPr>
          <p:cNvPr id="26" name="Group 25"/>
          <p:cNvGrpSpPr/>
          <p:nvPr userDrawn="1"/>
        </p:nvGrpSpPr>
        <p:grpSpPr bwMode="gray">
          <a:xfrm>
            <a:off x="865779" y="2656199"/>
            <a:ext cx="264475" cy="276999"/>
            <a:chOff x="865779" y="2896663"/>
            <a:chExt cx="264475" cy="276999"/>
          </a:xfrm>
        </p:grpSpPr>
        <p:sp>
          <p:nvSpPr>
            <p:cNvPr id="27" name="Oval 26"/>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28"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5</a:t>
              </a:r>
              <a:endParaRPr lang="en-US" sz="1800" dirty="0">
                <a:solidFill>
                  <a:schemeClr val="bg1"/>
                </a:solidFill>
                <a:latin typeface="+mj-lt"/>
              </a:endParaRPr>
            </a:p>
          </p:txBody>
        </p:sp>
      </p:grpSp>
      <p:cxnSp>
        <p:nvCxnSpPr>
          <p:cNvPr id="32" name="Straight Connector 31"/>
          <p:cNvCxnSpPr/>
          <p:nvPr userDrawn="1"/>
        </p:nvCxnSpPr>
        <p:spPr bwMode="gray">
          <a:xfrm>
            <a:off x="869797" y="4272912"/>
            <a:ext cx="4673238" cy="0"/>
          </a:xfrm>
          <a:prstGeom prst="line">
            <a:avLst/>
          </a:prstGeom>
          <a:noFill/>
          <a:ln w="6350" cap="flat" cmpd="sng" algn="ctr">
            <a:solidFill>
              <a:schemeClr val="bg1"/>
            </a:solidFill>
            <a:prstDash val="solid"/>
            <a:miter lim="800000"/>
          </a:ln>
          <a:effectLst/>
        </p:spPr>
      </p:cxnSp>
      <p:grpSp>
        <p:nvGrpSpPr>
          <p:cNvPr id="34" name="Group 33"/>
          <p:cNvGrpSpPr/>
          <p:nvPr userDrawn="1"/>
        </p:nvGrpSpPr>
        <p:grpSpPr bwMode="gray">
          <a:xfrm>
            <a:off x="865779" y="3682766"/>
            <a:ext cx="264475" cy="276999"/>
            <a:chOff x="865779" y="2896663"/>
            <a:chExt cx="264475" cy="276999"/>
          </a:xfrm>
        </p:grpSpPr>
        <p:sp>
          <p:nvSpPr>
            <p:cNvPr id="35" name="Oval 34"/>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36"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7</a:t>
              </a:r>
              <a:endParaRPr lang="en-US" sz="1800" dirty="0">
                <a:solidFill>
                  <a:schemeClr val="bg1"/>
                </a:solidFill>
                <a:latin typeface="+mj-lt"/>
              </a:endParaRPr>
            </a:p>
          </p:txBody>
        </p:sp>
      </p:grpSp>
      <p:sp>
        <p:nvSpPr>
          <p:cNvPr id="37" name="TextBox 36"/>
          <p:cNvSpPr txBox="1"/>
          <p:nvPr userDrawn="1"/>
        </p:nvSpPr>
        <p:spPr bwMode="gray">
          <a:xfrm>
            <a:off x="6050756" y="0"/>
            <a:ext cx="298989" cy="136961"/>
          </a:xfrm>
          <a:prstGeom prst="rect">
            <a:avLst/>
          </a:prstGeom>
          <a:noFill/>
        </p:spPr>
        <p:txBody>
          <a:bodyPr wrap="square" lIns="0" tIns="36576" rIns="0" bIns="0" rtlCol="0">
            <a:spAutoFit/>
          </a:bodyPr>
          <a:lstStyle/>
          <a:p>
            <a:pPr algn="r">
              <a:spcBef>
                <a:spcPts val="500"/>
              </a:spcBef>
            </a:pPr>
            <a:fld id="{11A0A082-46D1-4CDC-90AB-7FACAC0B3028}" type="slidenum">
              <a:rPr lang="en-US" sz="650" smtClean="0">
                <a:solidFill>
                  <a:schemeClr val="bg1"/>
                </a:solidFill>
                <a:latin typeface="+mj-lt"/>
              </a:rPr>
              <a:t>‹#›</a:t>
            </a:fld>
            <a:endParaRPr lang="en-US" sz="650" dirty="0" smtClean="0">
              <a:solidFill>
                <a:schemeClr val="bg1"/>
              </a:solidFill>
              <a:latin typeface="+mj-lt"/>
            </a:endParaRPr>
          </a:p>
        </p:txBody>
      </p:sp>
      <p:sp>
        <p:nvSpPr>
          <p:cNvPr id="38" name="TextBox 37"/>
          <p:cNvSpPr txBox="1"/>
          <p:nvPr userDrawn="1"/>
        </p:nvSpPr>
        <p:spPr bwMode="gray">
          <a:xfrm>
            <a:off x="5015829" y="92575"/>
            <a:ext cx="843487" cy="138499"/>
          </a:xfrm>
          <a:prstGeom prst="rect">
            <a:avLst/>
          </a:prstGeom>
          <a:noFill/>
        </p:spPr>
        <p:txBody>
          <a:bodyPr wrap="square" lIns="0" tIns="0" rIns="0" bIns="0" rtlCol="0">
            <a:spAutoFit/>
          </a:bodyPr>
          <a:lstStyle/>
          <a:p>
            <a:pPr algn="ctr">
              <a:spcBef>
                <a:spcPts val="500"/>
              </a:spcBef>
            </a:pPr>
            <a:r>
              <a:rPr lang="en-US" sz="900" spc="40" baseline="0" dirty="0" smtClean="0">
                <a:solidFill>
                  <a:schemeClr val="bg1"/>
                </a:solidFill>
                <a:latin typeface="+mj-lt"/>
              </a:rPr>
              <a:t>ROAD MAP</a:t>
            </a:r>
          </a:p>
        </p:txBody>
      </p:sp>
      <p:sp>
        <p:nvSpPr>
          <p:cNvPr id="39" name="Title 1"/>
          <p:cNvSpPr>
            <a:spLocks noGrp="1"/>
          </p:cNvSpPr>
          <p:nvPr>
            <p:ph type="title" hasCustomPrompt="1"/>
          </p:nvPr>
        </p:nvSpPr>
        <p:spPr bwMode="gray">
          <a:xfrm>
            <a:off x="1363152" y="633840"/>
            <a:ext cx="3749040" cy="215444"/>
          </a:xfrm>
          <a:prstGeom prst="rect">
            <a:avLst/>
          </a:prstGeom>
        </p:spPr>
        <p:txBody>
          <a:bodyPr lIns="0" tIns="0" rIns="0" bIns="0" anchor="ctr" anchorCtr="0">
            <a:spAutoFit/>
          </a:bodyPr>
          <a:lstStyle>
            <a:lvl1pPr>
              <a:lnSpc>
                <a:spcPct val="100000"/>
              </a:lnSpc>
              <a:defRPr sz="1400" b="0" spc="0" baseline="0">
                <a:solidFill>
                  <a:schemeClr val="bg1"/>
                </a:solidFill>
              </a:defRPr>
            </a:lvl1pPr>
          </a:lstStyle>
          <a:p>
            <a:pPr lvl="0"/>
            <a:r>
              <a:rPr lang="en-US" sz="1400" dirty="0" smtClean="0">
                <a:latin typeface="+mj-lt"/>
              </a:rPr>
              <a:t>Section Title – Rockwell 14pt, Title Case</a:t>
            </a:r>
          </a:p>
        </p:txBody>
      </p:sp>
      <p:sp>
        <p:nvSpPr>
          <p:cNvPr id="40" name="Text Placeholder 3"/>
          <p:cNvSpPr>
            <a:spLocks noGrp="1"/>
          </p:cNvSpPr>
          <p:nvPr>
            <p:ph type="body" sz="quarter" idx="13" hasCustomPrompt="1"/>
          </p:nvPr>
        </p:nvSpPr>
        <p:spPr bwMode="gray">
          <a:xfrm>
            <a:off x="1363152" y="1185597"/>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sp>
        <p:nvSpPr>
          <p:cNvPr id="41" name="Text Placeholder 5"/>
          <p:cNvSpPr>
            <a:spLocks noGrp="1"/>
          </p:cNvSpPr>
          <p:nvPr>
            <p:ph type="body" sz="quarter" idx="14" hasCustomPrompt="1"/>
          </p:nvPr>
        </p:nvSpPr>
        <p:spPr bwMode="gray">
          <a:xfrm>
            <a:off x="1363152" y="1698881"/>
            <a:ext cx="3749040" cy="138499"/>
          </a:xfrm>
        </p:spPr>
        <p:txBody>
          <a:bodyPr anchor="ctr" anchorCtr="0"/>
          <a:lstStyle>
            <a:lvl1pPr marL="0" indent="0">
              <a:spcBef>
                <a:spcPts val="0"/>
              </a:spcBef>
              <a:buNone/>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smtClean="0"/>
              <a:t>Section Title – Verdana 9pt Regular, Accent 1, Title Case</a:t>
            </a:r>
          </a:p>
        </p:txBody>
      </p:sp>
      <p:sp>
        <p:nvSpPr>
          <p:cNvPr id="42" name="Text Placeholder 11"/>
          <p:cNvSpPr>
            <a:spLocks noGrp="1"/>
          </p:cNvSpPr>
          <p:nvPr>
            <p:ph type="body" sz="quarter" idx="15" hasCustomPrompt="1"/>
          </p:nvPr>
        </p:nvSpPr>
        <p:spPr bwMode="gray">
          <a:xfrm>
            <a:off x="1363152" y="2212165"/>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sp>
        <p:nvSpPr>
          <p:cNvPr id="43" name="Text Placeholder 11"/>
          <p:cNvSpPr>
            <a:spLocks noGrp="1"/>
          </p:cNvSpPr>
          <p:nvPr>
            <p:ph type="body" sz="quarter" idx="16" hasCustomPrompt="1"/>
          </p:nvPr>
        </p:nvSpPr>
        <p:spPr bwMode="gray">
          <a:xfrm>
            <a:off x="1363152" y="2725449"/>
            <a:ext cx="3749040" cy="138499"/>
          </a:xfrm>
        </p:spPr>
        <p:txBody>
          <a:bodyPr anchor="ctr" anchorCtr="0"/>
          <a:lstStyle>
            <a:lvl1pPr marL="0" indent="0">
              <a:spcBef>
                <a:spcPts val="0"/>
              </a:spcBef>
              <a:buNone/>
              <a:defRPr>
                <a:solidFill>
                  <a:schemeClr val="accent1"/>
                </a:solidFill>
              </a:defRPr>
            </a:lvl1pPr>
            <a:lvl2pPr marL="114300" indent="0">
              <a:spcBef>
                <a:spcPts val="0"/>
              </a:spcBef>
              <a:buNone/>
              <a:defRPr>
                <a:solidFill>
                  <a:schemeClr val="accent1"/>
                </a:solidFill>
              </a:defRPr>
            </a:lvl2pPr>
            <a:lvl3pPr marL="228600" indent="0">
              <a:spcBef>
                <a:spcPts val="0"/>
              </a:spcBef>
              <a:buNone/>
              <a:defRPr>
                <a:solidFill>
                  <a:schemeClr val="accent1"/>
                </a:solidFill>
              </a:defRPr>
            </a:lvl3pPr>
            <a:lvl4pPr marL="342900" indent="0">
              <a:spcBef>
                <a:spcPts val="0"/>
              </a:spcBef>
              <a:buNone/>
              <a:defRPr>
                <a:solidFill>
                  <a:schemeClr val="accent1"/>
                </a:solidFill>
              </a:defRPr>
            </a:lvl4pPr>
            <a:lvl5pPr marL="457200" indent="0">
              <a:spcBef>
                <a:spcPts val="0"/>
              </a:spcBef>
              <a:buNone/>
              <a:defRPr>
                <a:solidFill>
                  <a:schemeClr val="accent1"/>
                </a:solidFill>
              </a:defRPr>
            </a:lvl5pPr>
          </a:lstStyle>
          <a:p>
            <a:pPr lvl="0"/>
            <a:r>
              <a:rPr lang="en-US" dirty="0" smtClean="0"/>
              <a:t>Section Title – Verdana 9pt Regular, Accent 1, Title Case</a:t>
            </a:r>
          </a:p>
        </p:txBody>
      </p:sp>
      <p:sp>
        <p:nvSpPr>
          <p:cNvPr id="44" name="Text Placeholder 11"/>
          <p:cNvSpPr>
            <a:spLocks noGrp="1"/>
          </p:cNvSpPr>
          <p:nvPr>
            <p:ph type="body" sz="quarter" idx="17" hasCustomPrompt="1"/>
          </p:nvPr>
        </p:nvSpPr>
        <p:spPr bwMode="gray">
          <a:xfrm>
            <a:off x="1363152" y="3238733"/>
            <a:ext cx="3749040" cy="138499"/>
          </a:xfrm>
        </p:spPr>
        <p:txBody>
          <a:bodyPr anchor="ctr" anchorCtr="0"/>
          <a:lstStyle>
            <a:lvl1pPr marL="0" indent="0">
              <a:spcBef>
                <a:spcPts val="0"/>
              </a:spcBef>
              <a:buNone/>
              <a:defRPr>
                <a:solidFill>
                  <a:schemeClr val="accent1"/>
                </a:solidFill>
              </a:defRPr>
            </a:lvl1pPr>
            <a:lvl2pPr marL="114300" indent="0">
              <a:spcBef>
                <a:spcPts val="0"/>
              </a:spcBef>
              <a:buNone/>
              <a:defRPr>
                <a:solidFill>
                  <a:schemeClr val="accent1"/>
                </a:solidFill>
              </a:defRPr>
            </a:lvl2pPr>
            <a:lvl3pPr marL="228600" indent="0">
              <a:spcBef>
                <a:spcPts val="0"/>
              </a:spcBef>
              <a:buNone/>
              <a:defRPr>
                <a:solidFill>
                  <a:schemeClr val="accent1"/>
                </a:solidFill>
              </a:defRPr>
            </a:lvl3pPr>
            <a:lvl4pPr marL="342900" indent="0">
              <a:spcBef>
                <a:spcPts val="0"/>
              </a:spcBef>
              <a:buNone/>
              <a:defRPr>
                <a:solidFill>
                  <a:schemeClr val="accent1"/>
                </a:solidFill>
              </a:defRPr>
            </a:lvl4pPr>
            <a:lvl5pPr marL="457200" indent="0">
              <a:spcBef>
                <a:spcPts val="0"/>
              </a:spcBef>
              <a:buNone/>
              <a:defRPr>
                <a:solidFill>
                  <a:schemeClr val="accent1"/>
                </a:solidFill>
              </a:defRPr>
            </a:lvl5pPr>
          </a:lstStyle>
          <a:p>
            <a:pPr lvl="0"/>
            <a:r>
              <a:rPr lang="en-US" dirty="0" smtClean="0"/>
              <a:t>Section Title – Verdana 9pt Regular, Accent 1, Title Case</a:t>
            </a:r>
          </a:p>
        </p:txBody>
      </p:sp>
      <p:sp>
        <p:nvSpPr>
          <p:cNvPr id="12" name="Text Placeholder 11"/>
          <p:cNvSpPr>
            <a:spLocks noGrp="1"/>
          </p:cNvSpPr>
          <p:nvPr>
            <p:ph type="body" sz="quarter" idx="18" hasCustomPrompt="1"/>
          </p:nvPr>
        </p:nvSpPr>
        <p:spPr bwMode="gray">
          <a:xfrm>
            <a:off x="1363152" y="3752016"/>
            <a:ext cx="3749040" cy="138499"/>
          </a:xfrm>
        </p:spPr>
        <p:txBody>
          <a:bodyPr anchor="ctr" anchorCtr="0"/>
          <a:lstStyle>
            <a:lvl1pPr marL="0" indent="0">
              <a:spcBef>
                <a:spcPts val="0"/>
              </a:spcBef>
              <a:buNone/>
              <a:defRPr>
                <a:solidFill>
                  <a:schemeClr val="accent1"/>
                </a:solidFill>
              </a:defRPr>
            </a:lvl1pPr>
            <a:lvl2pPr marL="114300" indent="0">
              <a:spcBef>
                <a:spcPts val="0"/>
              </a:spcBef>
              <a:buNone/>
              <a:defRPr>
                <a:solidFill>
                  <a:schemeClr val="accent1"/>
                </a:solidFill>
              </a:defRPr>
            </a:lvl2pPr>
            <a:lvl3pPr marL="228600" indent="0">
              <a:spcBef>
                <a:spcPts val="0"/>
              </a:spcBef>
              <a:buNone/>
              <a:defRPr>
                <a:solidFill>
                  <a:schemeClr val="accent1"/>
                </a:solidFill>
              </a:defRPr>
            </a:lvl3pPr>
            <a:lvl4pPr marL="342900" indent="0">
              <a:spcBef>
                <a:spcPts val="0"/>
              </a:spcBef>
              <a:buNone/>
              <a:defRPr>
                <a:solidFill>
                  <a:schemeClr val="accent1"/>
                </a:solidFill>
              </a:defRPr>
            </a:lvl4pPr>
            <a:lvl5pPr marL="457200" indent="0">
              <a:spcBef>
                <a:spcPts val="0"/>
              </a:spcBef>
              <a:buNone/>
              <a:defRPr>
                <a:solidFill>
                  <a:schemeClr val="accent1"/>
                </a:solidFill>
              </a:defRPr>
            </a:lvl5pPr>
          </a:lstStyle>
          <a:p>
            <a:pPr lvl="0"/>
            <a:r>
              <a:rPr lang="en-US" dirty="0" smtClean="0"/>
              <a:t>Section Title – Verdana 9pt Regular, Accent 1, Title Case</a:t>
            </a:r>
          </a:p>
        </p:txBody>
      </p:sp>
      <p:pic>
        <p:nvPicPr>
          <p:cNvPr id="46" name="Picture 4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6454242" y="2625"/>
            <a:ext cx="1711589" cy="2489153"/>
          </a:xfrm>
          <a:prstGeom prst="rect">
            <a:avLst/>
          </a:prstGeom>
        </p:spPr>
      </p:pic>
    </p:spTree>
    <p:extLst>
      <p:ext uri="{BB962C8B-B14F-4D97-AF65-F5344CB8AC3E}">
        <p14:creationId xmlns:p14="http://schemas.microsoft.com/office/powerpoint/2010/main" val="312247480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16" name="Text Placeholder 1"/>
          <p:cNvSpPr>
            <a:spLocks noGrp="1"/>
          </p:cNvSpPr>
          <p:nvPr>
            <p:ph type="body" idx="1"/>
          </p:nvPr>
        </p:nvSpPr>
        <p:spPr bwMode="gray">
          <a:xfrm>
            <a:off x="2373899" y="1520572"/>
            <a:ext cx="1653003" cy="1759456"/>
          </a:xfrm>
          <a:prstGeom prst="rect">
            <a:avLst/>
          </a:prstGeom>
        </p:spPr>
        <p:txBody>
          <a:bodyPr vert="horz" wrap="square" lIns="0" tIns="0" rIns="0" bIns="0" rtlCol="0">
            <a:spAutoFit/>
          </a:body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p>
        </p:txBody>
      </p:sp>
      <p:sp>
        <p:nvSpPr>
          <p:cNvPr id="8" name="TextBox 7"/>
          <p:cNvSpPr txBox="1"/>
          <p:nvPr/>
        </p:nvSpPr>
        <p:spPr bwMode="gray">
          <a:xfrm>
            <a:off x="0" y="4677489"/>
            <a:ext cx="2108200" cy="123111"/>
          </a:xfrm>
          <a:prstGeom prst="rect">
            <a:avLst/>
          </a:prstGeom>
          <a:noFill/>
        </p:spPr>
        <p:txBody>
          <a:bodyPr wrap="square" lIns="64008" tIns="0" rIns="0" bIns="45720" rtlCol="0" anchor="b" anchorCtr="0">
            <a:spAutoFit/>
          </a:bodyPr>
          <a:lstStyle/>
          <a:p>
            <a:pPr marL="0" marR="0" lvl="0" indent="0" algn="l" defTabSz="640080" rtl="0" eaLnBrk="1" fontAlgn="auto" latinLnBrk="0" hangingPunct="1">
              <a:lnSpc>
                <a:spcPct val="100000"/>
              </a:lnSpc>
              <a:spcBef>
                <a:spcPts val="0"/>
              </a:spcBef>
              <a:spcAft>
                <a:spcPts val="0"/>
              </a:spcAft>
              <a:buClrTx/>
              <a:buSzTx/>
              <a:buFontTx/>
              <a:buNone/>
              <a:tabLst/>
              <a:defRPr/>
            </a:pPr>
            <a:r>
              <a:rPr kumimoji="0" lang="en-US" sz="500" b="0" i="0" u="none" strike="noStrike" kern="1200" cap="none" spc="0" normalizeH="0" baseline="0" noProof="0" dirty="0" smtClean="0">
                <a:ln>
                  <a:noFill/>
                </a:ln>
                <a:solidFill>
                  <a:schemeClr val="accent2"/>
                </a:solidFill>
                <a:effectLst/>
                <a:uLnTx/>
                <a:uFillTx/>
                <a:latin typeface="+mn-lt"/>
                <a:ea typeface="Verdana" panose="020B0604030504040204" pitchFamily="34" charset="0"/>
                <a:cs typeface="Verdana" panose="020B0604030504040204" pitchFamily="34" charset="0"/>
              </a:rPr>
              <a:t>©2016 EAB </a:t>
            </a:r>
            <a:r>
              <a:rPr kumimoji="0" lang="en-US" sz="500" b="0" i="0" u="none" strike="noStrike" kern="1200" cap="none" spc="0" normalizeH="0" baseline="0" noProof="0" dirty="0" smtClean="0">
                <a:ln>
                  <a:noFill/>
                </a:ln>
                <a:solidFill>
                  <a:schemeClr val="accent2"/>
                </a:solidFill>
                <a:effectLst/>
                <a:uLnTx/>
                <a:uFillTx/>
                <a:latin typeface="+mn-lt"/>
                <a:ea typeface="Verdana" panose="020B0604030504040204" pitchFamily="34" charset="0"/>
                <a:cs typeface="Arial" panose="020B0604020202020204" pitchFamily="34" charset="0"/>
              </a:rPr>
              <a:t>•</a:t>
            </a:r>
            <a:r>
              <a:rPr kumimoji="0" lang="en-US" sz="500" b="0" i="0" u="none" strike="noStrike" kern="1200" cap="none" spc="0" normalizeH="0" baseline="0" noProof="0" dirty="0" smtClean="0">
                <a:ln>
                  <a:noFill/>
                </a:ln>
                <a:solidFill>
                  <a:schemeClr val="accent2"/>
                </a:solidFill>
                <a:effectLst/>
                <a:uLnTx/>
                <a:uFillTx/>
                <a:latin typeface="+mn-lt"/>
                <a:ea typeface="Verdana" panose="020B0604030504040204" pitchFamily="34" charset="0"/>
                <a:cs typeface="Arial"/>
              </a:rPr>
              <a:t> All Rights Reserved</a:t>
            </a:r>
            <a:r>
              <a:rPr kumimoji="0" lang="en-US" sz="500" b="0" i="0" u="none" strike="noStrike" kern="1200" cap="none" spc="0" normalizeH="0" baseline="0" noProof="0" dirty="0" smtClean="0">
                <a:ln>
                  <a:noFill/>
                </a:ln>
                <a:solidFill>
                  <a:schemeClr val="accent2"/>
                </a:solidFill>
                <a:effectLst/>
                <a:uLnTx/>
                <a:uFillTx/>
                <a:latin typeface="+mn-lt"/>
                <a:ea typeface="Verdana" panose="020B0604030504040204" pitchFamily="34" charset="0"/>
                <a:cs typeface="Verdana" panose="020B0604030504040204" pitchFamily="34" charset="0"/>
              </a:rPr>
              <a:t> </a:t>
            </a:r>
            <a:r>
              <a:rPr kumimoji="0" lang="en-US" sz="500" b="0" i="0" u="none" strike="noStrike" kern="1200" cap="none" spc="0" normalizeH="0" baseline="0" noProof="0" dirty="0" smtClean="0">
                <a:ln>
                  <a:noFill/>
                </a:ln>
                <a:solidFill>
                  <a:schemeClr val="accent2"/>
                </a:solidFill>
                <a:effectLst/>
                <a:uLnTx/>
                <a:uFillTx/>
                <a:latin typeface="+mn-lt"/>
                <a:ea typeface="Verdana" panose="020B0604030504040204" pitchFamily="34" charset="0"/>
                <a:cs typeface="Arial" panose="020B0604020202020204" pitchFamily="34" charset="0"/>
              </a:rPr>
              <a:t>•</a:t>
            </a:r>
            <a:r>
              <a:rPr kumimoji="0" lang="en-US" sz="500" b="0" i="0" u="none" strike="noStrike" kern="1200" cap="none" spc="0" normalizeH="0" baseline="0" noProof="0" dirty="0" smtClean="0">
                <a:ln>
                  <a:noFill/>
                </a:ln>
                <a:solidFill>
                  <a:schemeClr val="accent2"/>
                </a:solidFill>
                <a:effectLst/>
                <a:uLnTx/>
                <a:uFillTx/>
                <a:latin typeface="+mn-lt"/>
                <a:ea typeface="Verdana" panose="020B0604030504040204" pitchFamily="34" charset="0"/>
                <a:cs typeface="Verdana" panose="020B0604030504040204" pitchFamily="34" charset="0"/>
              </a:rPr>
              <a:t> </a:t>
            </a:r>
            <a:r>
              <a:rPr kumimoji="0" lang="en-US" sz="500" b="1" i="0" u="none" strike="noStrike" kern="1200" cap="none" spc="0" normalizeH="0" baseline="0" noProof="0" dirty="0" smtClean="0">
                <a:ln>
                  <a:noFill/>
                </a:ln>
                <a:solidFill>
                  <a:schemeClr val="accent2"/>
                </a:solidFill>
                <a:effectLst/>
                <a:uLnTx/>
                <a:uFillTx/>
                <a:latin typeface="+mn-lt"/>
                <a:ea typeface="Verdana" panose="020B0604030504040204" pitchFamily="34" charset="0"/>
                <a:cs typeface="Verdana" panose="020B0604030504040204" pitchFamily="34" charset="0"/>
              </a:rPr>
              <a:t>eab.com</a:t>
            </a:r>
            <a:endParaRPr kumimoji="0" lang="en-US" sz="500" b="0" i="0" u="none" strike="noStrike" kern="1200" cap="none" spc="0" normalizeH="0" baseline="0" noProof="0" dirty="0" smtClean="0">
              <a:ln>
                <a:noFill/>
              </a:ln>
              <a:solidFill>
                <a:schemeClr val="accent2"/>
              </a:solidFill>
              <a:effectLst/>
              <a:uLnTx/>
              <a:uFillTx/>
              <a:latin typeface="+mn-lt"/>
              <a:ea typeface="Verdana" panose="020B0604030504040204" pitchFamily="34" charset="0"/>
              <a:cs typeface="Verdana" panose="020B0604030504040204" pitchFamily="34" charset="0"/>
            </a:endParaRPr>
          </a:p>
        </p:txBody>
      </p:sp>
      <p:sp>
        <p:nvSpPr>
          <p:cNvPr id="2" name="Title Placeholder 1"/>
          <p:cNvSpPr>
            <a:spLocks noGrp="1"/>
          </p:cNvSpPr>
          <p:nvPr>
            <p:ph type="title"/>
          </p:nvPr>
        </p:nvSpPr>
        <p:spPr bwMode="gray">
          <a:xfrm>
            <a:off x="266700" y="309824"/>
            <a:ext cx="5486400" cy="256480"/>
          </a:xfrm>
          <a:prstGeom prst="rect">
            <a:avLst/>
          </a:prstGeom>
        </p:spPr>
        <p:txBody>
          <a:bodyPr vert="horz" lIns="0" tIns="0" rIns="0" bIns="0" rtlCol="0" anchor="b">
            <a:spAutoFit/>
          </a:bodyPr>
          <a:lstStyle/>
          <a:p>
            <a:r>
              <a:rPr lang="en-US" dirty="0" smtClean="0"/>
              <a:t>Slide Title – Rockwell 18pt Regular, Title Case</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74" r:id="rId3"/>
    <p:sldLayoutId id="2147483673" r:id="rId4"/>
    <p:sldLayoutId id="2147483652" r:id="rId5"/>
    <p:sldLayoutId id="2147483653" r:id="rId6"/>
    <p:sldLayoutId id="2147483654" r:id="rId7"/>
    <p:sldLayoutId id="2147483655" r:id="rId8"/>
    <p:sldLayoutId id="2147483656" r:id="rId9"/>
    <p:sldLayoutId id="2147483657" r:id="rId10"/>
    <p:sldLayoutId id="2147483658" r:id="rId11"/>
    <p:sldLayoutId id="2147483670" r:id="rId12"/>
    <p:sldLayoutId id="2147483649" r:id="rId13"/>
    <p:sldLayoutId id="2147483671" r:id="rId14"/>
    <p:sldLayoutId id="2147483660" r:id="rId15"/>
    <p:sldLayoutId id="2147483661" r:id="rId16"/>
    <p:sldLayoutId id="2147483662" r:id="rId17"/>
    <p:sldLayoutId id="2147483663" r:id="rId18"/>
    <p:sldLayoutId id="2147483664" r:id="rId19"/>
    <p:sldLayoutId id="2147483665" r:id="rId20"/>
    <p:sldLayoutId id="2147483666" r:id="rId21"/>
    <p:sldLayoutId id="2147483667" r:id="rId22"/>
    <p:sldLayoutId id="2147483672" r:id="rId23"/>
    <p:sldLayoutId id="2147483668" r:id="rId24"/>
    <p:sldLayoutId id="2147483669" r:id="rId25"/>
    <p:sldLayoutId id="2147483675" r:id="rId26"/>
  </p:sldLayoutIdLst>
  <p:timing>
    <p:tnLst>
      <p:par>
        <p:cTn id="1" dur="indefinite" restart="never" nodeType="tmRoot"/>
      </p:par>
    </p:tnLst>
  </p:timing>
  <p:hf hdr="0" ftr="0" dt="0"/>
  <p:txStyles>
    <p:titleStyle>
      <a:lvl1pPr algn="l" defTabSz="640080" rtl="0" eaLnBrk="1" latinLnBrk="0" hangingPunct="1">
        <a:lnSpc>
          <a:spcPts val="2000"/>
        </a:lnSpc>
        <a:spcBef>
          <a:spcPct val="0"/>
        </a:spcBef>
        <a:buNone/>
        <a:defRPr sz="1800" b="0" kern="1200" spc="50" baseline="0">
          <a:solidFill>
            <a:schemeClr val="tx1"/>
          </a:solidFill>
          <a:latin typeface="+mj-lt"/>
          <a:ea typeface="+mj-ea"/>
          <a:cs typeface="+mj-cs"/>
        </a:defRPr>
      </a:lvl1pPr>
    </p:titleStyle>
    <p:bodyStyle>
      <a:lvl1pPr marL="1143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1pPr>
      <a:lvl2pPr marL="2286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5pPr>
      <a:lvl6pPr marL="687388" indent="-117475"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6pPr>
      <a:lvl7pPr marL="801688" indent="-112713"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7pPr>
      <a:lvl8pPr marL="914400" indent="-112713" algn="l" defTabSz="640080" rtl="0" eaLnBrk="1" latinLnBrk="0" hangingPunct="1">
        <a:spcBef>
          <a:spcPts val="500"/>
        </a:spcBef>
        <a:buFont typeface="Verdana" panose="020B0604030504040204" pitchFamily="34" charset="0"/>
        <a:buChar char="–"/>
        <a:defRPr sz="900" kern="1200" baseline="0">
          <a:solidFill>
            <a:schemeClr val="tx1"/>
          </a:solidFill>
          <a:latin typeface="+mn-lt"/>
          <a:ea typeface="+mn-ea"/>
          <a:cs typeface="+mn-cs"/>
        </a:defRPr>
      </a:lvl8pPr>
      <a:lvl9pPr marL="1028700" indent="-114300" algn="l" defTabSz="640080" rtl="0" eaLnBrk="1" latinLnBrk="0" hangingPunct="1">
        <a:spcBef>
          <a:spcPts val="500"/>
        </a:spcBef>
        <a:buClr>
          <a:schemeClr val="tx1"/>
        </a:buClr>
        <a:buSzPct val="100000"/>
        <a:buFont typeface="Arial" panose="020B0604020202020204" pitchFamily="34" charset="0"/>
        <a:buChar char="•"/>
        <a:defRPr sz="900" kern="1200" baseline="0">
          <a:solidFill>
            <a:schemeClr val="tx1"/>
          </a:solidFill>
          <a:latin typeface="+mn-lt"/>
          <a:ea typeface="+mn-ea"/>
          <a:cs typeface="+mn-cs"/>
        </a:defRPr>
      </a:lvl9pPr>
    </p:bodyStyle>
    <p:otherStyle>
      <a:defPPr>
        <a:defRPr lang="en-US"/>
      </a:defPPr>
      <a:lvl1pPr marL="0" algn="l" defTabSz="640080" rtl="0" eaLnBrk="1" latinLnBrk="0" hangingPunct="1">
        <a:defRPr sz="1300" kern="1200">
          <a:solidFill>
            <a:schemeClr val="tx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p:cNvGraphicFramePr/>
          <p:nvPr>
            <p:extLst>
              <p:ext uri="{D42A27DB-BD31-4B8C-83A1-F6EECF244321}">
                <p14:modId xmlns:p14="http://schemas.microsoft.com/office/powerpoint/2010/main" val="3330621911"/>
              </p:ext>
            </p:extLst>
          </p:nvPr>
        </p:nvGraphicFramePr>
        <p:xfrm>
          <a:off x="360425" y="937982"/>
          <a:ext cx="5762563" cy="3562351"/>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 Placeholder 1"/>
          <p:cNvSpPr>
            <a:spLocks noGrp="1"/>
          </p:cNvSpPr>
          <p:nvPr>
            <p:ph type="body" sz="quarter" idx="10"/>
          </p:nvPr>
        </p:nvSpPr>
        <p:spPr/>
        <p:txBody>
          <a:bodyPr/>
          <a:lstStyle/>
          <a:p>
            <a:r>
              <a:rPr lang="en-US" dirty="0" smtClean="0"/>
              <a:t>Market-Smart Toolkit: Tool 4</a:t>
            </a:r>
            <a:endParaRPr lang="en-US" dirty="0"/>
          </a:p>
        </p:txBody>
      </p:sp>
      <p:sp>
        <p:nvSpPr>
          <p:cNvPr id="3" name="Text Placeholder 2"/>
          <p:cNvSpPr>
            <a:spLocks noGrp="1"/>
          </p:cNvSpPr>
          <p:nvPr>
            <p:ph type="body" sz="quarter" idx="11"/>
          </p:nvPr>
        </p:nvSpPr>
        <p:spPr>
          <a:xfrm>
            <a:off x="266700" y="640267"/>
            <a:ext cx="6066006" cy="184666"/>
          </a:xfrm>
        </p:spPr>
        <p:txBody>
          <a:bodyPr/>
          <a:lstStyle/>
          <a:p>
            <a:r>
              <a:rPr lang="en-US" dirty="0" smtClean="0"/>
              <a:t>Identifying Mismatches Between Supply and Demand</a:t>
            </a:r>
            <a:endParaRPr lang="en-US" dirty="0"/>
          </a:p>
        </p:txBody>
      </p:sp>
      <p:sp>
        <p:nvSpPr>
          <p:cNvPr id="4" name="Text Placeholder 3"/>
          <p:cNvSpPr>
            <a:spLocks noGrp="1"/>
          </p:cNvSpPr>
          <p:nvPr>
            <p:ph type="body" sz="quarter" idx="12"/>
          </p:nvPr>
        </p:nvSpPr>
        <p:spPr>
          <a:xfrm>
            <a:off x="266701" y="309824"/>
            <a:ext cx="5556032" cy="256480"/>
          </a:xfrm>
        </p:spPr>
        <p:txBody>
          <a:bodyPr/>
          <a:lstStyle/>
          <a:p>
            <a:r>
              <a:rPr lang="en-US" sz="1700" dirty="0" smtClean="0"/>
              <a:t>Demand-Capacity Opportunity Maps</a:t>
            </a:r>
            <a:endParaRPr lang="en-US" sz="1700" dirty="0"/>
          </a:p>
        </p:txBody>
      </p:sp>
      <p:cxnSp>
        <p:nvCxnSpPr>
          <p:cNvPr id="56" name="Straight Connector 55"/>
          <p:cNvCxnSpPr/>
          <p:nvPr/>
        </p:nvCxnSpPr>
        <p:spPr bwMode="gray">
          <a:xfrm>
            <a:off x="3351154" y="1060042"/>
            <a:ext cx="0" cy="3125703"/>
          </a:xfrm>
          <a:prstGeom prst="line">
            <a:avLst/>
          </a:prstGeom>
          <a:ln w="12700">
            <a:solidFill>
              <a:schemeClr val="accent3"/>
            </a:solidFill>
            <a:prstDash val="dash"/>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bwMode="gray">
          <a:xfrm>
            <a:off x="809533" y="3975898"/>
            <a:ext cx="1737766" cy="138499"/>
          </a:xfrm>
          <a:prstGeom prst="rect">
            <a:avLst/>
          </a:prstGeom>
          <a:noFill/>
          <a:ln>
            <a:noFill/>
          </a:ln>
        </p:spPr>
        <p:txBody>
          <a:bodyPr wrap="square" lIns="0" tIns="0" rIns="0" bIns="0" rtlCol="0">
            <a:spAutoFit/>
          </a:bodyPr>
          <a:lstStyle/>
          <a:p>
            <a:r>
              <a:rPr lang="en-US" sz="900" b="1" dirty="0" smtClean="0"/>
              <a:t>Restructure </a:t>
            </a:r>
          </a:p>
        </p:txBody>
      </p:sp>
      <p:sp>
        <p:nvSpPr>
          <p:cNvPr id="9" name="TextBox 8"/>
          <p:cNvSpPr txBox="1"/>
          <p:nvPr/>
        </p:nvSpPr>
        <p:spPr bwMode="gray">
          <a:xfrm>
            <a:off x="4684751" y="990792"/>
            <a:ext cx="1438237" cy="138499"/>
          </a:xfrm>
          <a:prstGeom prst="rect">
            <a:avLst/>
          </a:prstGeom>
          <a:noFill/>
          <a:ln>
            <a:noFill/>
          </a:ln>
        </p:spPr>
        <p:txBody>
          <a:bodyPr wrap="square" lIns="0" tIns="0" rIns="0" bIns="0" rtlCol="0">
            <a:spAutoFit/>
          </a:bodyPr>
          <a:lstStyle/>
          <a:p>
            <a:pPr algn="r">
              <a:spcBef>
                <a:spcPts val="500"/>
              </a:spcBef>
            </a:pPr>
            <a:r>
              <a:rPr lang="en-US" sz="900" b="1" dirty="0" smtClean="0"/>
              <a:t>Expand</a:t>
            </a:r>
            <a:endParaRPr lang="en-US" sz="900" b="1" dirty="0"/>
          </a:p>
        </p:txBody>
      </p:sp>
      <p:sp>
        <p:nvSpPr>
          <p:cNvPr id="10" name="TextBox 9"/>
          <p:cNvSpPr txBox="1"/>
          <p:nvPr/>
        </p:nvSpPr>
        <p:spPr bwMode="gray">
          <a:xfrm>
            <a:off x="809533" y="990792"/>
            <a:ext cx="1205229" cy="138499"/>
          </a:xfrm>
          <a:prstGeom prst="rect">
            <a:avLst/>
          </a:prstGeom>
          <a:noFill/>
        </p:spPr>
        <p:txBody>
          <a:bodyPr wrap="square" lIns="0" tIns="0" rIns="0" bIns="0" rtlCol="0">
            <a:spAutoFit/>
          </a:bodyPr>
          <a:lstStyle/>
          <a:p>
            <a:pPr>
              <a:spcBef>
                <a:spcPts val="500"/>
              </a:spcBef>
            </a:pPr>
            <a:r>
              <a:rPr lang="en-US" sz="900" b="1" dirty="0" smtClean="0"/>
              <a:t>Room to Grow</a:t>
            </a:r>
          </a:p>
        </p:txBody>
      </p:sp>
      <p:sp>
        <p:nvSpPr>
          <p:cNvPr id="11" name="TextBox 10"/>
          <p:cNvSpPr txBox="1"/>
          <p:nvPr/>
        </p:nvSpPr>
        <p:spPr bwMode="gray">
          <a:xfrm>
            <a:off x="4917759" y="3927849"/>
            <a:ext cx="1205229" cy="138499"/>
          </a:xfrm>
          <a:prstGeom prst="rect">
            <a:avLst/>
          </a:prstGeom>
          <a:noFill/>
        </p:spPr>
        <p:txBody>
          <a:bodyPr wrap="square" lIns="0" tIns="0" rIns="0" bIns="0" rtlCol="0">
            <a:spAutoFit/>
          </a:bodyPr>
          <a:lstStyle/>
          <a:p>
            <a:pPr algn="r">
              <a:spcBef>
                <a:spcPts val="500"/>
              </a:spcBef>
            </a:pPr>
            <a:r>
              <a:rPr lang="en-US" sz="900" b="1" dirty="0" smtClean="0"/>
              <a:t>In Equilibrium</a:t>
            </a:r>
          </a:p>
        </p:txBody>
      </p:sp>
      <p:sp>
        <p:nvSpPr>
          <p:cNvPr id="12" name="TextBox 11"/>
          <p:cNvSpPr txBox="1"/>
          <p:nvPr/>
        </p:nvSpPr>
        <p:spPr bwMode="gray">
          <a:xfrm>
            <a:off x="1958118" y="4263251"/>
            <a:ext cx="2786071" cy="276999"/>
          </a:xfrm>
          <a:prstGeom prst="rect">
            <a:avLst/>
          </a:prstGeom>
          <a:noFill/>
        </p:spPr>
        <p:txBody>
          <a:bodyPr wrap="square" lIns="0" tIns="0" rIns="0" bIns="0" rtlCol="0">
            <a:spAutoFit/>
          </a:bodyPr>
          <a:lstStyle/>
          <a:p>
            <a:pPr algn="ctr"/>
            <a:r>
              <a:rPr lang="en-US" sz="900" b="1" dirty="0" smtClean="0"/>
              <a:t>Department Capacity Utilization</a:t>
            </a:r>
          </a:p>
          <a:p>
            <a:pPr algn="ctr"/>
            <a:r>
              <a:rPr lang="en-US" sz="900" i="1" dirty="0" smtClean="0"/>
              <a:t>Course Section Fill Rates</a:t>
            </a:r>
          </a:p>
        </p:txBody>
      </p:sp>
      <p:sp>
        <p:nvSpPr>
          <p:cNvPr id="13" name="TextBox 12"/>
          <p:cNvSpPr txBox="1"/>
          <p:nvPr/>
        </p:nvSpPr>
        <p:spPr bwMode="gray">
          <a:xfrm rot="16200000">
            <a:off x="-879049" y="2447602"/>
            <a:ext cx="2732295" cy="276999"/>
          </a:xfrm>
          <a:prstGeom prst="rect">
            <a:avLst/>
          </a:prstGeom>
          <a:noFill/>
        </p:spPr>
        <p:txBody>
          <a:bodyPr wrap="square" lIns="0" tIns="0" rIns="0" bIns="0" rtlCol="0">
            <a:spAutoFit/>
          </a:bodyPr>
          <a:lstStyle/>
          <a:p>
            <a:pPr algn="ctr"/>
            <a:r>
              <a:rPr lang="en-US" sz="900" b="1" dirty="0" smtClean="0"/>
              <a:t>Student Demand</a:t>
            </a:r>
          </a:p>
          <a:p>
            <a:pPr algn="ctr"/>
            <a:r>
              <a:rPr lang="en-US" sz="900" i="1" dirty="0" smtClean="0"/>
              <a:t>Five-Year Change in SCH</a:t>
            </a:r>
            <a:r>
              <a:rPr lang="en-US" sz="900" i="1" baseline="30000" dirty="0" smtClean="0"/>
              <a:t>1</a:t>
            </a:r>
            <a:r>
              <a:rPr lang="en-US" sz="900" i="1" dirty="0" smtClean="0"/>
              <a:t> Produced</a:t>
            </a:r>
          </a:p>
        </p:txBody>
      </p:sp>
    </p:spTree>
    <p:extLst>
      <p:ext uri="{BB962C8B-B14F-4D97-AF65-F5344CB8AC3E}">
        <p14:creationId xmlns:p14="http://schemas.microsoft.com/office/powerpoint/2010/main" val="1373114840"/>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2015 EAB Color Palette">
      <a:dk1>
        <a:srgbClr val="4F5861"/>
      </a:dk1>
      <a:lt1>
        <a:srgbClr val="FFFFFF"/>
      </a:lt1>
      <a:dk2>
        <a:srgbClr val="F28B00"/>
      </a:dk2>
      <a:lt2>
        <a:srgbClr val="DEE0E0"/>
      </a:lt2>
      <a:accent1>
        <a:srgbClr val="C8CACC"/>
      </a:accent1>
      <a:accent2>
        <a:srgbClr val="A0A4A9"/>
      </a:accent2>
      <a:accent3>
        <a:srgbClr val="797F86"/>
      </a:accent3>
      <a:accent4>
        <a:srgbClr val="4F5861"/>
      </a:accent4>
      <a:accent5>
        <a:srgbClr val="004A88"/>
      </a:accent5>
      <a:accent6>
        <a:srgbClr val="0070CD"/>
      </a:accent6>
      <a:hlink>
        <a:srgbClr val="0070CD"/>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smtClean="0"/>
        </a:defPPr>
      </a:lstStyle>
    </a:txDef>
  </a:objectDefaults>
  <a:extraClrSchemeLst/>
</a:theme>
</file>

<file path=ppt/theme/theme2.xml><?xml version="1.0" encoding="utf-8"?>
<a:theme xmlns:a="http://schemas.openxmlformats.org/drawingml/2006/main" name="Office Theme">
  <a:themeElements>
    <a:clrScheme name="ABC Colors 2011">
      <a:dk1>
        <a:sysClr val="windowText" lastClr="000000"/>
      </a:dk1>
      <a:lt1>
        <a:srgbClr val="FFFFFF"/>
      </a:lt1>
      <a:dk2>
        <a:srgbClr val="CE1126"/>
      </a:dk2>
      <a:lt2>
        <a:srgbClr val="DBE1E5"/>
      </a:lt2>
      <a:accent1>
        <a:srgbClr val="BEC9D0"/>
      </a:accent1>
      <a:accent2>
        <a:srgbClr val="899BA9"/>
      </a:accent2>
      <a:accent3>
        <a:srgbClr val="617685"/>
      </a:accent3>
      <a:accent4>
        <a:srgbClr val="455560"/>
      </a:accent4>
      <a:accent5>
        <a:srgbClr val="000000"/>
      </a:accent5>
      <a:accent6>
        <a:srgbClr val="CE1126"/>
      </a:accent6>
      <a:hlink>
        <a:srgbClr val="548DD4"/>
      </a:hlink>
      <a:folHlink>
        <a:srgbClr val="4F612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0</TotalTime>
  <Words>35</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blank</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2016-12-12T14:38:00Z</dcterms:created>
  <dcterms:modified xsi:type="dcterms:W3CDTF">2017-01-13T16:16:17Z</dcterms:modified>
</cp:coreProperties>
</file>