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6400800" cy="4800600"/>
  <p:notesSz cx="6858000" cy="9144000"/>
  <p:defaultTex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60">
          <p15:clr>
            <a:srgbClr val="A4A3A4"/>
          </p15:clr>
        </p15:guide>
        <p15:guide id="2" pos="3857">
          <p15:clr>
            <a:srgbClr val="A4A3A4"/>
          </p15:clr>
        </p15:guide>
        <p15:guide id="3" pos="17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0" autoAdjust="0"/>
    <p:restoredTop sz="86455" autoAdjust="0"/>
  </p:normalViewPr>
  <p:slideViewPr>
    <p:cSldViewPr snapToGrid="0">
      <p:cViewPr varScale="1">
        <p:scale>
          <a:sx n="101" d="100"/>
          <a:sy n="101" d="100"/>
        </p:scale>
        <p:origin x="-970" y="-77"/>
      </p:cViewPr>
      <p:guideLst>
        <p:guide orient="horz" pos="2860"/>
        <p:guide pos="3857"/>
        <p:guide pos="17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0" d="100"/>
          <a:sy n="80" d="100"/>
        </p:scale>
        <p:origin x="-202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272809983147754"/>
          <c:y val="3.8747982511540491E-2"/>
          <c:w val="0.56888413642948266"/>
          <c:h val="0.93893595331833524"/>
        </c:manualLayout>
      </c:layout>
      <c:barChart>
        <c:barDir val="bar"/>
        <c:grouping val="stacked"/>
        <c:varyColors val="0"/>
        <c:ser>
          <c:idx val="0"/>
          <c:order val="0"/>
          <c:tx>
            <c:strRef>
              <c:f>Sheet1!$B$1</c:f>
              <c:strCache>
                <c:ptCount val="1"/>
                <c:pt idx="0">
                  <c:v>Series 1</c:v>
                </c:pt>
              </c:strCache>
            </c:strRef>
          </c:tx>
          <c:spPr>
            <a:ln w="12700">
              <a:solidFill>
                <a:schemeClr val="bg1"/>
              </a:solidFill>
            </a:ln>
          </c:spPr>
          <c:invertIfNegative val="0"/>
          <c:dPt>
            <c:idx val="7"/>
            <c:invertIfNegative val="0"/>
            <c:bubble3D val="0"/>
            <c:spPr>
              <a:noFill/>
              <a:ln w="12700">
                <a:solidFill>
                  <a:srgbClr val="9DABB5"/>
                </a:solidFill>
                <a:prstDash val="sysDash"/>
              </a:ln>
            </c:spPr>
          </c:dPt>
          <c:dPt>
            <c:idx val="8"/>
            <c:invertIfNegative val="0"/>
            <c:bubble3D val="0"/>
            <c:spPr>
              <a:noFill/>
              <a:ln w="12700">
                <a:solidFill>
                  <a:srgbClr val="9DABB5"/>
                </a:solidFill>
                <a:prstDash val="sysDash"/>
              </a:ln>
            </c:spPr>
          </c:dPt>
          <c:dPt>
            <c:idx val="9"/>
            <c:invertIfNegative val="0"/>
            <c:bubble3D val="0"/>
            <c:spPr>
              <a:noFill/>
              <a:ln w="12700">
                <a:solidFill>
                  <a:srgbClr val="9DABB5"/>
                </a:solidFill>
                <a:prstDash val="sysDash"/>
              </a:ln>
            </c:spPr>
          </c:dPt>
          <c:dPt>
            <c:idx val="10"/>
            <c:invertIfNegative val="0"/>
            <c:bubble3D val="0"/>
            <c:spPr>
              <a:noFill/>
              <a:ln w="12700">
                <a:solidFill>
                  <a:srgbClr val="9DABB5"/>
                </a:solidFill>
                <a:prstDash val="sysDash"/>
              </a:ln>
            </c:spPr>
          </c:dPt>
          <c:dPt>
            <c:idx val="11"/>
            <c:invertIfNegative val="0"/>
            <c:bubble3D val="0"/>
            <c:spPr>
              <a:noFill/>
              <a:ln w="12700">
                <a:solidFill>
                  <a:srgbClr val="9DABB5"/>
                </a:solidFill>
                <a:prstDash val="sysDash"/>
              </a:ln>
            </c:spPr>
          </c:dPt>
          <c:dLbls>
            <c:numFmt formatCode="0%" sourceLinked="0"/>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Program 1</c:v>
                </c:pt>
                <c:pt idx="1">
                  <c:v>Program 2</c:v>
                </c:pt>
                <c:pt idx="2">
                  <c:v>Program 3</c:v>
                </c:pt>
                <c:pt idx="3">
                  <c:v>Program 4</c:v>
                </c:pt>
                <c:pt idx="4">
                  <c:v>Program 5</c:v>
                </c:pt>
                <c:pt idx="5">
                  <c:v>Program 6</c:v>
                </c:pt>
                <c:pt idx="6">
                  <c:v>Program 7</c:v>
                </c:pt>
                <c:pt idx="7">
                  <c:v>Program 8</c:v>
                </c:pt>
                <c:pt idx="8">
                  <c:v>Program 9</c:v>
                </c:pt>
                <c:pt idx="9">
                  <c:v>Program 10</c:v>
                </c:pt>
                <c:pt idx="10">
                  <c:v>Program 11</c:v>
                </c:pt>
                <c:pt idx="11">
                  <c:v>Program 12</c:v>
                </c:pt>
              </c:strCache>
            </c:strRef>
          </c:cat>
          <c:val>
            <c:numRef>
              <c:f>Sheet1!$B$2:$B$13</c:f>
              <c:numCache>
                <c:formatCode>0.0%</c:formatCode>
                <c:ptCount val="12"/>
                <c:pt idx="0">
                  <c:v>-2.7453240865711437E-2</c:v>
                </c:pt>
                <c:pt idx="1">
                  <c:v>-1.3044070115722617E-2</c:v>
                </c:pt>
                <c:pt idx="2">
                  <c:v>3.9839961389451117E-2</c:v>
                </c:pt>
                <c:pt idx="3">
                  <c:v>0</c:v>
                </c:pt>
                <c:pt idx="4">
                  <c:v>0</c:v>
                </c:pt>
                <c:pt idx="5">
                  <c:v>3.0017877486518296E-2</c:v>
                </c:pt>
                <c:pt idx="6">
                  <c:v>0</c:v>
                </c:pt>
                <c:pt idx="7">
                  <c:v>0</c:v>
                </c:pt>
                <c:pt idx="8">
                  <c:v>0</c:v>
                </c:pt>
                <c:pt idx="9">
                  <c:v>0</c:v>
                </c:pt>
                <c:pt idx="10">
                  <c:v>0</c:v>
                </c:pt>
                <c:pt idx="11">
                  <c:v>0</c:v>
                </c:pt>
              </c:numCache>
            </c:numRef>
          </c:val>
        </c:ser>
        <c:dLbls>
          <c:showLegendKey val="0"/>
          <c:showVal val="0"/>
          <c:showCatName val="0"/>
          <c:showSerName val="0"/>
          <c:showPercent val="0"/>
          <c:showBubbleSize val="0"/>
        </c:dLbls>
        <c:gapWidth val="25"/>
        <c:overlap val="100"/>
        <c:axId val="58324480"/>
        <c:axId val="58326016"/>
      </c:barChart>
      <c:catAx>
        <c:axId val="58324480"/>
        <c:scaling>
          <c:orientation val="minMax"/>
        </c:scaling>
        <c:delete val="0"/>
        <c:axPos val="l"/>
        <c:numFmt formatCode="General" sourceLinked="0"/>
        <c:majorTickMark val="none"/>
        <c:minorTickMark val="none"/>
        <c:tickLblPos val="low"/>
        <c:spPr>
          <a:noFill/>
          <a:ln>
            <a:solidFill>
              <a:schemeClr val="accent4"/>
            </a:solidFill>
            <a:miter lim="800000"/>
          </a:ln>
        </c:spPr>
        <c:txPr>
          <a:bodyPr/>
          <a:lstStyle/>
          <a:p>
            <a:pPr>
              <a:defRPr i="1"/>
            </a:pPr>
            <a:endParaRPr lang="en-US"/>
          </a:p>
        </c:txPr>
        <c:crossAx val="58326016"/>
        <c:crosses val="autoZero"/>
        <c:auto val="1"/>
        <c:lblAlgn val="ctr"/>
        <c:lblOffset val="100"/>
        <c:noMultiLvlLbl val="0"/>
      </c:catAx>
      <c:valAx>
        <c:axId val="58326016"/>
        <c:scaling>
          <c:orientation val="minMax"/>
        </c:scaling>
        <c:delete val="1"/>
        <c:axPos val="b"/>
        <c:numFmt formatCode="0.0%" sourceLinked="1"/>
        <c:majorTickMark val="none"/>
        <c:minorTickMark val="none"/>
        <c:tickLblPos val="nextTo"/>
        <c:crossAx val="58324480"/>
        <c:crosses val="autoZero"/>
        <c:crossBetween val="between"/>
      </c:valAx>
      <c:spPr>
        <a:noFill/>
        <a:ln w="25400">
          <a:noFill/>
        </a:ln>
      </c:spPr>
    </c:plotArea>
    <c:plotVisOnly val="1"/>
    <c:dispBlanksAs val="gap"/>
    <c:showDLblsOverMax val="0"/>
  </c:chart>
  <c:spPr>
    <a:noFill/>
    <a:ln>
      <a:noFill/>
    </a:ln>
  </c:spPr>
  <c:txPr>
    <a:bodyPr/>
    <a:lstStyle/>
    <a:p>
      <a:pPr>
        <a:defRPr sz="900" baseline="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685800" y="5343560"/>
            <a:ext cx="5486400" cy="3108960"/>
          </a:xfrm>
          <a:prstGeom prst="rect">
            <a:avLst/>
          </a:prstGeom>
        </p:spPr>
        <p:txBody>
          <a:bodyPr vert="horz" lIns="91440" tIns="45720" rIns="91440" bIns="45720" rtlCol="0">
            <a:normAutofit/>
          </a:bodyPr>
          <a:lstStyle/>
          <a:p>
            <a:pPr lvl="0"/>
            <a:r>
              <a:rPr lang="en-US" dirty="0" smtClean="0"/>
              <a:t>Click to add speech text.</a:t>
            </a:r>
            <a:endParaRPr lang="en-US" dirty="0"/>
          </a:p>
        </p:txBody>
      </p:sp>
      <p:sp>
        <p:nvSpPr>
          <p:cNvPr id="8" name="Slide Image Placeholder 7"/>
          <p:cNvSpPr>
            <a:spLocks noGrp="1" noRot="1" noChangeAspect="1"/>
          </p:cNvSpPr>
          <p:nvPr>
            <p:ph type="sldImg" idx="2"/>
          </p:nvPr>
        </p:nvSpPr>
        <p:spPr>
          <a:xfrm>
            <a:off x="223455" y="239186"/>
            <a:ext cx="6400800" cy="48006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3144894227"/>
      </p:ext>
    </p:extLst>
  </p:cSld>
  <p:clrMap bg1="lt1" tx1="dk1" bg2="lt2" tx2="dk2" accent1="accent1" accent2="accent2" accent3="accent3" accent4="accent4" accent5="accent5" accent6="accent6" hlink="hlink" folHlink="folHlink"/>
  <p:notesStyle>
    <a:lvl1pPr marL="0" algn="l" defTabSz="914400" rtl="0" eaLnBrk="1" latinLnBrk="0" hangingPunct="1">
      <a:defRPr sz="1000" kern="1200">
        <a:solidFill>
          <a:schemeClr val="tx1"/>
        </a:solidFill>
        <a:latin typeface="Verdana" panose="020B0604030504040204" pitchFamily="34" charset="0"/>
        <a:ea typeface="+mn-ea"/>
        <a:cs typeface="+mn-cs"/>
      </a:defRPr>
    </a:lvl1pPr>
    <a:lvl2pPr marL="457200" algn="l" defTabSz="914400" rtl="0" eaLnBrk="1" latinLnBrk="0" hangingPunct="1">
      <a:defRPr sz="900" kern="1200">
        <a:solidFill>
          <a:schemeClr val="tx1"/>
        </a:solidFill>
        <a:latin typeface="+mn-lt"/>
        <a:ea typeface="+mn-ea"/>
        <a:cs typeface="+mn-cs"/>
      </a:defRPr>
    </a:lvl2pPr>
    <a:lvl3pPr marL="914400" algn="l" defTabSz="914400" rtl="0" eaLnBrk="1" latinLnBrk="0" hangingPunct="1">
      <a:defRPr sz="900" kern="1200">
        <a:solidFill>
          <a:schemeClr val="tx1"/>
        </a:solidFill>
        <a:latin typeface="+mn-lt"/>
        <a:ea typeface="+mn-ea"/>
        <a:cs typeface="+mn-cs"/>
      </a:defRPr>
    </a:lvl3pPr>
    <a:lvl4pPr marL="1371600" algn="l" defTabSz="914400" rtl="0" eaLnBrk="1" latinLnBrk="0" hangingPunct="1">
      <a:defRPr sz="900" kern="1200">
        <a:solidFill>
          <a:schemeClr val="tx1"/>
        </a:solidFill>
        <a:latin typeface="+mn-lt"/>
        <a:ea typeface="+mn-ea"/>
        <a:cs typeface="+mn-cs"/>
      </a:defRPr>
    </a:lvl4pPr>
    <a:lvl5pPr marL="1828800" algn="l" defTabSz="914400" rtl="0" eaLnBrk="1" latinLnBrk="0" hangingPunct="1">
      <a:defRPr sz="9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085" y="1"/>
            <a:ext cx="6388629" cy="4800599"/>
          </a:xfrm>
          <a:prstGeom prst="rect">
            <a:avLst/>
          </a:prstGeom>
        </p:spPr>
      </p:pic>
    </p:spTree>
    <p:extLst>
      <p:ext uri="{BB962C8B-B14F-4D97-AF65-F5344CB8AC3E}">
        <p14:creationId xmlns:p14="http://schemas.microsoft.com/office/powerpoint/2010/main" val="42503378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oad Map 8">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0" name="TextBox 39"/>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41" name="TextBox 40"/>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grpSp>
        <p:nvGrpSpPr>
          <p:cNvPr id="42" name="Group 41"/>
          <p:cNvGrpSpPr/>
          <p:nvPr userDrawn="1"/>
        </p:nvGrpSpPr>
        <p:grpSpPr bwMode="gray">
          <a:xfrm>
            <a:off x="865779" y="603063"/>
            <a:ext cx="264475" cy="276999"/>
            <a:chOff x="865779" y="1438837"/>
            <a:chExt cx="264475" cy="276999"/>
          </a:xfrm>
        </p:grpSpPr>
        <p:sp>
          <p:nvSpPr>
            <p:cNvPr id="43" name="Oval 42"/>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45" name="Group 44"/>
          <p:cNvGrpSpPr/>
          <p:nvPr userDrawn="1"/>
        </p:nvGrpSpPr>
        <p:grpSpPr bwMode="gray">
          <a:xfrm>
            <a:off x="865779" y="1043021"/>
            <a:ext cx="264475" cy="276999"/>
            <a:chOff x="865779" y="1949020"/>
            <a:chExt cx="264475" cy="276999"/>
          </a:xfrm>
        </p:grpSpPr>
        <p:sp>
          <p:nvSpPr>
            <p:cNvPr id="46" name="Oval 45"/>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7"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48" name="Group 47"/>
          <p:cNvGrpSpPr/>
          <p:nvPr userDrawn="1"/>
        </p:nvGrpSpPr>
        <p:grpSpPr bwMode="gray">
          <a:xfrm>
            <a:off x="865779" y="1482979"/>
            <a:ext cx="264475" cy="276999"/>
            <a:chOff x="865779" y="2421079"/>
            <a:chExt cx="264475" cy="276999"/>
          </a:xfrm>
        </p:grpSpPr>
        <p:sp>
          <p:nvSpPr>
            <p:cNvPr id="49" name="Oval 4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0"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51" name="Group 50"/>
          <p:cNvGrpSpPr/>
          <p:nvPr userDrawn="1"/>
        </p:nvGrpSpPr>
        <p:grpSpPr bwMode="gray">
          <a:xfrm>
            <a:off x="865779" y="1922937"/>
            <a:ext cx="264475" cy="276999"/>
            <a:chOff x="865779" y="2896663"/>
            <a:chExt cx="264475" cy="276999"/>
          </a:xfrm>
        </p:grpSpPr>
        <p:sp>
          <p:nvSpPr>
            <p:cNvPr id="52" name="Oval 5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grpSp>
        <p:nvGrpSpPr>
          <p:cNvPr id="54" name="Group 53"/>
          <p:cNvGrpSpPr/>
          <p:nvPr userDrawn="1"/>
        </p:nvGrpSpPr>
        <p:grpSpPr bwMode="gray">
          <a:xfrm>
            <a:off x="865779" y="2802853"/>
            <a:ext cx="264475" cy="276999"/>
            <a:chOff x="865779" y="2896663"/>
            <a:chExt cx="264475" cy="276999"/>
          </a:xfrm>
        </p:grpSpPr>
        <p:sp>
          <p:nvSpPr>
            <p:cNvPr id="55" name="Oval 5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grpSp>
        <p:nvGrpSpPr>
          <p:cNvPr id="57" name="Group 56"/>
          <p:cNvGrpSpPr/>
          <p:nvPr userDrawn="1"/>
        </p:nvGrpSpPr>
        <p:grpSpPr bwMode="gray">
          <a:xfrm>
            <a:off x="865779" y="2362895"/>
            <a:ext cx="264475" cy="276999"/>
            <a:chOff x="865779" y="2896663"/>
            <a:chExt cx="264475" cy="276999"/>
          </a:xfrm>
        </p:grpSpPr>
        <p:sp>
          <p:nvSpPr>
            <p:cNvPr id="58" name="Oval 57"/>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9"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cxnSp>
        <p:nvCxnSpPr>
          <p:cNvPr id="60" name="Straight Connector 59"/>
          <p:cNvCxnSpPr/>
          <p:nvPr userDrawn="1"/>
        </p:nvCxnSpPr>
        <p:spPr bwMode="gray">
          <a:xfrm>
            <a:off x="869797" y="4272912"/>
            <a:ext cx="4673238" cy="0"/>
          </a:xfrm>
          <a:prstGeom prst="line">
            <a:avLst/>
          </a:prstGeom>
          <a:noFill/>
          <a:ln w="6350" cap="flat" cmpd="sng" algn="ctr">
            <a:solidFill>
              <a:schemeClr val="bg1"/>
            </a:solidFill>
            <a:prstDash val="solid"/>
            <a:miter lim="800000"/>
          </a:ln>
          <a:effectLst/>
        </p:spPr>
      </p:cxnSp>
      <p:grpSp>
        <p:nvGrpSpPr>
          <p:cNvPr id="61" name="Group 60"/>
          <p:cNvGrpSpPr/>
          <p:nvPr userDrawn="1"/>
        </p:nvGrpSpPr>
        <p:grpSpPr bwMode="gray">
          <a:xfrm>
            <a:off x="865779" y="3682766"/>
            <a:ext cx="264475" cy="276999"/>
            <a:chOff x="865779" y="2896663"/>
            <a:chExt cx="264475" cy="276999"/>
          </a:xfrm>
        </p:grpSpPr>
        <p:sp>
          <p:nvSpPr>
            <p:cNvPr id="62" name="Oval 6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6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8</a:t>
              </a:r>
              <a:endParaRPr lang="en-US" sz="1800" dirty="0">
                <a:solidFill>
                  <a:schemeClr val="bg1"/>
                </a:solidFill>
                <a:latin typeface="+mj-lt"/>
              </a:endParaRPr>
            </a:p>
          </p:txBody>
        </p:sp>
      </p:grpSp>
      <p:sp>
        <p:nvSpPr>
          <p:cNvPr id="64" name="Title 1"/>
          <p:cNvSpPr>
            <a:spLocks noGrp="1"/>
          </p:cNvSpPr>
          <p:nvPr>
            <p:ph type="title" hasCustomPrompt="1"/>
          </p:nvPr>
        </p:nvSpPr>
        <p:spPr bwMode="gray">
          <a:xfrm>
            <a:off x="1363152" y="633840"/>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65" name="Text Placeholder 3"/>
          <p:cNvSpPr>
            <a:spLocks noGrp="1"/>
          </p:cNvSpPr>
          <p:nvPr>
            <p:ph type="body" sz="quarter" idx="13" hasCustomPrompt="1"/>
          </p:nvPr>
        </p:nvSpPr>
        <p:spPr bwMode="gray">
          <a:xfrm>
            <a:off x="1363152" y="1112271"/>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6" name="Text Placeholder 5"/>
          <p:cNvSpPr>
            <a:spLocks noGrp="1"/>
          </p:cNvSpPr>
          <p:nvPr>
            <p:ph type="body" sz="quarter" idx="14" hasCustomPrompt="1"/>
          </p:nvPr>
        </p:nvSpPr>
        <p:spPr bwMode="gray">
          <a:xfrm>
            <a:off x="1363152" y="1552229"/>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67" name="Text Placeholder 11"/>
          <p:cNvSpPr>
            <a:spLocks noGrp="1"/>
          </p:cNvSpPr>
          <p:nvPr>
            <p:ph type="body" sz="quarter" idx="15" hasCustomPrompt="1"/>
          </p:nvPr>
        </p:nvSpPr>
        <p:spPr bwMode="gray">
          <a:xfrm>
            <a:off x="1363152" y="1992187"/>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8" name="Text Placeholder 11"/>
          <p:cNvSpPr>
            <a:spLocks noGrp="1"/>
          </p:cNvSpPr>
          <p:nvPr>
            <p:ph type="body" sz="quarter" idx="16" hasCustomPrompt="1"/>
          </p:nvPr>
        </p:nvSpPr>
        <p:spPr bwMode="gray">
          <a:xfrm>
            <a:off x="1363152" y="2432145"/>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69" name="Text Placeholder 11"/>
          <p:cNvSpPr>
            <a:spLocks noGrp="1"/>
          </p:cNvSpPr>
          <p:nvPr>
            <p:ph type="body" sz="quarter" idx="17" hasCustomPrompt="1"/>
          </p:nvPr>
        </p:nvSpPr>
        <p:spPr bwMode="gray">
          <a:xfrm>
            <a:off x="1363152" y="2872103"/>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70" name="Text Placeholder 11"/>
          <p:cNvSpPr>
            <a:spLocks noGrp="1"/>
          </p:cNvSpPr>
          <p:nvPr>
            <p:ph type="body" sz="quarter" idx="18" hasCustomPrompt="1"/>
          </p:nvPr>
        </p:nvSpPr>
        <p:spPr bwMode="gray">
          <a:xfrm>
            <a:off x="1363152" y="3312061"/>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grpSp>
        <p:nvGrpSpPr>
          <p:cNvPr id="71" name="Group 70"/>
          <p:cNvGrpSpPr/>
          <p:nvPr userDrawn="1"/>
        </p:nvGrpSpPr>
        <p:grpSpPr bwMode="gray">
          <a:xfrm>
            <a:off x="865779" y="3242811"/>
            <a:ext cx="264475" cy="276999"/>
            <a:chOff x="865779" y="2896663"/>
            <a:chExt cx="264475" cy="276999"/>
          </a:xfrm>
        </p:grpSpPr>
        <p:sp>
          <p:nvSpPr>
            <p:cNvPr id="72" name="Oval 7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7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7</a:t>
              </a:r>
              <a:endParaRPr lang="en-US" sz="1800" dirty="0">
                <a:solidFill>
                  <a:schemeClr val="bg1"/>
                </a:solidFill>
                <a:latin typeface="+mj-lt"/>
              </a:endParaRPr>
            </a:p>
          </p:txBody>
        </p:sp>
      </p:grpSp>
      <p:sp>
        <p:nvSpPr>
          <p:cNvPr id="12" name="Text Placeholder 11"/>
          <p:cNvSpPr>
            <a:spLocks noGrp="1"/>
          </p:cNvSpPr>
          <p:nvPr>
            <p:ph type="body" sz="quarter" idx="19" hasCustomPrompt="1"/>
          </p:nvPr>
        </p:nvSpPr>
        <p:spPr bwMode="gray">
          <a:xfrm>
            <a:off x="1363152" y="3752016"/>
            <a:ext cx="3749040" cy="138499"/>
          </a:xfrm>
        </p:spPr>
        <p:txBody>
          <a:bodyPr anchor="ctr" anchorCtr="0"/>
          <a:lstStyle>
            <a:lvl1pPr marL="0" indent="0">
              <a:spcBef>
                <a:spcPts val="0"/>
              </a:spcBef>
              <a:buNone/>
              <a:defRPr>
                <a:solidFill>
                  <a:schemeClr val="accent1"/>
                </a:solidFill>
              </a:defRPr>
            </a:lvl1pPr>
            <a:lvl2pPr>
              <a:spcBef>
                <a:spcPts val="0"/>
              </a:spcBef>
              <a:defRPr>
                <a:solidFill>
                  <a:schemeClr val="accent1"/>
                </a:solidFill>
              </a:defRPr>
            </a:lvl2pPr>
            <a:lvl3pPr>
              <a:spcBef>
                <a:spcPts val="0"/>
              </a:spcBef>
              <a:defRPr>
                <a:solidFill>
                  <a:schemeClr val="accent1"/>
                </a:solidFill>
              </a:defRPr>
            </a:lvl3pPr>
            <a:lvl4pPr>
              <a:spcBef>
                <a:spcPts val="0"/>
              </a:spcBef>
              <a:defRPr>
                <a:solidFill>
                  <a:schemeClr val="accent1"/>
                </a:solidFill>
              </a:defRPr>
            </a:lvl4pPr>
            <a:lvl5pPr>
              <a:spcBef>
                <a:spcPts val="0"/>
              </a:spcBef>
              <a:defRPr>
                <a:solidFill>
                  <a:schemeClr val="accent1"/>
                </a:solidFill>
              </a:defRPr>
            </a:lvl5pPr>
          </a:lstStyle>
          <a:p>
            <a:pPr lvl="0"/>
            <a:r>
              <a:rPr lang="en-US" dirty="0" smtClean="0"/>
              <a:t>Section Title – Verdana 9pt Regular, Accent 1, Title Case</a:t>
            </a:r>
          </a:p>
        </p:txBody>
      </p:sp>
      <p:pic>
        <p:nvPicPr>
          <p:cNvPr id="39" name="Picture 3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150487344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 with Subtitle">
    <p:bg bwMode="gray">
      <p:bgPr>
        <a:solidFill>
          <a:srgbClr val="003D70"/>
        </a:solidFill>
        <a:effectLst/>
      </p:bgPr>
    </p:bg>
    <p:spTree>
      <p:nvGrpSpPr>
        <p:cNvPr id="1" name=""/>
        <p:cNvGrpSpPr/>
        <p:nvPr/>
      </p:nvGrpSpPr>
      <p:grpSpPr>
        <a:xfrm>
          <a:off x="0" y="0"/>
          <a:ext cx="0" cy="0"/>
          <a:chOff x="0" y="0"/>
          <a:chExt cx="0" cy="0"/>
        </a:xfrm>
      </p:grpSpPr>
      <p:sp>
        <p:nvSpPr>
          <p:cNvPr id="9" name="TextBox 8"/>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5363" y="683511"/>
            <a:ext cx="1128820" cy="433532"/>
          </a:xfrm>
          <a:prstGeom prst="rect">
            <a:avLst/>
          </a:prstGeom>
        </p:spPr>
      </p:pic>
      <p:cxnSp>
        <p:nvCxnSpPr>
          <p:cNvPr id="11" name="Straight Connector 10"/>
          <p:cNvCxnSpPr/>
          <p:nvPr userDrawn="1"/>
        </p:nvCxnSpPr>
        <p:spPr bwMode="gray">
          <a:xfrm>
            <a:off x="465363" y="3486806"/>
            <a:ext cx="4969726"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465363" y="1731464"/>
            <a:ext cx="411480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r>
              <a:rPr lang="en-US" dirty="0" smtClean="0"/>
              <a:t>Divider Title – Rockwell 25pt Regular, Title Case</a:t>
            </a:r>
          </a:p>
        </p:txBody>
      </p:sp>
      <p:sp>
        <p:nvSpPr>
          <p:cNvPr id="4" name="Text Placeholder 3"/>
          <p:cNvSpPr>
            <a:spLocks noGrp="1"/>
          </p:cNvSpPr>
          <p:nvPr>
            <p:ph type="body" sz="quarter" idx="19" hasCustomPrompt="1"/>
          </p:nvPr>
        </p:nvSpPr>
        <p:spPr bwMode="gray">
          <a:xfrm>
            <a:off x="465363" y="2525151"/>
            <a:ext cx="4114800" cy="169277"/>
          </a:xfrm>
        </p:spPr>
        <p:txBody>
          <a:bodyPr/>
          <a:lstStyle>
            <a:lvl1pPr marL="0" indent="0">
              <a:spcBef>
                <a:spcPts val="0"/>
              </a:spcBef>
              <a:buNone/>
              <a:defRPr sz="1100">
                <a:solidFill>
                  <a:schemeClr val="accent1"/>
                </a:solidFill>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dirty="0" smtClean="0"/>
              <a:t>Divider Subtitle – Verdana 11pt Regular</a:t>
            </a:r>
          </a:p>
        </p:txBody>
      </p:sp>
      <p:sp>
        <p:nvSpPr>
          <p:cNvPr id="7" name="Text Placeholder 6"/>
          <p:cNvSpPr>
            <a:spLocks noGrp="1"/>
          </p:cNvSpPr>
          <p:nvPr>
            <p:ph type="body" sz="quarter" idx="20" hasCustomPrompt="1"/>
          </p:nvPr>
        </p:nvSpPr>
        <p:spPr bwMode="gray">
          <a:xfrm>
            <a:off x="465363"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16" name="Text Placeholder 15"/>
          <p:cNvSpPr>
            <a:spLocks noGrp="1"/>
          </p:cNvSpPr>
          <p:nvPr>
            <p:ph type="body" sz="quarter" idx="21" hasCustomPrompt="1"/>
          </p:nvPr>
        </p:nvSpPr>
        <p:spPr bwMode="gray">
          <a:xfrm>
            <a:off x="4158087" y="3494256"/>
            <a:ext cx="1277002" cy="205151"/>
          </a:xfrm>
          <a:prstGeom prst="round2SameRect">
            <a:avLst>
              <a:gd name="adj1" fmla="val 0"/>
              <a:gd name="adj2" fmla="val 19914"/>
            </a:avLst>
          </a:prstGeom>
          <a:solidFill>
            <a:schemeClr val="tx2"/>
          </a:solidFill>
        </p:spPr>
        <p:txBody>
          <a:bodyPr wrap="none" lIns="45720" tIns="27432" rIns="45720" bIns="27432">
            <a:spAutoFit/>
          </a:bodyPr>
          <a:lstStyle>
            <a:lvl1pPr marL="0" indent="0" algn="r">
              <a:spcBef>
                <a:spcPts val="0"/>
              </a:spcBef>
              <a:buNone/>
              <a:defRPr sz="900" cap="all" spc="40" baseline="0">
                <a:solidFill>
                  <a:schemeClr val="bg1"/>
                </a:solidFill>
                <a:latin typeface="+mj-lt"/>
              </a:defRPr>
            </a:lvl1pPr>
          </a:lstStyle>
          <a:p>
            <a:pPr lvl="0"/>
            <a:r>
              <a:rPr lang="en-US" dirty="0" smtClean="0"/>
              <a:t>Insert break type</a:t>
            </a:r>
          </a:p>
        </p:txBody>
      </p:sp>
      <p:sp>
        <p:nvSpPr>
          <p:cNvPr id="18"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smtClean="0"/>
              <a:t>#</a:t>
            </a:r>
            <a:endParaRPr lang="en-US" dirty="0"/>
          </a:p>
        </p:txBody>
      </p:sp>
    </p:spTree>
    <p:extLst>
      <p:ext uri="{BB962C8B-B14F-4D97-AF65-F5344CB8AC3E}">
        <p14:creationId xmlns:p14="http://schemas.microsoft.com/office/powerpoint/2010/main" val="165226337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 No Subtitle">
    <p:bg bwMode="gray">
      <p:bgPr>
        <a:solidFill>
          <a:srgbClr val="003D70"/>
        </a:solidFill>
        <a:effectLst/>
      </p:bgPr>
    </p:bg>
    <p:spTree>
      <p:nvGrpSpPr>
        <p:cNvPr id="1" name=""/>
        <p:cNvGrpSpPr/>
        <p:nvPr/>
      </p:nvGrpSpPr>
      <p:grpSpPr>
        <a:xfrm>
          <a:off x="0" y="0"/>
          <a:ext cx="0" cy="0"/>
          <a:chOff x="0" y="0"/>
          <a:chExt cx="0" cy="0"/>
        </a:xfrm>
      </p:grpSpPr>
      <p:sp>
        <p:nvSpPr>
          <p:cNvPr id="23" name="TextBox 22"/>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pic>
        <p:nvPicPr>
          <p:cNvPr id="24" name="Picture 2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5363" y="683511"/>
            <a:ext cx="1128820" cy="433532"/>
          </a:xfrm>
          <a:prstGeom prst="rect">
            <a:avLst/>
          </a:prstGeom>
        </p:spPr>
      </p:pic>
      <p:cxnSp>
        <p:nvCxnSpPr>
          <p:cNvPr id="25" name="Straight Connector 24"/>
          <p:cNvCxnSpPr/>
          <p:nvPr userDrawn="1"/>
        </p:nvCxnSpPr>
        <p:spPr bwMode="gray">
          <a:xfrm>
            <a:off x="465363" y="3486806"/>
            <a:ext cx="4969726"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65363" y="2024926"/>
            <a:ext cx="4114800" cy="692497"/>
          </a:xfrm>
          <a:prstGeom prst="rect">
            <a:avLst/>
          </a:prstGeom>
        </p:spPr>
        <p:txBody>
          <a:bodyPr lIns="0" tIns="0" rIns="0" bIns="0" anchor="b" anchorCtr="0">
            <a:spAutoFit/>
          </a:bodyPr>
          <a:lstStyle>
            <a:lvl1pPr>
              <a:lnSpc>
                <a:spcPct val="90000"/>
              </a:lnSpc>
              <a:defRPr sz="2500" b="0">
                <a:solidFill>
                  <a:schemeClr val="bg1"/>
                </a:solidFill>
              </a:defRPr>
            </a:lvl1pPr>
          </a:lstStyle>
          <a:p>
            <a:r>
              <a:rPr lang="en-US" dirty="0" smtClean="0"/>
              <a:t>Divider Title – Rockwell 25pt Regular, Title Case</a:t>
            </a:r>
          </a:p>
        </p:txBody>
      </p:sp>
      <p:sp>
        <p:nvSpPr>
          <p:cNvPr id="28" name="Text Placeholder 6"/>
          <p:cNvSpPr>
            <a:spLocks noGrp="1"/>
          </p:cNvSpPr>
          <p:nvPr>
            <p:ph type="body" sz="quarter" idx="20" hasCustomPrompt="1"/>
          </p:nvPr>
        </p:nvSpPr>
        <p:spPr bwMode="gray">
          <a:xfrm>
            <a:off x="465363"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29" name="Text Placeholder 15"/>
          <p:cNvSpPr>
            <a:spLocks noGrp="1"/>
          </p:cNvSpPr>
          <p:nvPr>
            <p:ph type="body" sz="quarter" idx="21" hasCustomPrompt="1"/>
          </p:nvPr>
        </p:nvSpPr>
        <p:spPr bwMode="gray">
          <a:xfrm>
            <a:off x="4158087" y="3494256"/>
            <a:ext cx="1277002" cy="205151"/>
          </a:xfrm>
          <a:prstGeom prst="round2SameRect">
            <a:avLst>
              <a:gd name="adj1" fmla="val 0"/>
              <a:gd name="adj2" fmla="val 19914"/>
            </a:avLst>
          </a:prstGeom>
          <a:solidFill>
            <a:schemeClr val="tx2"/>
          </a:solidFill>
        </p:spPr>
        <p:txBody>
          <a:bodyPr wrap="none" lIns="45720" tIns="27432" rIns="45720" bIns="27432"/>
          <a:lstStyle>
            <a:lvl1pPr marL="0" indent="0" algn="r">
              <a:spcBef>
                <a:spcPts val="0"/>
              </a:spcBef>
              <a:buNone/>
              <a:defRPr sz="900" cap="all" spc="40" baseline="0">
                <a:solidFill>
                  <a:schemeClr val="bg1"/>
                </a:solidFill>
                <a:latin typeface="+mj-lt"/>
              </a:defRPr>
            </a:lvl1pPr>
          </a:lstStyle>
          <a:p>
            <a:pPr lvl="0"/>
            <a:r>
              <a:rPr lang="en-US" dirty="0" smtClean="0"/>
              <a:t>Insert break type</a:t>
            </a:r>
          </a:p>
        </p:txBody>
      </p:sp>
      <p:sp>
        <p:nvSpPr>
          <p:cNvPr id="30"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smtClean="0"/>
              <a:t>#</a:t>
            </a:r>
            <a:endParaRPr lang="en-US" dirty="0"/>
          </a:p>
        </p:txBody>
      </p:sp>
    </p:spTree>
    <p:extLst>
      <p:ext uri="{BB962C8B-B14F-4D97-AF65-F5344CB8AC3E}">
        <p14:creationId xmlns:p14="http://schemas.microsoft.com/office/powerpoint/2010/main" val="203832351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38" name="TextBox 3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sp>
        <p:nvSpPr>
          <p:cNvPr id="13" name="Text Placeholder 12"/>
          <p:cNvSpPr>
            <a:spLocks noGrp="1"/>
          </p:cNvSpPr>
          <p:nvPr>
            <p:ph type="body" sz="quarter" idx="15" hasCustomPrompt="1"/>
          </p:nvPr>
        </p:nvSpPr>
        <p:spPr bwMode="gray">
          <a:xfrm>
            <a:off x="266700" y="640267"/>
            <a:ext cx="585083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smtClean="0"/>
              <a:t>Slide Subtitle – Verdana 12pt Regular, Title Case</a:t>
            </a:r>
          </a:p>
        </p:txBody>
      </p:sp>
      <p:sp>
        <p:nvSpPr>
          <p:cNvPr id="16" name="Text Placeholder 15"/>
          <p:cNvSpPr>
            <a:spLocks noGrp="1"/>
          </p:cNvSpPr>
          <p:nvPr>
            <p:ph type="body" sz="quarter" idx="16" hasCustomPrompt="1"/>
          </p:nvPr>
        </p:nvSpPr>
        <p:spPr bwMode="gray">
          <a:xfrm>
            <a:off x="266700" y="97401"/>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smtClean="0"/>
              <a:t>Top Kicker – Verdana 8pt Regular, Title Case</a:t>
            </a:r>
          </a:p>
        </p:txBody>
      </p:sp>
      <p:sp>
        <p:nvSpPr>
          <p:cNvPr id="22"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5"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p:txBody>
          <a:bodyPr/>
          <a:lstStyle>
            <a:lvl1pPr>
              <a:defRPr baseline="0">
                <a:solidFill>
                  <a:schemeClr val="tx1"/>
                </a:solidFill>
              </a:defRPr>
            </a:lvl1pPr>
          </a:lstStyle>
          <a:p>
            <a:r>
              <a:rPr lang="en-US" dirty="0" smtClean="0"/>
              <a:t>Slide Title – Rockwell 18pt Regular, Title Case</a:t>
            </a:r>
            <a:endParaRPr lang="en-US" dirty="0"/>
          </a:p>
        </p:txBody>
      </p:sp>
    </p:spTree>
    <p:extLst>
      <p:ext uri="{BB962C8B-B14F-4D97-AF65-F5344CB8AC3E}">
        <p14:creationId xmlns:p14="http://schemas.microsoft.com/office/powerpoint/2010/main" val="12382454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38" name="TextBox 3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sp>
        <p:nvSpPr>
          <p:cNvPr id="13" name="Text Placeholder 12"/>
          <p:cNvSpPr>
            <a:spLocks noGrp="1"/>
          </p:cNvSpPr>
          <p:nvPr>
            <p:ph type="body" sz="quarter" idx="15" hasCustomPrompt="1"/>
          </p:nvPr>
        </p:nvSpPr>
        <p:spPr bwMode="gray">
          <a:xfrm>
            <a:off x="266700" y="640267"/>
            <a:ext cx="585083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smtClean="0"/>
              <a:t>Slide Subtitle – Verdana 12pt Regular, Title Case</a:t>
            </a:r>
          </a:p>
        </p:txBody>
      </p:sp>
      <p:sp>
        <p:nvSpPr>
          <p:cNvPr id="16" name="Text Placeholder 15"/>
          <p:cNvSpPr>
            <a:spLocks noGrp="1"/>
          </p:cNvSpPr>
          <p:nvPr>
            <p:ph type="body" sz="quarter" idx="16" hasCustomPrompt="1"/>
          </p:nvPr>
        </p:nvSpPr>
        <p:spPr bwMode="gray">
          <a:xfrm>
            <a:off x="266700" y="97401"/>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smtClean="0"/>
              <a:t>Top Kicker – Verdana 8pt Regular, Title Case</a:t>
            </a:r>
          </a:p>
        </p:txBody>
      </p:sp>
      <p:sp>
        <p:nvSpPr>
          <p:cNvPr id="22"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5"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p:txBody>
          <a:bodyPr/>
          <a:lstStyle>
            <a:lvl1pPr>
              <a:defRPr>
                <a:solidFill>
                  <a:schemeClr val="tx1"/>
                </a:solidFill>
              </a:defRPr>
            </a:lvl1pPr>
          </a:lstStyle>
          <a:p>
            <a:r>
              <a:rPr lang="en-US" dirty="0" smtClean="0"/>
              <a:t>Slide Title – Rockwell 18pt Regular, Title Case</a:t>
            </a:r>
            <a:endParaRPr lang="en-US" dirty="0"/>
          </a:p>
        </p:txBody>
      </p:sp>
    </p:spTree>
    <p:extLst>
      <p:ext uri="{BB962C8B-B14F-4D97-AF65-F5344CB8AC3E}">
        <p14:creationId xmlns:p14="http://schemas.microsoft.com/office/powerpoint/2010/main" val="73063564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pact Slide">
    <p:bg bwMode="blackGray">
      <p:bgPr>
        <a:solidFill>
          <a:srgbClr val="003D70"/>
        </a:solidFill>
        <a:effectLst/>
      </p:bgPr>
    </p:bg>
    <p:spTree>
      <p:nvGrpSpPr>
        <p:cNvPr id="1" name=""/>
        <p:cNvGrpSpPr/>
        <p:nvPr/>
      </p:nvGrpSpPr>
      <p:grpSpPr>
        <a:xfrm>
          <a:off x="0" y="0"/>
          <a:ext cx="0" cy="0"/>
          <a:chOff x="0" y="0"/>
          <a:chExt cx="0" cy="0"/>
        </a:xfrm>
      </p:grpSpPr>
      <p:sp>
        <p:nvSpPr>
          <p:cNvPr id="11" name="TextBox 10"/>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 name="Title 1"/>
          <p:cNvSpPr>
            <a:spLocks noGrp="1"/>
          </p:cNvSpPr>
          <p:nvPr>
            <p:ph type="title" hasCustomPrompt="1"/>
          </p:nvPr>
        </p:nvSpPr>
        <p:spPr bwMode="gray">
          <a:xfrm>
            <a:off x="266700" y="309824"/>
            <a:ext cx="3902242" cy="256480"/>
          </a:xfrm>
          <a:prstGeom prst="rect">
            <a:avLst/>
          </a:prstGeom>
        </p:spPr>
        <p:txBody>
          <a:bodyPr wrap="square" lIns="0" tIns="0" rIns="0" bIns="0" anchor="b" anchorCtr="0">
            <a:spAutoFit/>
          </a:bodyPr>
          <a:lstStyle>
            <a:lvl1pPr>
              <a:lnSpc>
                <a:spcPts val="2000"/>
              </a:lnSpc>
              <a:defRPr b="0" baseline="0">
                <a:solidFill>
                  <a:schemeClr val="accent6"/>
                </a:solidFill>
              </a:defRPr>
            </a:lvl1pPr>
          </a:lstStyle>
          <a:p>
            <a:r>
              <a:rPr lang="en-US" dirty="0" smtClean="0"/>
              <a:t>Impact Slide Title – Rockwell 18pt</a:t>
            </a:r>
          </a:p>
        </p:txBody>
      </p:sp>
      <p:sp>
        <p:nvSpPr>
          <p:cNvPr id="6" name="Text Placeholder 5"/>
          <p:cNvSpPr>
            <a:spLocks noGrp="1"/>
          </p:cNvSpPr>
          <p:nvPr>
            <p:ph type="body" sz="quarter" idx="16" hasCustomPrompt="1"/>
          </p:nvPr>
        </p:nvSpPr>
        <p:spPr bwMode="gray">
          <a:xfrm>
            <a:off x="444609" y="604599"/>
            <a:ext cx="4025123" cy="256480"/>
          </a:xfrm>
        </p:spPr>
        <p:txBody>
          <a:bodyPr/>
          <a:lstStyle>
            <a:lvl1pPr marL="0" indent="0">
              <a:lnSpc>
                <a:spcPts val="2000"/>
              </a:lnSpc>
              <a:spcBef>
                <a:spcPts val="0"/>
              </a:spcBef>
              <a:buNone/>
              <a:defRPr sz="1800" spc="50" baseline="0">
                <a:solidFill>
                  <a:schemeClr val="bg1"/>
                </a:solidFill>
                <a:latin typeface="+mj-lt"/>
              </a:defRPr>
            </a:lvl1pPr>
          </a:lstStyle>
          <a:p>
            <a:pPr lvl="0"/>
            <a:r>
              <a:rPr lang="en-US" dirty="0" smtClean="0"/>
              <a:t>Title Continued and Highlight</a:t>
            </a:r>
          </a:p>
        </p:txBody>
      </p:sp>
      <p:sp>
        <p:nvSpPr>
          <p:cNvPr id="15" name="Text Placeholder 14"/>
          <p:cNvSpPr>
            <a:spLocks noGrp="1"/>
          </p:cNvSpPr>
          <p:nvPr>
            <p:ph type="body" sz="quarter" idx="17" hasCustomPrompt="1"/>
          </p:nvPr>
        </p:nvSpPr>
        <p:spPr bwMode="gray">
          <a:xfrm>
            <a:off x="1010569" y="1545808"/>
            <a:ext cx="4379662" cy="1809726"/>
          </a:xfrm>
        </p:spPr>
        <p:txBody>
          <a:bodyPr/>
          <a:lstStyle>
            <a:lvl1pPr marL="0" indent="0">
              <a:lnSpc>
                <a:spcPct val="120000"/>
              </a:lnSpc>
              <a:spcBef>
                <a:spcPts val="1200"/>
              </a:spcBef>
              <a:buNone/>
              <a:defRPr sz="1400">
                <a:solidFill>
                  <a:schemeClr val="bg1"/>
                </a:solidFill>
              </a:defRPr>
            </a:lvl1pPr>
            <a:lvl2pPr marL="114300" indent="0">
              <a:lnSpc>
                <a:spcPct val="110000"/>
              </a:lnSpc>
              <a:spcBef>
                <a:spcPts val="1200"/>
              </a:spcBef>
              <a:buNone/>
              <a:defRPr sz="1400">
                <a:solidFill>
                  <a:schemeClr val="bg1"/>
                </a:solidFill>
              </a:defRPr>
            </a:lvl2pPr>
            <a:lvl3pPr marL="228600" indent="0">
              <a:lnSpc>
                <a:spcPct val="110000"/>
              </a:lnSpc>
              <a:spcBef>
                <a:spcPts val="1200"/>
              </a:spcBef>
              <a:buNone/>
              <a:defRPr sz="1400">
                <a:solidFill>
                  <a:schemeClr val="bg1"/>
                </a:solidFill>
              </a:defRPr>
            </a:lvl3pPr>
            <a:lvl4pPr marL="342900" indent="0">
              <a:lnSpc>
                <a:spcPct val="110000"/>
              </a:lnSpc>
              <a:spcBef>
                <a:spcPts val="1200"/>
              </a:spcBef>
              <a:buNone/>
              <a:defRPr sz="1400">
                <a:solidFill>
                  <a:schemeClr val="bg1"/>
                </a:solidFill>
              </a:defRPr>
            </a:lvl4pPr>
            <a:lvl5pPr marL="457200" indent="0">
              <a:lnSpc>
                <a:spcPct val="110000"/>
              </a:lnSpc>
              <a:spcBef>
                <a:spcPts val="1200"/>
              </a:spcBef>
              <a:buNone/>
              <a:defRPr sz="1400">
                <a:solidFill>
                  <a:schemeClr val="bg1"/>
                </a:solidFill>
              </a:defRPr>
            </a:lvl5pPr>
          </a:lstStyle>
          <a:p>
            <a:pPr lvl="0"/>
            <a:r>
              <a:rPr lang="en-US" dirty="0" smtClean="0"/>
              <a:t>Use dark background (impact) slides sparingly (ex: a single quote, statistic, or large image). See sample impact slides in the EAB PPT On-screen Graphic and Layout Guide. Impact quote text – Verdana 14pt Regular. Keep quote short and minimize slide titling. Be sure to incorporate the large quote graphic from the GLG. </a:t>
            </a:r>
          </a:p>
        </p:txBody>
      </p:sp>
      <p:sp>
        <p:nvSpPr>
          <p:cNvPr id="16"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accent2"/>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7"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accent2"/>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90657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tes">
    <p:bg bwMode="gray">
      <p:bgRef idx="1001">
        <a:schemeClr val="bg1"/>
      </p:bgRef>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cxnSp>
        <p:nvCxnSpPr>
          <p:cNvPr id="33" name="Straight Connector 32"/>
          <p:cNvCxnSpPr/>
          <p:nvPr userDrawn="1"/>
        </p:nvCxnSpPr>
        <p:spPr bwMode="gray">
          <a:xfrm>
            <a:off x="266700" y="439862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8" name="TextBox 2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cxnSp>
        <p:nvCxnSpPr>
          <p:cNvPr id="34" name="Straight Connector 33"/>
          <p:cNvCxnSpPr/>
          <p:nvPr userDrawn="1"/>
        </p:nvCxnSpPr>
        <p:spPr bwMode="gray">
          <a:xfrm>
            <a:off x="266700" y="1110912"/>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266700" y="1476213"/>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266700" y="1841514"/>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266700" y="220681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bwMode="gray">
          <a:xfrm>
            <a:off x="266700" y="2572116"/>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bwMode="gray">
          <a:xfrm>
            <a:off x="266700" y="2937417"/>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bwMode="gray">
          <a:xfrm>
            <a:off x="266700" y="3302718"/>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bwMode="gray">
          <a:xfrm>
            <a:off x="266700" y="3668019"/>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bwMode="gray">
          <a:xfrm>
            <a:off x="266700" y="4033320"/>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43" name="Title 1"/>
          <p:cNvSpPr txBox="1">
            <a:spLocks/>
          </p:cNvSpPr>
          <p:nvPr userDrawn="1"/>
        </p:nvSpPr>
        <p:spPr bwMode="gray">
          <a:xfrm>
            <a:off x="266700" y="309824"/>
            <a:ext cx="5490411"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ts val="2000"/>
              </a:lnSpc>
            </a:pPr>
            <a:r>
              <a:rPr lang="en-US" spc="50" baseline="0" dirty="0" smtClean="0">
                <a:solidFill>
                  <a:schemeClr val="tx1"/>
                </a:solidFill>
              </a:rPr>
              <a:t>Notes:</a:t>
            </a:r>
          </a:p>
        </p:txBody>
      </p:sp>
    </p:spTree>
    <p:extLst>
      <p:ext uri="{BB962C8B-B14F-4D97-AF65-F5344CB8AC3E}">
        <p14:creationId xmlns:p14="http://schemas.microsoft.com/office/powerpoint/2010/main" val="145650300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28" name="Rectangle 27"/>
          <p:cNvSpPr/>
          <p:nvPr userDrawn="1"/>
        </p:nvSpPr>
        <p:spPr bwMode="gray">
          <a:xfrm>
            <a:off x="1" y="0"/>
            <a:ext cx="6400799" cy="45719"/>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0" name="TextBox 29"/>
          <p:cNvSpPr txBox="1"/>
          <p:nvPr userDrawn="1"/>
        </p:nvSpPr>
        <p:spPr bwMode="gray">
          <a:xfrm>
            <a:off x="5845969" y="42112"/>
            <a:ext cx="554831" cy="136961"/>
          </a:xfrm>
          <a:prstGeom prst="rect">
            <a:avLst/>
          </a:prstGeom>
          <a:noFill/>
        </p:spPr>
        <p:txBody>
          <a:bodyPr wrap="square" lIns="0" tIns="36576" rIns="54864" bIns="0" rtlCol="0">
            <a:spAutoFit/>
          </a:bodyPr>
          <a:lstStyle/>
          <a:p>
            <a:pPr algn="r">
              <a:spcBef>
                <a:spcPts val="0"/>
              </a:spcBef>
            </a:pPr>
            <a:fld id="{F7BF02D1-B8CA-42B3-83CC-2909EEFF4204}" type="slidenum">
              <a:rPr lang="en-US" sz="650" smtClean="0">
                <a:solidFill>
                  <a:schemeClr val="tx1"/>
                </a:solidFill>
                <a:latin typeface="+mj-lt"/>
              </a:rPr>
              <a:pPr algn="r">
                <a:spcBef>
                  <a:spcPts val="0"/>
                </a:spcBef>
              </a:pPr>
              <a:t>‹#›</a:t>
            </a:fld>
            <a:endParaRPr lang="en-US" sz="650" dirty="0" smtClean="0">
              <a:solidFill>
                <a:schemeClr val="tx1"/>
              </a:solidFill>
              <a:latin typeface="+mj-lt"/>
            </a:endParaRPr>
          </a:p>
        </p:txBody>
      </p:sp>
      <p:cxnSp>
        <p:nvCxnSpPr>
          <p:cNvPr id="15" name="Straight Connector 14"/>
          <p:cNvCxnSpPr/>
          <p:nvPr userDrawn="1"/>
        </p:nvCxnSpPr>
        <p:spPr bwMode="gray">
          <a:xfrm>
            <a:off x="266700" y="439862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bwMode="gray">
          <a:xfrm>
            <a:off x="266700" y="1110912"/>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266700" y="1476213"/>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66700" y="1841514"/>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266700" y="220681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266700" y="2572116"/>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bwMode="gray">
          <a:xfrm>
            <a:off x="266700" y="2937417"/>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266700" y="3302718"/>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266700" y="3668019"/>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266700" y="4033320"/>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8" name="Title 1"/>
          <p:cNvSpPr txBox="1">
            <a:spLocks/>
          </p:cNvSpPr>
          <p:nvPr userDrawn="1"/>
        </p:nvSpPr>
        <p:spPr bwMode="gray">
          <a:xfrm>
            <a:off x="266700" y="309824"/>
            <a:ext cx="5490411"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ts val="2000"/>
              </a:lnSpc>
            </a:pPr>
            <a:r>
              <a:rPr lang="en-US" spc="50" baseline="0" dirty="0" smtClean="0">
                <a:solidFill>
                  <a:schemeClr val="tx1"/>
                </a:solidFill>
              </a:rPr>
              <a:t>Notes:</a:t>
            </a:r>
          </a:p>
        </p:txBody>
      </p:sp>
    </p:spTree>
    <p:extLst>
      <p:ext uri="{BB962C8B-B14F-4D97-AF65-F5344CB8AC3E}">
        <p14:creationId xmlns:p14="http://schemas.microsoft.com/office/powerpoint/2010/main" val="129508657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peech Bottom Text">
    <p:spTree>
      <p:nvGrpSpPr>
        <p:cNvPr id="1" name=""/>
        <p:cNvGrpSpPr/>
        <p:nvPr/>
      </p:nvGrpSpPr>
      <p:grpSpPr>
        <a:xfrm>
          <a:off x="0" y="0"/>
          <a:ext cx="0" cy="0"/>
          <a:chOff x="0" y="0"/>
          <a:chExt cx="0" cy="0"/>
        </a:xfrm>
      </p:grpSpPr>
      <p:sp>
        <p:nvSpPr>
          <p:cNvPr id="28" name="Rectangle 27"/>
          <p:cNvSpPr/>
          <p:nvPr userDrawn="1"/>
        </p:nvSpPr>
        <p:spPr bwMode="gray">
          <a:xfrm>
            <a:off x="1" y="0"/>
            <a:ext cx="6400799" cy="45719"/>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 name="TextBox 4"/>
          <p:cNvSpPr txBox="1"/>
          <p:nvPr userDrawn="1"/>
        </p:nvSpPr>
        <p:spPr bwMode="gray">
          <a:xfrm>
            <a:off x="5845969" y="42112"/>
            <a:ext cx="554831" cy="136961"/>
          </a:xfrm>
          <a:prstGeom prst="rect">
            <a:avLst/>
          </a:prstGeom>
          <a:noFill/>
        </p:spPr>
        <p:txBody>
          <a:bodyPr wrap="square" lIns="0" tIns="36576" rIns="54864" bIns="0" rtlCol="0">
            <a:spAutoFit/>
          </a:bodyPr>
          <a:lstStyle/>
          <a:p>
            <a:pPr algn="r">
              <a:spcBef>
                <a:spcPts val="0"/>
              </a:spcBef>
            </a:pPr>
            <a:fld id="{F7BF02D1-B8CA-42B3-83CC-2909EEFF4204}" type="slidenum">
              <a:rPr lang="en-US" sz="650" smtClean="0">
                <a:solidFill>
                  <a:schemeClr val="tx1"/>
                </a:solidFill>
                <a:latin typeface="+mj-lt"/>
              </a:rPr>
              <a:pPr algn="r">
                <a:spcBef>
                  <a:spcPts val="0"/>
                </a:spcBef>
              </a:pPr>
              <a:t>‹#›</a:t>
            </a:fld>
            <a:endParaRPr lang="en-US" sz="650" dirty="0" smtClean="0">
              <a:solidFill>
                <a:schemeClr val="tx1"/>
              </a:solidFill>
              <a:latin typeface="+mj-lt"/>
            </a:endParaRPr>
          </a:p>
        </p:txBody>
      </p:sp>
      <p:sp>
        <p:nvSpPr>
          <p:cNvPr id="4" name="Title 3"/>
          <p:cNvSpPr>
            <a:spLocks noGrp="1"/>
          </p:cNvSpPr>
          <p:nvPr>
            <p:ph type="title" hasCustomPrompt="1"/>
          </p:nvPr>
        </p:nvSpPr>
        <p:spPr bwMode="gray">
          <a:xfrm>
            <a:off x="269874" y="2575938"/>
            <a:ext cx="5853113" cy="1994392"/>
          </a:xfrm>
          <a:prstGeom prst="rect">
            <a:avLst/>
          </a:prstGeom>
        </p:spPr>
        <p:txBody>
          <a:bodyPr wrap="square" lIns="0" tIns="0" rIns="0" bIns="0" anchor="t" anchorCtr="0">
            <a:spAutoFit/>
          </a:bodyPr>
          <a:lstStyle>
            <a:lvl1pPr>
              <a:lnSpc>
                <a:spcPct val="120000"/>
              </a:lnSpc>
              <a:spcBef>
                <a:spcPts val="800"/>
              </a:spcBef>
              <a:defRPr sz="900" b="0" spc="0" baseline="0">
                <a:solidFill>
                  <a:schemeClr val="tx1"/>
                </a:solidFill>
                <a:latin typeface="+mn-lt"/>
              </a:defRPr>
            </a:lvl1pPr>
          </a:lstStyle>
          <a:p>
            <a:r>
              <a:rPr lang="en-US" dirty="0" smtClean="0"/>
              <a:t>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a:t>
            </a:r>
          </a:p>
        </p:txBody>
      </p:sp>
    </p:spTree>
    <p:extLst>
      <p:ext uri="{BB962C8B-B14F-4D97-AF65-F5344CB8AC3E}">
        <p14:creationId xmlns:p14="http://schemas.microsoft.com/office/powerpoint/2010/main" val="317264966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ver Page: Top Slide">
    <p:spTree>
      <p:nvGrpSpPr>
        <p:cNvPr id="1" name=""/>
        <p:cNvGrpSpPr/>
        <p:nvPr/>
      </p:nvGrpSpPr>
      <p:grpSpPr>
        <a:xfrm>
          <a:off x="0" y="0"/>
          <a:ext cx="0" cy="0"/>
          <a:chOff x="0" y="0"/>
          <a:chExt cx="0" cy="0"/>
        </a:xfrm>
      </p:grpSpPr>
      <p:sp>
        <p:nvSpPr>
          <p:cNvPr id="20" name="Title 19"/>
          <p:cNvSpPr>
            <a:spLocks noGrp="1"/>
          </p:cNvSpPr>
          <p:nvPr>
            <p:ph type="title" hasCustomPrompt="1"/>
          </p:nvPr>
        </p:nvSpPr>
        <p:spPr bwMode="gray">
          <a:xfrm>
            <a:off x="372978" y="3187366"/>
            <a:ext cx="50292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Cover Title –</a:t>
            </a:r>
            <a:br>
              <a:rPr lang="en-US" dirty="0" smtClean="0"/>
            </a:br>
            <a:r>
              <a:rPr lang="en-US" dirty="0" smtClean="0"/>
              <a:t>Rockwell 30pt Regular</a:t>
            </a:r>
          </a:p>
        </p:txBody>
      </p:sp>
      <p:sp>
        <p:nvSpPr>
          <p:cNvPr id="22" name="Text Placeholder 21"/>
          <p:cNvSpPr>
            <a:spLocks noGrp="1"/>
          </p:cNvSpPr>
          <p:nvPr>
            <p:ph type="body" sz="quarter" idx="16" hasCustomPrompt="1"/>
          </p:nvPr>
        </p:nvSpPr>
        <p:spPr bwMode="gray">
          <a:xfrm>
            <a:off x="372978" y="4342854"/>
            <a:ext cx="5029200" cy="215444"/>
          </a:xfrm>
        </p:spPr>
        <p:txBody>
          <a:bodyPr/>
          <a:lstStyle>
            <a:lvl1pPr marL="0" indent="0">
              <a:spcBef>
                <a:spcPts val="0"/>
              </a:spcBef>
              <a:buNone/>
              <a:defRPr sz="1400">
                <a:solidFill>
                  <a:schemeClr val="tx1"/>
                </a:solidFill>
              </a:defRPr>
            </a:lvl1pPr>
            <a:lvl2pPr marL="114300" indent="0">
              <a:spcBef>
                <a:spcPts val="0"/>
              </a:spcBef>
              <a:buNone/>
              <a:defRPr sz="1400"/>
            </a:lvl2pPr>
            <a:lvl3pPr marL="228600" indent="0">
              <a:spcBef>
                <a:spcPts val="0"/>
              </a:spcBef>
              <a:buNone/>
              <a:defRPr sz="1400"/>
            </a:lvl3pPr>
            <a:lvl4pPr marL="342900" indent="0">
              <a:spcBef>
                <a:spcPts val="0"/>
              </a:spcBef>
              <a:buNone/>
              <a:defRPr sz="1400"/>
            </a:lvl4pPr>
            <a:lvl5pPr marL="457200" indent="0">
              <a:spcBef>
                <a:spcPts val="0"/>
              </a:spcBef>
              <a:buNone/>
              <a:defRPr sz="1400"/>
            </a:lvl5pPr>
          </a:lstStyle>
          <a:p>
            <a:pPr lvl="0"/>
            <a:r>
              <a:rPr lang="en-US" dirty="0" smtClean="0"/>
              <a:t>Cover Subtitle – Verdana 14pt Regular</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1303" y="379532"/>
            <a:ext cx="1685547" cy="734569"/>
          </a:xfrm>
          <a:prstGeom prst="rect">
            <a:avLst/>
          </a:prstGeom>
        </p:spPr>
      </p:pic>
    </p:spTree>
    <p:extLst>
      <p:ext uri="{BB962C8B-B14F-4D97-AF65-F5344CB8AC3E}">
        <p14:creationId xmlns:p14="http://schemas.microsoft.com/office/powerpoint/2010/main" val="2123931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p:bg bwMode="gray">
      <p:bgPr>
        <a:solidFill>
          <a:srgbClr val="003D70"/>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1" y="0"/>
            <a:ext cx="6400800" cy="106579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4" name="Straight Connector 3"/>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sp>
        <p:nvSpPr>
          <p:cNvPr id="2" name="Title 1"/>
          <p:cNvSpPr>
            <a:spLocks noGrp="1"/>
          </p:cNvSpPr>
          <p:nvPr>
            <p:ph type="title" hasCustomPrompt="1"/>
          </p:nvPr>
        </p:nvSpPr>
        <p:spPr bwMode="gray">
          <a:xfrm>
            <a:off x="794542"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smtClean="0"/>
              <a:t>Presentation Title – Rockwell 25pt Regular, Title Case</a:t>
            </a:r>
          </a:p>
        </p:txBody>
      </p:sp>
      <p:sp>
        <p:nvSpPr>
          <p:cNvPr id="5" name="Text Placeholder 4"/>
          <p:cNvSpPr>
            <a:spLocks noGrp="1"/>
          </p:cNvSpPr>
          <p:nvPr>
            <p:ph type="body" sz="quarter" idx="13" hasCustomPrompt="1"/>
          </p:nvPr>
        </p:nvSpPr>
        <p:spPr bwMode="gray">
          <a:xfrm>
            <a:off x="794542"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smtClean="0"/>
              <a:t>Presentation Subtitle – Verdana 11pt Regular, Title Case</a:t>
            </a:r>
          </a:p>
        </p:txBody>
      </p:sp>
      <p:sp>
        <p:nvSpPr>
          <p:cNvPr id="7" name="Text Placeholder 6"/>
          <p:cNvSpPr>
            <a:spLocks noGrp="1"/>
          </p:cNvSpPr>
          <p:nvPr>
            <p:ph type="body" sz="quarter" idx="14" hasCustomPrompt="1"/>
          </p:nvPr>
        </p:nvSpPr>
        <p:spPr bwMode="gray">
          <a:xfrm>
            <a:off x="4263773" y="4281299"/>
            <a:ext cx="1846263" cy="276999"/>
          </a:xfrm>
        </p:spPr>
        <p:txBody>
          <a:bodyPr anchor="b" anchorCtr="0"/>
          <a:lstStyle>
            <a:lvl1pPr marL="0" indent="0" algn="r">
              <a:buNone/>
              <a:defRPr>
                <a:solidFill>
                  <a:schemeClr val="bg1"/>
                </a:solidFill>
              </a:defRPr>
            </a:lvl1pPr>
            <a:lvl2pPr marL="114300" indent="0">
              <a:buNone/>
              <a:defRPr>
                <a:solidFill>
                  <a:schemeClr val="bg1"/>
                </a:solidFill>
              </a:defRPr>
            </a:lvl2pPr>
            <a:lvl3pPr marL="228600" indent="0">
              <a:buNone/>
              <a:defRPr>
                <a:solidFill>
                  <a:schemeClr val="bg1"/>
                </a:solidFill>
              </a:defRPr>
            </a:lvl3pPr>
            <a:lvl4pPr marL="342900" indent="0">
              <a:buNone/>
              <a:defRPr>
                <a:solidFill>
                  <a:schemeClr val="bg1"/>
                </a:solidFill>
              </a:defRPr>
            </a:lvl4pPr>
            <a:lvl5pPr marL="457200" indent="0">
              <a:buNone/>
              <a:defRPr>
                <a:solidFill>
                  <a:schemeClr val="bg1"/>
                </a:solidFill>
              </a:defRPr>
            </a:lvl5pPr>
          </a:lstStyle>
          <a:p>
            <a:pPr lvl="0"/>
            <a:r>
              <a:rPr lang="en-US" dirty="0" smtClean="0"/>
              <a:t>Program Name Appears Here Identically to Official Display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75788" y="266680"/>
            <a:ext cx="1174986" cy="512064"/>
          </a:xfrm>
          <a:prstGeom prst="rect">
            <a:avLst/>
          </a:prstGeom>
        </p:spPr>
      </p:pic>
    </p:spTree>
    <p:extLst>
      <p:ext uri="{BB962C8B-B14F-4D97-AF65-F5344CB8AC3E}">
        <p14:creationId xmlns:p14="http://schemas.microsoft.com/office/powerpoint/2010/main" val="44244565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cxnSp>
        <p:nvCxnSpPr>
          <p:cNvPr id="5" name="Straight Connector 4"/>
          <p:cNvCxnSpPr/>
          <p:nvPr userDrawn="1"/>
        </p:nvCxnSpPr>
        <p:spPr bwMode="gray">
          <a:xfrm>
            <a:off x="45119" y="4097682"/>
            <a:ext cx="6310563"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2926682" y="4191900"/>
            <a:ext cx="3429000" cy="215444"/>
          </a:xfrm>
          <a:prstGeom prst="rect">
            <a:avLst/>
          </a:prstGeom>
        </p:spPr>
        <p:txBody>
          <a:bodyPr wrap="square" lIns="0" tIns="0" rIns="0" bIns="0">
            <a:spAutoFit/>
          </a:bodyPr>
          <a:lstStyle>
            <a:lvl1pPr algn="r">
              <a:lnSpc>
                <a:spcPct val="100000"/>
              </a:lnSpc>
              <a:defRPr sz="1400" b="0" spc="0" baseline="0">
                <a:solidFill>
                  <a:schemeClr val="accent3"/>
                </a:solidFill>
                <a:latin typeface="+mn-lt"/>
              </a:defRPr>
            </a:lvl1pPr>
          </a:lstStyle>
          <a:p>
            <a:r>
              <a:rPr lang="en-US" dirty="0" smtClean="0"/>
              <a:t>Insert Program Name Here</a:t>
            </a:r>
          </a:p>
        </p:txBody>
      </p:sp>
      <p:sp>
        <p:nvSpPr>
          <p:cNvPr id="4" name="Text Placeholder 3"/>
          <p:cNvSpPr>
            <a:spLocks noGrp="1"/>
          </p:cNvSpPr>
          <p:nvPr>
            <p:ph type="body" sz="quarter" idx="16" hasCustomPrompt="1"/>
          </p:nvPr>
        </p:nvSpPr>
        <p:spPr bwMode="gray">
          <a:xfrm>
            <a:off x="2926682" y="4431033"/>
            <a:ext cx="3429000" cy="153888"/>
          </a:xfrm>
        </p:spPr>
        <p:txBody>
          <a:bodyPr/>
          <a:lstStyle>
            <a:lvl1pPr marL="0" indent="0" algn="r">
              <a:spcBef>
                <a:spcPts val="0"/>
              </a:spcBef>
              <a:buNone/>
              <a:defRPr sz="1000">
                <a:solidFill>
                  <a:schemeClr val="accent3"/>
                </a:solidFill>
              </a:defRPr>
            </a:lvl1pPr>
          </a:lstStyle>
          <a:p>
            <a:pPr lvl="0"/>
            <a:r>
              <a:rPr lang="en-US" dirty="0" smtClean="0"/>
              <a:t>Insert Sub-program Name Here (if necessary)</a:t>
            </a:r>
          </a:p>
        </p:txBody>
      </p:sp>
    </p:spTree>
    <p:extLst>
      <p:ext uri="{BB962C8B-B14F-4D97-AF65-F5344CB8AC3E}">
        <p14:creationId xmlns:p14="http://schemas.microsoft.com/office/powerpoint/2010/main" val="226005694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269875" y="320493"/>
            <a:ext cx="4169778" cy="256480"/>
          </a:xfrm>
          <a:prstGeom prst="rect">
            <a:avLst/>
          </a:prstGeom>
        </p:spPr>
        <p:txBody>
          <a:bodyPr wrap="square" lIns="0" tIns="0" rIns="0" bIns="0" anchor="t" anchorCtr="0">
            <a:spAutoFit/>
          </a:bodyPr>
          <a:lstStyle>
            <a:lvl1pPr>
              <a:lnSpc>
                <a:spcPts val="2000"/>
              </a:lnSpc>
              <a:defRPr b="0">
                <a:solidFill>
                  <a:schemeClr val="tx1"/>
                </a:solidFill>
              </a:defRPr>
            </a:lvl1pPr>
          </a:lstStyle>
          <a:p>
            <a:r>
              <a:rPr lang="en-US" dirty="0" smtClean="0"/>
              <a:t>Insert Program Name Here</a:t>
            </a:r>
          </a:p>
        </p:txBody>
      </p:sp>
      <p:sp>
        <p:nvSpPr>
          <p:cNvPr id="6" name="Text Placeholder 5"/>
          <p:cNvSpPr>
            <a:spLocks noGrp="1"/>
          </p:cNvSpPr>
          <p:nvPr>
            <p:ph type="body" sz="quarter" idx="37" hasCustomPrompt="1"/>
          </p:nvPr>
        </p:nvSpPr>
        <p:spPr bwMode="gray">
          <a:xfrm>
            <a:off x="778041" y="1001215"/>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Project Director (click to add desired text)</a:t>
            </a:r>
          </a:p>
        </p:txBody>
      </p:sp>
      <p:sp>
        <p:nvSpPr>
          <p:cNvPr id="8" name="Text Placeholder 7"/>
          <p:cNvSpPr>
            <a:spLocks noGrp="1"/>
          </p:cNvSpPr>
          <p:nvPr>
            <p:ph type="body" sz="quarter" idx="38" hasCustomPrompt="1"/>
          </p:nvPr>
        </p:nvSpPr>
        <p:spPr bwMode="gray">
          <a:xfrm>
            <a:off x="778041" y="1209007"/>
            <a:ext cx="2743200"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10" name="Text Placeholder 9"/>
          <p:cNvSpPr>
            <a:spLocks noGrp="1"/>
          </p:cNvSpPr>
          <p:nvPr>
            <p:ph type="body" sz="quarter" idx="39" hasCustomPrompt="1"/>
          </p:nvPr>
        </p:nvSpPr>
        <p:spPr bwMode="gray">
          <a:xfrm>
            <a:off x="778041" y="1643063"/>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Contributing Consultants (click to add desired text)</a:t>
            </a:r>
          </a:p>
        </p:txBody>
      </p:sp>
      <p:sp>
        <p:nvSpPr>
          <p:cNvPr id="12" name="Text Placeholder 11"/>
          <p:cNvSpPr>
            <a:spLocks noGrp="1"/>
          </p:cNvSpPr>
          <p:nvPr>
            <p:ph type="body" sz="quarter" idx="40" hasCustomPrompt="1"/>
          </p:nvPr>
        </p:nvSpPr>
        <p:spPr bwMode="gray">
          <a:xfrm>
            <a:off x="778041" y="1850855"/>
            <a:ext cx="2743200"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14" name="Text Placeholder 13"/>
          <p:cNvSpPr>
            <a:spLocks noGrp="1"/>
          </p:cNvSpPr>
          <p:nvPr>
            <p:ph type="body" sz="quarter" idx="41" hasCustomPrompt="1"/>
          </p:nvPr>
        </p:nvSpPr>
        <p:spPr bwMode="gray">
          <a:xfrm>
            <a:off x="778041" y="2283657"/>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Design Consultant (click to add desired text)</a:t>
            </a:r>
          </a:p>
        </p:txBody>
      </p:sp>
      <p:sp>
        <p:nvSpPr>
          <p:cNvPr id="17" name="Text Placeholder 16"/>
          <p:cNvSpPr>
            <a:spLocks noGrp="1"/>
          </p:cNvSpPr>
          <p:nvPr>
            <p:ph type="body" sz="quarter" idx="42" hasCustomPrompt="1"/>
          </p:nvPr>
        </p:nvSpPr>
        <p:spPr bwMode="gray">
          <a:xfrm>
            <a:off x="778041" y="2491449"/>
            <a:ext cx="27432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27" name="Text Placeholder 26"/>
          <p:cNvSpPr>
            <a:spLocks noGrp="1"/>
          </p:cNvSpPr>
          <p:nvPr>
            <p:ph type="body" sz="quarter" idx="43" hasCustomPrompt="1"/>
          </p:nvPr>
        </p:nvSpPr>
        <p:spPr bwMode="gray">
          <a:xfrm>
            <a:off x="778041" y="2921330"/>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Executive Director (click to add desired text)</a:t>
            </a:r>
          </a:p>
        </p:txBody>
      </p:sp>
      <p:sp>
        <p:nvSpPr>
          <p:cNvPr id="29" name="Text Placeholder 28"/>
          <p:cNvSpPr>
            <a:spLocks noGrp="1"/>
          </p:cNvSpPr>
          <p:nvPr>
            <p:ph type="body" sz="quarter" idx="44" hasCustomPrompt="1"/>
          </p:nvPr>
        </p:nvSpPr>
        <p:spPr bwMode="gray">
          <a:xfrm>
            <a:off x="778041" y="3129122"/>
            <a:ext cx="27432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6" name="Straight Connector 15"/>
          <p:cNvCxnSpPr/>
          <p:nvPr userDrawn="1"/>
        </p:nvCxnSpPr>
        <p:spPr bwMode="gray">
          <a:xfrm>
            <a:off x="4780643" y="200820"/>
            <a:ext cx="0" cy="459978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4854743" y="201511"/>
            <a:ext cx="1473868" cy="4464178"/>
          </a:xfrm>
          <a:prstGeom prst="rect">
            <a:avLst/>
          </a:prstGeom>
          <a:noFill/>
        </p:spPr>
        <p:txBody>
          <a:bodyPr wrap="square" lIns="0" tIns="0" rIns="0" bIns="0" rtlCol="0">
            <a:noAutofit/>
          </a:bodyPr>
          <a:lstStyle/>
          <a:p>
            <a:pPr>
              <a:spcBef>
                <a:spcPts val="400"/>
              </a:spcBef>
            </a:pPr>
            <a:r>
              <a:rPr lang="en-US" sz="500" b="1" baseline="0" dirty="0" smtClean="0">
                <a:solidFill>
                  <a:schemeClr val="tx1"/>
                </a:solidFill>
                <a:latin typeface="+mn-lt"/>
                <a:cs typeface="Arial"/>
              </a:rPr>
              <a:t>LEGAL CAVEAT</a:t>
            </a:r>
          </a:p>
          <a:p>
            <a:pPr>
              <a:spcBef>
                <a:spcPts val="400"/>
              </a:spcBef>
            </a:pPr>
            <a:r>
              <a:rPr lang="en-US" sz="500" baseline="0" dirty="0" smtClean="0">
                <a:solidFill>
                  <a:schemeClr val="tx1"/>
                </a:solidFill>
                <a:latin typeface="+mn-lt"/>
                <a:cs typeface="Arial"/>
              </a:rPr>
              <a:t>EAB is a division of The Advisory Board Company (“EAB”). EAB has made efforts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medical, accounting, or other professional advice, and its reports should not be construed as professional advice. In particular, members should not rely on any legal commentary in this report as a basis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for action, or assume that any tactics described herein would be permitted by applicable law or appropriate for a given member’s situation. Members are advised</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to consult with appropriate professionals concerning legal, medical, tax, or accounting issues, before implementing any of these tactics. No EAB Organization or any of its respective officers, directors, employees,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agents shall be liable for any claims, liabilities, or expenses relating to (a) any errors or omissions in this report, whether caused by any EAB organization, or any of their respective employees or agents, or sources or other third parties, (b) any recommendation or graded ranking by any EAB Organization, or (c) failure of member and its employees and agents to abide by</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the terms set forth herein.</a:t>
            </a:r>
          </a:p>
          <a:p>
            <a:pPr>
              <a:spcBef>
                <a:spcPts val="400"/>
              </a:spcBef>
            </a:pPr>
            <a:r>
              <a:rPr lang="en-US" sz="500" baseline="0" dirty="0" smtClean="0">
                <a:solidFill>
                  <a:schemeClr val="tx1"/>
                </a:solidFill>
                <a:latin typeface="+mn-lt"/>
                <a:cs typeface="Arial"/>
              </a:rPr>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(b) an endorsement of the company or its products or services by an EAB Organization. No EAB Organization is affiliated with any such company.</a:t>
            </a:r>
          </a:p>
        </p:txBody>
      </p:sp>
    </p:spTree>
    <p:extLst>
      <p:ext uri="{BB962C8B-B14F-4D97-AF65-F5344CB8AC3E}">
        <p14:creationId xmlns:p14="http://schemas.microsoft.com/office/powerpoint/2010/main" val="11277611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side Cover: Bottom Slide">
    <p:spTree>
      <p:nvGrpSpPr>
        <p:cNvPr id="1" name=""/>
        <p:cNvGrpSpPr/>
        <p:nvPr/>
      </p:nvGrpSpPr>
      <p:grpSpPr>
        <a:xfrm>
          <a:off x="0" y="0"/>
          <a:ext cx="0" cy="0"/>
          <a:chOff x="0" y="0"/>
          <a:chExt cx="0" cy="0"/>
        </a:xfrm>
      </p:grpSpPr>
      <p:cxnSp>
        <p:nvCxnSpPr>
          <p:cNvPr id="4" name="Straight Connector 3"/>
          <p:cNvCxnSpPr/>
          <p:nvPr userDrawn="1"/>
        </p:nvCxnSpPr>
        <p:spPr bwMode="gray">
          <a:xfrm>
            <a:off x="4780643" y="-2108"/>
            <a:ext cx="0" cy="4640282"/>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4854743" y="24057"/>
            <a:ext cx="1473868" cy="4514056"/>
          </a:xfrm>
          <a:prstGeom prst="rect">
            <a:avLst/>
          </a:prstGeom>
          <a:noFill/>
        </p:spPr>
        <p:txBody>
          <a:bodyPr wrap="square" lIns="0" tIns="0" rIns="0" bIns="0" rtlCol="0">
            <a:spAutoFit/>
          </a:bodyPr>
          <a:lstStyle/>
          <a:p>
            <a:pPr>
              <a:spcBef>
                <a:spcPts val="400"/>
              </a:spcBef>
            </a:pPr>
            <a:r>
              <a:rPr lang="en-US" sz="500" b="1" baseline="0" dirty="0" smtClean="0">
                <a:solidFill>
                  <a:schemeClr val="tx1"/>
                </a:solidFill>
                <a:latin typeface="+mn-lt"/>
                <a:cs typeface="Arial"/>
              </a:rPr>
              <a:t>IMPORTANT: Please read the following.</a:t>
            </a:r>
          </a:p>
          <a:p>
            <a:pPr>
              <a:spcBef>
                <a:spcPts val="400"/>
              </a:spcBef>
            </a:pPr>
            <a:r>
              <a:rPr lang="en-US" sz="500" baseline="0" dirty="0" smtClean="0">
                <a:solidFill>
                  <a:schemeClr val="tx1"/>
                </a:solidFill>
                <a:latin typeface="+mn-lt"/>
                <a:cs typeface="Arial"/>
              </a:rPr>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400"/>
              </a:spcBef>
            </a:pPr>
            <a:r>
              <a:rPr lang="en-US" sz="500" baseline="0" dirty="0" smtClean="0">
                <a:solidFill>
                  <a:schemeClr val="tx1"/>
                </a:solidFill>
                <a:latin typeface="+mn-lt"/>
                <a:cs typeface="Arial"/>
              </a:rPr>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4300" indent="-114300">
              <a:spcBef>
                <a:spcPts val="400"/>
              </a:spcBef>
            </a:pPr>
            <a:r>
              <a:rPr lang="en-US" sz="500" baseline="0" dirty="0" smtClean="0">
                <a:solidFill>
                  <a:schemeClr val="tx1"/>
                </a:solidFill>
                <a:latin typeface="+mn-lt"/>
                <a:cs typeface="Aria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400"/>
              </a:spcBef>
            </a:pPr>
            <a:r>
              <a:rPr lang="en-US" sz="500" baseline="0" dirty="0" smtClean="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a:t>
            </a:r>
            <a:br>
              <a:rPr lang="en-US" sz="500" baseline="0" dirty="0" smtClean="0">
                <a:solidFill>
                  <a:schemeClr val="tx1"/>
                </a:solidFill>
                <a:latin typeface="+mn-lt"/>
                <a:cs typeface="Arial"/>
              </a:rPr>
            </a:br>
            <a:r>
              <a:rPr lang="en-US" sz="500" baseline="0" dirty="0" smtClean="0">
                <a:solidFill>
                  <a:schemeClr val="tx1"/>
                </a:solidFill>
                <a:latin typeface="+mn-lt"/>
                <a:cs typeface="Arial"/>
              </a:rPr>
              <a:t>for use by its employees and agents in accordance with the terms herein.</a:t>
            </a:r>
          </a:p>
          <a:p>
            <a:pPr marL="114300" indent="-114300">
              <a:spcBef>
                <a:spcPts val="400"/>
              </a:spcBef>
            </a:pPr>
            <a:r>
              <a:rPr lang="en-US" sz="500" baseline="0" dirty="0" smtClean="0">
                <a:solidFill>
                  <a:schemeClr val="tx1"/>
                </a:solidFill>
                <a:latin typeface="+mn-lt"/>
                <a:cs typeface="Arial"/>
              </a:rPr>
              <a:t>4.	Each member shall not remove from</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this Report any confidential markings, copyright notices, and/or other similar indicia herein.</a:t>
            </a:r>
          </a:p>
          <a:p>
            <a:pPr marL="114300" indent="-114300">
              <a:spcBef>
                <a:spcPts val="400"/>
              </a:spcBef>
            </a:pPr>
            <a:r>
              <a:rPr lang="en-US" sz="500" baseline="0" dirty="0" smtClean="0">
                <a:solidFill>
                  <a:schemeClr val="tx1"/>
                </a:solidFill>
                <a:latin typeface="+mn-lt"/>
                <a:cs typeface="Arial"/>
              </a:rPr>
              <a:t>5.	Each member is responsible for any breach of its obligations as stated herein by any of its employees or agents.</a:t>
            </a:r>
          </a:p>
          <a:p>
            <a:pPr marL="114300" indent="-114300">
              <a:spcBef>
                <a:spcPts val="400"/>
              </a:spcBef>
            </a:pPr>
            <a:r>
              <a:rPr lang="en-US" sz="500" baseline="0" dirty="0" smtClean="0">
                <a:solidFill>
                  <a:schemeClr val="tx1"/>
                </a:solidFill>
                <a:latin typeface="+mn-lt"/>
                <a:cs typeface="Arial"/>
              </a:rPr>
              <a:t>6.	If a member is unwilling to abide by</a:t>
            </a:r>
            <a:br>
              <a:rPr lang="en-US" sz="500" baseline="0" dirty="0" smtClean="0">
                <a:solidFill>
                  <a:schemeClr val="tx1"/>
                </a:solidFill>
                <a:latin typeface="+mn-lt"/>
                <a:cs typeface="Arial"/>
              </a:rPr>
            </a:br>
            <a:r>
              <a:rPr lang="en-US" sz="500" baseline="0" dirty="0" smtClean="0">
                <a:solidFill>
                  <a:schemeClr val="tx1"/>
                </a:solidFill>
                <a:latin typeface="+mn-lt"/>
                <a:cs typeface="Arial"/>
              </a:rPr>
              <a:t>any of the foregoing obligations, then such member shall promptly return this Report and all copies thereof to EAB.</a:t>
            </a:r>
          </a:p>
        </p:txBody>
      </p:sp>
    </p:spTree>
    <p:extLst>
      <p:ext uri="{BB962C8B-B14F-4D97-AF65-F5344CB8AC3E}">
        <p14:creationId xmlns:p14="http://schemas.microsoft.com/office/powerpoint/2010/main" val="298089471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aperless Meeting Credit/Caveat">
    <p:spTree>
      <p:nvGrpSpPr>
        <p:cNvPr id="1" name=""/>
        <p:cNvGrpSpPr/>
        <p:nvPr/>
      </p:nvGrpSpPr>
      <p:grpSpPr>
        <a:xfrm>
          <a:off x="0" y="0"/>
          <a:ext cx="0" cy="0"/>
          <a:chOff x="0" y="0"/>
          <a:chExt cx="0" cy="0"/>
        </a:xfrm>
      </p:grpSpPr>
      <p:sp>
        <p:nvSpPr>
          <p:cNvPr id="34" name="Title 1"/>
          <p:cNvSpPr>
            <a:spLocks noGrp="1"/>
          </p:cNvSpPr>
          <p:nvPr>
            <p:ph type="title" hasCustomPrompt="1"/>
          </p:nvPr>
        </p:nvSpPr>
        <p:spPr bwMode="gray">
          <a:xfrm>
            <a:off x="269875" y="320493"/>
            <a:ext cx="3351630" cy="256480"/>
          </a:xfrm>
          <a:prstGeom prst="rect">
            <a:avLst/>
          </a:prstGeom>
        </p:spPr>
        <p:txBody>
          <a:bodyPr wrap="square" lIns="0" tIns="0" rIns="0" bIns="0" anchor="t" anchorCtr="0">
            <a:spAutoFit/>
          </a:bodyPr>
          <a:lstStyle>
            <a:lvl1pPr>
              <a:lnSpc>
                <a:spcPts val="2000"/>
              </a:lnSpc>
              <a:defRPr b="0">
                <a:solidFill>
                  <a:schemeClr val="tx1"/>
                </a:solidFill>
              </a:defRPr>
            </a:lvl1pPr>
          </a:lstStyle>
          <a:p>
            <a:r>
              <a:rPr lang="en-US" dirty="0" smtClean="0"/>
              <a:t>Insert Program Name Here</a:t>
            </a:r>
          </a:p>
        </p:txBody>
      </p:sp>
      <p:sp>
        <p:nvSpPr>
          <p:cNvPr id="35" name="Text Placeholder 5"/>
          <p:cNvSpPr>
            <a:spLocks noGrp="1"/>
          </p:cNvSpPr>
          <p:nvPr>
            <p:ph type="body" sz="quarter" idx="37" hasCustomPrompt="1"/>
          </p:nvPr>
        </p:nvSpPr>
        <p:spPr bwMode="gray">
          <a:xfrm>
            <a:off x="591552" y="1001215"/>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Project Director (insert text)</a:t>
            </a:r>
          </a:p>
        </p:txBody>
      </p:sp>
      <p:sp>
        <p:nvSpPr>
          <p:cNvPr id="36" name="Text Placeholder 7"/>
          <p:cNvSpPr>
            <a:spLocks noGrp="1"/>
          </p:cNvSpPr>
          <p:nvPr>
            <p:ph type="body" sz="quarter" idx="38" hasCustomPrompt="1"/>
          </p:nvPr>
        </p:nvSpPr>
        <p:spPr bwMode="gray">
          <a:xfrm>
            <a:off x="591552" y="1209007"/>
            <a:ext cx="3019522"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37" name="Text Placeholder 9"/>
          <p:cNvSpPr>
            <a:spLocks noGrp="1"/>
          </p:cNvSpPr>
          <p:nvPr>
            <p:ph type="body" sz="quarter" idx="39" hasCustomPrompt="1"/>
          </p:nvPr>
        </p:nvSpPr>
        <p:spPr bwMode="gray">
          <a:xfrm>
            <a:off x="591552" y="1643063"/>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Contributing Consultants (insert text)</a:t>
            </a:r>
          </a:p>
        </p:txBody>
      </p:sp>
      <p:sp>
        <p:nvSpPr>
          <p:cNvPr id="38" name="Text Placeholder 11"/>
          <p:cNvSpPr>
            <a:spLocks noGrp="1"/>
          </p:cNvSpPr>
          <p:nvPr>
            <p:ph type="body" sz="quarter" idx="40" hasCustomPrompt="1"/>
          </p:nvPr>
        </p:nvSpPr>
        <p:spPr bwMode="gray">
          <a:xfrm>
            <a:off x="591552" y="1850855"/>
            <a:ext cx="3019522"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39" name="Text Placeholder 13"/>
          <p:cNvSpPr>
            <a:spLocks noGrp="1"/>
          </p:cNvSpPr>
          <p:nvPr>
            <p:ph type="body" sz="quarter" idx="41" hasCustomPrompt="1"/>
          </p:nvPr>
        </p:nvSpPr>
        <p:spPr bwMode="gray">
          <a:xfrm>
            <a:off x="591552" y="2283657"/>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Design Consultant (insert text)</a:t>
            </a:r>
          </a:p>
        </p:txBody>
      </p:sp>
      <p:sp>
        <p:nvSpPr>
          <p:cNvPr id="40" name="Text Placeholder 16"/>
          <p:cNvSpPr>
            <a:spLocks noGrp="1"/>
          </p:cNvSpPr>
          <p:nvPr>
            <p:ph type="body" sz="quarter" idx="42" hasCustomPrompt="1"/>
          </p:nvPr>
        </p:nvSpPr>
        <p:spPr bwMode="gray">
          <a:xfrm>
            <a:off x="591552" y="2491449"/>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26"/>
          <p:cNvSpPr>
            <a:spLocks noGrp="1"/>
          </p:cNvSpPr>
          <p:nvPr>
            <p:ph type="body" sz="quarter" idx="43" hasCustomPrompt="1"/>
          </p:nvPr>
        </p:nvSpPr>
        <p:spPr bwMode="gray">
          <a:xfrm>
            <a:off x="591552" y="2921330"/>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Executive Director (insert text)</a:t>
            </a:r>
          </a:p>
        </p:txBody>
      </p:sp>
      <p:sp>
        <p:nvSpPr>
          <p:cNvPr id="42" name="Text Placeholder 28"/>
          <p:cNvSpPr>
            <a:spLocks noGrp="1"/>
          </p:cNvSpPr>
          <p:nvPr>
            <p:ph type="body" sz="quarter" idx="44" hasCustomPrompt="1"/>
          </p:nvPr>
        </p:nvSpPr>
        <p:spPr bwMode="gray">
          <a:xfrm>
            <a:off x="591552" y="3129122"/>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3" name="Straight Connector 12"/>
          <p:cNvCxnSpPr/>
          <p:nvPr userDrawn="1"/>
        </p:nvCxnSpPr>
        <p:spPr bwMode="gray">
          <a:xfrm>
            <a:off x="4101378"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4173101" y="70269"/>
            <a:ext cx="2160193" cy="4591968"/>
          </a:xfrm>
          <a:prstGeom prst="rect">
            <a:avLst/>
          </a:prstGeom>
          <a:noFill/>
        </p:spPr>
        <p:txBody>
          <a:bodyPr wrap="square" lIns="0" tIns="0" rIns="0" bIns="0" rtlCol="0">
            <a:noAutofit/>
          </a:bodyPr>
          <a:lstStyle/>
          <a:p>
            <a:pPr>
              <a:spcBef>
                <a:spcPts val="300"/>
              </a:spcBef>
            </a:pPr>
            <a:r>
              <a:rPr lang="en-US" sz="420" b="1" dirty="0" smtClean="0"/>
              <a:t>LEGAL CAVEAT</a:t>
            </a:r>
          </a:p>
          <a:p>
            <a:pPr>
              <a:spcBef>
                <a:spcPts val="300"/>
              </a:spcBef>
            </a:pPr>
            <a:r>
              <a:rPr lang="en-US" sz="420" dirty="0" smtClean="0"/>
              <a:t>EAB is a division of The Advisory Board Company (“EAB”). EAB has made</a:t>
            </a:r>
            <a:br>
              <a:rPr lang="en-US" sz="420" dirty="0" smtClean="0"/>
            </a:br>
            <a:r>
              <a:rPr lang="en-US" sz="420" dirty="0" smtClean="0"/>
              <a:t>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420" dirty="0" smtClean="0"/>
            </a:br>
            <a:r>
              <a:rPr lang="en-US" sz="420" dirty="0" smtClean="0"/>
              <a:t>No EAB Organization or any of its respective officers, directors, employees,</a:t>
            </a:r>
            <a:br>
              <a:rPr lang="en-US" sz="420" dirty="0" smtClean="0"/>
            </a:br>
            <a:r>
              <a:rPr lang="en-US" sz="420" dirty="0" smtClean="0"/>
              <a:t>or agents shall be liable for any claims, liabilities, or expenses relating to</a:t>
            </a:r>
            <a:br>
              <a:rPr lang="en-US" sz="420" dirty="0" smtClean="0"/>
            </a:br>
            <a:r>
              <a:rPr lang="en-US" sz="420" dirty="0" smtClean="0"/>
              <a:t>(a) any errors or omissions in this report, whether caused by any EAB organization, or any of their respective employees or agents, or sources or other third parties, (b) any recommendation or graded ranking by any EAB Organization, or (c) failure of member and its employees and agents to abide by the terms set forth herein.</a:t>
            </a:r>
          </a:p>
          <a:p>
            <a:pPr>
              <a:spcBef>
                <a:spcPts val="300"/>
              </a:spcBef>
            </a:pPr>
            <a:r>
              <a:rPr lang="en-US" sz="420" dirty="0" smtClean="0"/>
              <a:t>EAB, Education Advisory Board, The Advisory Board Company, Royall, and Royall &amp; Company are registered trademarks of The Advisory Board Company</a:t>
            </a:r>
            <a:br>
              <a:rPr lang="en-US" sz="420" dirty="0" smtClean="0"/>
            </a:br>
            <a:r>
              <a:rPr lang="en-US" sz="420" dirty="0" smtClean="0"/>
              <a:t>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 or</a:t>
            </a:r>
            <a:br>
              <a:rPr lang="en-US" sz="420" dirty="0" smtClean="0"/>
            </a:br>
            <a:r>
              <a:rPr lang="en-US" sz="420" dirty="0" smtClean="0"/>
              <a:t>(b) an endorsement of the company or its products or services by an EAB Organization. No EAB Organization is affiliated with any such company.</a:t>
            </a:r>
          </a:p>
          <a:p>
            <a:pPr>
              <a:spcBef>
                <a:spcPts val="800"/>
              </a:spcBef>
            </a:pPr>
            <a:r>
              <a:rPr lang="en-US" sz="420" b="1" dirty="0" smtClean="0"/>
              <a:t>IMPORTANT: Please read the following.</a:t>
            </a:r>
          </a:p>
          <a:p>
            <a:pPr>
              <a:spcBef>
                <a:spcPts val="300"/>
              </a:spcBef>
            </a:pPr>
            <a:r>
              <a:rPr lang="en-US" sz="420" dirty="0" smtClean="0"/>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300"/>
              </a:spcBef>
            </a:pPr>
            <a:r>
              <a:rPr lang="en-US" sz="420" dirty="0" smtClean="0"/>
              <a:t>1.	All right, title, and interest in and to this Report is owned by an EAB Organization. Except as stated herein, no right, license, permission, or interest of any kind in this Report is intended to be given, transferred to,</a:t>
            </a:r>
            <a:br>
              <a:rPr lang="en-US" sz="420" dirty="0" smtClean="0"/>
            </a:br>
            <a:r>
              <a:rPr lang="en-US" sz="420" dirty="0" smtClean="0"/>
              <a:t>or acquired by a member. Each member is authorized to use this Report only to the extent expressly authorized herein.</a:t>
            </a:r>
          </a:p>
          <a:p>
            <a:pPr marL="114300" indent="-114300">
              <a:spcBef>
                <a:spcPts val="300"/>
              </a:spcBef>
            </a:pPr>
            <a:r>
              <a:rPr lang="en-US" sz="420" dirty="0" smtClean="0"/>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300"/>
              </a:spcBef>
            </a:pPr>
            <a:r>
              <a:rPr lang="en-US" sz="42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a:t>
            </a:r>
            <a:br>
              <a:rPr lang="en-US" sz="420" dirty="0" smtClean="0"/>
            </a:br>
            <a:r>
              <a:rPr lang="en-US" sz="420" dirty="0" smtClean="0"/>
              <a:t>(c)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4300" indent="-114300">
              <a:spcBef>
                <a:spcPts val="300"/>
              </a:spcBef>
            </a:pPr>
            <a:r>
              <a:rPr lang="en-US" sz="420" dirty="0" smtClean="0"/>
              <a:t>4.	Each member shall not remove from this Report any confidential markings, copyright notices, and/or other similar indicia herein.</a:t>
            </a:r>
          </a:p>
          <a:p>
            <a:pPr marL="114300" indent="-114300">
              <a:spcBef>
                <a:spcPts val="300"/>
              </a:spcBef>
            </a:pPr>
            <a:r>
              <a:rPr lang="en-US" sz="420" dirty="0" smtClean="0"/>
              <a:t>5.	Each member is responsible for any breach of its obligations as stated herein by any of its employees or agents.</a:t>
            </a:r>
          </a:p>
          <a:p>
            <a:pPr marL="114300" indent="-114300">
              <a:spcBef>
                <a:spcPts val="300"/>
              </a:spcBef>
            </a:pPr>
            <a:r>
              <a:rPr lang="en-US" sz="420" dirty="0" smtClean="0"/>
              <a:t>6.	If a member is unwilling to abide by any of the foregoing obligations,</a:t>
            </a:r>
            <a:br>
              <a:rPr lang="en-US" sz="420" dirty="0" smtClean="0"/>
            </a:br>
            <a:r>
              <a:rPr lang="en-US" sz="420" dirty="0" smtClean="0"/>
              <a:t>then such member shall promptly return this Report and all copies</a:t>
            </a:r>
            <a:br>
              <a:rPr lang="en-US" sz="420" dirty="0" smtClean="0"/>
            </a:br>
            <a:r>
              <a:rPr lang="en-US" sz="420" dirty="0" smtClean="0"/>
              <a:t>thereof to EAB.</a:t>
            </a:r>
          </a:p>
        </p:txBody>
      </p:sp>
    </p:spTree>
    <p:extLst>
      <p:ext uri="{BB962C8B-B14F-4D97-AF65-F5344CB8AC3E}">
        <p14:creationId xmlns:p14="http://schemas.microsoft.com/office/powerpoint/2010/main" val="1909400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298888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ack Cover: Bottom Slide">
    <p:bg>
      <p:bgRef idx="1001">
        <a:schemeClr val="bg1"/>
      </p:bgRef>
    </p:bg>
    <p:spTree>
      <p:nvGrpSpPr>
        <p:cNvPr id="1" name=""/>
        <p:cNvGrpSpPr/>
        <p:nvPr/>
      </p:nvGrpSpPr>
      <p:grpSpPr>
        <a:xfrm>
          <a:off x="0" y="0"/>
          <a:ext cx="0" cy="0"/>
          <a:chOff x="0" y="0"/>
          <a:chExt cx="0" cy="0"/>
        </a:xfrm>
      </p:grpSpPr>
      <p:grpSp>
        <p:nvGrpSpPr>
          <p:cNvPr id="8" name="Group 7"/>
          <p:cNvGrpSpPr/>
          <p:nvPr userDrawn="1"/>
        </p:nvGrpSpPr>
        <p:grpSpPr>
          <a:xfrm>
            <a:off x="269875" y="4012873"/>
            <a:ext cx="4279313" cy="527990"/>
            <a:chOff x="398998" y="9127375"/>
            <a:chExt cx="4279313" cy="527990"/>
          </a:xfrm>
        </p:grpSpPr>
        <p:cxnSp>
          <p:nvCxnSpPr>
            <p:cNvPr id="9" name="Straight Connector 8"/>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12" name="Straight Connector 11"/>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extLst>
      <p:ext uri="{BB962C8B-B14F-4D97-AF65-F5344CB8AC3E}">
        <p14:creationId xmlns:p14="http://schemas.microsoft.com/office/powerpoint/2010/main" val="370484407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8_Standard">
    <p:spTree>
      <p:nvGrpSpPr>
        <p:cNvPr id="1" name=""/>
        <p:cNvGrpSpPr/>
        <p:nvPr/>
      </p:nvGrpSpPr>
      <p:grpSpPr>
        <a:xfrm>
          <a:off x="0" y="0"/>
          <a:ext cx="0" cy="0"/>
          <a:chOff x="0" y="0"/>
          <a:chExt cx="0" cy="0"/>
        </a:xfrm>
      </p:grpSpPr>
      <p:sp>
        <p:nvSpPr>
          <p:cNvPr id="4" name="Rectangle 3"/>
          <p:cNvSpPr/>
          <p:nvPr userDrawn="1"/>
        </p:nvSpPr>
        <p:spPr bwMode="gray">
          <a:xfrm>
            <a:off x="2" y="3"/>
            <a:ext cx="6400799" cy="601181"/>
          </a:xfrm>
          <a:prstGeom prst="rect">
            <a:avLst/>
          </a:prstGeom>
          <a:solidFill>
            <a:schemeClr val="bg2"/>
          </a:solidFill>
          <a:ln w="19050" cap="flat" cmpd="sng" algn="ctr">
            <a:noFill/>
            <a:prstDash val="solid"/>
            <a:miter lim="800000"/>
          </a:ln>
          <a:effectLst/>
        </p:spPr>
        <p:txBody>
          <a:bodyPr rot="0" spcFirstLastPara="0" vert="horz" wrap="square" lIns="91365" tIns="45680" rIns="91365" bIns="45680" numCol="1" spcCol="0" rtlCol="0" fromWordArt="0" anchor="t" anchorCtr="0" forceAA="0" compatLnSpc="1">
            <a:prstTxWarp prst="textNoShape">
              <a:avLst/>
            </a:prstTxWarp>
            <a:noAutofit/>
          </a:bodyPr>
          <a:lstStyle/>
          <a:p>
            <a:pPr algn="ctr"/>
            <a:endParaRPr lang="en-US" sz="1000" dirty="0">
              <a:solidFill>
                <a:srgbClr val="4F5861"/>
              </a:solidFill>
            </a:endParaRPr>
          </a:p>
        </p:txBody>
      </p:sp>
      <p:grpSp>
        <p:nvGrpSpPr>
          <p:cNvPr id="5" name="Group 4"/>
          <p:cNvGrpSpPr/>
          <p:nvPr userDrawn="1"/>
        </p:nvGrpSpPr>
        <p:grpSpPr bwMode="gray">
          <a:xfrm>
            <a:off x="5888334" y="-48396"/>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19" name="Text Placeholder 18"/>
          <p:cNvSpPr>
            <a:spLocks noGrp="1"/>
          </p:cNvSpPr>
          <p:nvPr>
            <p:ph type="body" sz="quarter" idx="10" hasCustomPrompt="1"/>
          </p:nvPr>
        </p:nvSpPr>
        <p:spPr bwMode="gray">
          <a:xfrm>
            <a:off x="262272" y="97426"/>
            <a:ext cx="2543175" cy="123111"/>
          </a:xfrm>
        </p:spPr>
        <p:txBody>
          <a:bodyPr/>
          <a:lstStyle>
            <a:lvl1pPr marL="0" indent="0">
              <a:spcBef>
                <a:spcPts val="0"/>
              </a:spcBef>
              <a:buNone/>
              <a:defRPr sz="800"/>
            </a:lvl1pPr>
          </a:lstStyle>
          <a:p>
            <a:pPr lvl="0"/>
            <a:r>
              <a:rPr lang="en-US" dirty="0" smtClean="0"/>
              <a:t>Top Kicker – Verdana 8pt Regular, Title Case</a:t>
            </a:r>
            <a:endParaRPr lang="en-US" dirty="0"/>
          </a:p>
        </p:txBody>
      </p:sp>
      <p:sp>
        <p:nvSpPr>
          <p:cNvPr id="21" name="Text Placeholder 20"/>
          <p:cNvSpPr>
            <a:spLocks noGrp="1"/>
          </p:cNvSpPr>
          <p:nvPr>
            <p:ph type="body" sz="quarter" idx="11" hasCustomPrompt="1"/>
          </p:nvPr>
        </p:nvSpPr>
        <p:spPr bwMode="gray">
          <a:xfrm>
            <a:off x="266700" y="640267"/>
            <a:ext cx="5867400" cy="184666"/>
          </a:xfrm>
        </p:spPr>
        <p:txBody>
          <a:bodyPr/>
          <a:lstStyle>
            <a:lvl1pPr marL="0" indent="0">
              <a:spcBef>
                <a:spcPts val="0"/>
              </a:spcBef>
              <a:buNone/>
              <a:defRPr sz="1200"/>
            </a:lvl1pPr>
          </a:lstStyle>
          <a:p>
            <a:pPr lvl="0"/>
            <a:r>
              <a:rPr lang="en-US" dirty="0" smtClean="0"/>
              <a:t>Slide Subtitle – Verdana 12pt Regular, Title Case</a:t>
            </a:r>
          </a:p>
        </p:txBody>
      </p:sp>
      <p:sp>
        <p:nvSpPr>
          <p:cNvPr id="23" name="Text Placeholder 22"/>
          <p:cNvSpPr>
            <a:spLocks noGrp="1"/>
          </p:cNvSpPr>
          <p:nvPr>
            <p:ph type="body" sz="quarter" idx="12" hasCustomPrompt="1"/>
          </p:nvPr>
        </p:nvSpPr>
        <p:spPr bwMode="gray">
          <a:xfrm>
            <a:off x="266701" y="309824"/>
            <a:ext cx="5472363" cy="256480"/>
          </a:xfrm>
        </p:spPr>
        <p:txBody>
          <a:bodyPr anchor="b" anchorCtr="0"/>
          <a:lstStyle>
            <a:lvl1pPr marL="0" indent="0">
              <a:lnSpc>
                <a:spcPts val="2000"/>
              </a:lnSpc>
              <a:spcBef>
                <a:spcPts val="0"/>
              </a:spcBef>
              <a:buNone/>
              <a:defRPr sz="1800" spc="50" baseline="0">
                <a:latin typeface="+mj-lt"/>
              </a:defRPr>
            </a:lvl1pPr>
          </a:lstStyle>
          <a:p>
            <a:pPr lvl="0"/>
            <a:r>
              <a:rPr lang="en-US" dirty="0" smtClean="0"/>
              <a:t>Slide Title – Rockwell 18pt Regular, Title Case</a:t>
            </a:r>
          </a:p>
        </p:txBody>
      </p:sp>
      <p:sp>
        <p:nvSpPr>
          <p:cNvPr id="28" name="Text Placeholder 27"/>
          <p:cNvSpPr>
            <a:spLocks noGrp="1"/>
          </p:cNvSpPr>
          <p:nvPr>
            <p:ph type="body" sz="quarter" idx="13" hasCustomPrompt="1"/>
          </p:nvPr>
        </p:nvSpPr>
        <p:spPr bwMode="gray">
          <a:xfrm>
            <a:off x="4081646" y="4600595"/>
            <a:ext cx="2319155" cy="200014"/>
          </a:xfrm>
        </p:spPr>
        <p:txBody>
          <a:bodyPr rIns="63958" bIns="45680" anchor="b" anchorCtr="0"/>
          <a:lstStyle>
            <a:lvl1pPr marL="0" indent="0">
              <a:spcBef>
                <a:spcPts val="0"/>
              </a:spcBef>
              <a:buNone/>
              <a:defRPr sz="500">
                <a:solidFill>
                  <a:schemeClr val="tx1"/>
                </a:solidFill>
              </a:defRPr>
            </a:lvl1pPr>
          </a:lstStyle>
          <a:p>
            <a:pPr lvl="0"/>
            <a:r>
              <a:rPr lang="en-US" dirty="0" smtClean="0"/>
              <a:t>Source: Click to add source. Use a single space after “Source:” and a period at the end of the source. Stretch the box to the left as needed.</a:t>
            </a:r>
          </a:p>
        </p:txBody>
      </p:sp>
      <p:sp>
        <p:nvSpPr>
          <p:cNvPr id="30" name="Text Placeholder 29"/>
          <p:cNvSpPr>
            <a:spLocks noGrp="1"/>
          </p:cNvSpPr>
          <p:nvPr>
            <p:ph type="body" sz="quarter" idx="14" hasCustomPrompt="1"/>
          </p:nvPr>
        </p:nvSpPr>
        <p:spPr bwMode="gray">
          <a:xfrm>
            <a:off x="0" y="4403825"/>
            <a:ext cx="2004960" cy="230832"/>
          </a:xfrm>
        </p:spPr>
        <p:txBody>
          <a:bodyPr lIns="63958" anchor="b" anchorCtr="0"/>
          <a:lstStyle>
            <a:lvl1pPr marL="118776" indent="-115801">
              <a:spcBef>
                <a:spcPts val="2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38" name="TextBox 37"/>
          <p:cNvSpPr txBox="1"/>
          <p:nvPr userDrawn="1"/>
        </p:nvSpPr>
        <p:spPr bwMode="gray">
          <a:xfrm>
            <a:off x="6163373" y="444102"/>
            <a:ext cx="186372" cy="95048"/>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00" smtClean="0">
                <a:solidFill>
                  <a:srgbClr val="4F5861"/>
                </a:solidFill>
                <a:latin typeface="Rockwell"/>
              </a:rPr>
              <a:pPr algn="r">
                <a:spcBef>
                  <a:spcPts val="500"/>
                </a:spcBef>
              </a:pPr>
              <a:t>‹#›</a:t>
            </a:fld>
            <a:endParaRPr lang="en-US" sz="600" dirty="0" smtClean="0">
              <a:solidFill>
                <a:srgbClr val="4F5861"/>
              </a:solidFill>
              <a:latin typeface="Rockwell"/>
            </a:endParaRPr>
          </a:p>
        </p:txBody>
      </p:sp>
    </p:spTree>
    <p:extLst>
      <p:ext uri="{BB962C8B-B14F-4D97-AF65-F5344CB8AC3E}">
        <p14:creationId xmlns:p14="http://schemas.microsoft.com/office/powerpoint/2010/main" val="33688616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ation Title w/ Tagline">
    <p:bg bwMode="gray">
      <p:bgPr>
        <a:solidFill>
          <a:srgbClr val="003D70"/>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1" y="0"/>
            <a:ext cx="6400800" cy="106579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4" name="Straight Connector 3"/>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sp>
        <p:nvSpPr>
          <p:cNvPr id="2" name="Title 1"/>
          <p:cNvSpPr>
            <a:spLocks noGrp="1"/>
          </p:cNvSpPr>
          <p:nvPr>
            <p:ph type="title" hasCustomPrompt="1"/>
          </p:nvPr>
        </p:nvSpPr>
        <p:spPr bwMode="gray">
          <a:xfrm>
            <a:off x="794542"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smtClean="0"/>
              <a:t>Presentation Title – Rockwell 25pt Regular, Title Case</a:t>
            </a:r>
          </a:p>
        </p:txBody>
      </p:sp>
      <p:sp>
        <p:nvSpPr>
          <p:cNvPr id="5" name="Text Placeholder 4"/>
          <p:cNvSpPr>
            <a:spLocks noGrp="1"/>
          </p:cNvSpPr>
          <p:nvPr>
            <p:ph type="body" sz="quarter" idx="13" hasCustomPrompt="1"/>
          </p:nvPr>
        </p:nvSpPr>
        <p:spPr bwMode="gray">
          <a:xfrm>
            <a:off x="794542"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smtClean="0"/>
              <a:t>Presentation Subtitle – Verdana 11pt Regular, Title Case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75788" y="266680"/>
            <a:ext cx="1174986" cy="512064"/>
          </a:xfrm>
          <a:prstGeom prst="rect">
            <a:avLst/>
          </a:prstGeom>
        </p:spPr>
      </p:pic>
      <p:sp>
        <p:nvSpPr>
          <p:cNvPr id="9" name="Text Placeholder 7"/>
          <p:cNvSpPr>
            <a:spLocks noGrp="1"/>
          </p:cNvSpPr>
          <p:nvPr>
            <p:ph type="body" sz="quarter" idx="14" hasCustomPrompt="1"/>
          </p:nvPr>
        </p:nvSpPr>
        <p:spPr bwMode="gray">
          <a:xfrm>
            <a:off x="4263773" y="4008795"/>
            <a:ext cx="1846263" cy="276999"/>
          </a:xfrm>
        </p:spPr>
        <p:txBody>
          <a:bodyPr/>
          <a:lstStyle>
            <a:lvl1pPr marL="0" indent="0" algn="r">
              <a:buNone/>
              <a:defRPr>
                <a:solidFill>
                  <a:schemeClr val="bg1"/>
                </a:solidFill>
              </a:defRPr>
            </a:lvl1pPr>
          </a:lstStyle>
          <a:p>
            <a:r>
              <a:rPr lang="en-US" dirty="0" smtClean="0"/>
              <a:t>Program Name Appears Here Identically to Official Display</a:t>
            </a:r>
            <a:endParaRPr lang="en-US" dirty="0"/>
          </a:p>
        </p:txBody>
      </p:sp>
      <p:sp>
        <p:nvSpPr>
          <p:cNvPr id="11" name="Rectangle 10"/>
          <p:cNvSpPr/>
          <p:nvPr userDrawn="1"/>
        </p:nvSpPr>
        <p:spPr bwMode="gray">
          <a:xfrm>
            <a:off x="0" y="4438777"/>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475890" y="4567335"/>
            <a:ext cx="2702137" cy="109144"/>
          </a:xfrm>
          <a:prstGeom prst="rect">
            <a:avLst/>
          </a:prstGeom>
        </p:spPr>
      </p:pic>
    </p:spTree>
    <p:extLst>
      <p:ext uri="{BB962C8B-B14F-4D97-AF65-F5344CB8AC3E}">
        <p14:creationId xmlns:p14="http://schemas.microsoft.com/office/powerpoint/2010/main" val="31758123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grpSp>
        <p:nvGrpSpPr>
          <p:cNvPr id="2" name="Group 1"/>
          <p:cNvGrpSpPr/>
          <p:nvPr userDrawn="1"/>
        </p:nvGrpSpPr>
        <p:grpSpPr bwMode="gray">
          <a:xfrm>
            <a:off x="0" y="141090"/>
            <a:ext cx="6400800" cy="4659510"/>
            <a:chOff x="0" y="141090"/>
            <a:chExt cx="6400800" cy="4659510"/>
          </a:xfrm>
        </p:grpSpPr>
        <p:sp>
          <p:nvSpPr>
            <p:cNvPr id="3" name="Rectangle 2"/>
            <p:cNvSpPr/>
            <p:nvPr userDrawn="1"/>
          </p:nvSpPr>
          <p:spPr bwMode="gray">
            <a:xfrm>
              <a:off x="0" y="4158677"/>
              <a:ext cx="6398731" cy="641923"/>
            </a:xfrm>
            <a:prstGeom prst="rect">
              <a:avLst/>
            </a:prstGeom>
            <a:solidFill>
              <a:schemeClr val="accent4"/>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3"/>
            <p:cNvSpPr/>
            <p:nvPr userDrawn="1"/>
          </p:nvSpPr>
          <p:spPr bwMode="gray">
            <a:xfrm>
              <a:off x="1490104" y="552033"/>
              <a:ext cx="4910696" cy="3553168"/>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Rectangle 224"/>
            <p:cNvSpPr/>
            <p:nvPr userDrawn="1"/>
          </p:nvSpPr>
          <p:spPr bwMode="gray">
            <a:xfrm>
              <a:off x="1490104" y="552033"/>
              <a:ext cx="2305887" cy="3553168"/>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236"/>
            <p:cNvSpPr/>
            <p:nvPr userDrawn="1"/>
          </p:nvSpPr>
          <p:spPr bwMode="gray">
            <a:xfrm>
              <a:off x="1490104" y="552033"/>
              <a:ext cx="1875914" cy="3306910"/>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6"/>
            <p:cNvSpPr/>
            <p:nvPr userDrawn="1"/>
          </p:nvSpPr>
          <p:spPr bwMode="gray">
            <a:xfrm>
              <a:off x="48498" y="536929"/>
              <a:ext cx="2979943" cy="2979943"/>
            </a:xfrm>
            <a:prstGeom prst="ellipse">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Oval 7"/>
            <p:cNvSpPr/>
            <p:nvPr userDrawn="1"/>
          </p:nvSpPr>
          <p:spPr bwMode="gray">
            <a:xfrm>
              <a:off x="112018" y="609074"/>
              <a:ext cx="2834640" cy="2834640"/>
            </a:xfrm>
            <a:prstGeom prst="ellipse">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52531" y="141090"/>
              <a:ext cx="1090389" cy="417192"/>
            </a:xfrm>
            <a:prstGeom prst="rect">
              <a:avLst/>
            </a:prstGeom>
          </p:spPr>
        </p:pic>
        <p:sp>
          <p:nvSpPr>
            <p:cNvPr id="10" name="TextBox 9"/>
            <p:cNvSpPr txBox="1"/>
            <p:nvPr userDrawn="1"/>
          </p:nvSpPr>
          <p:spPr bwMode="gray">
            <a:xfrm>
              <a:off x="659806" y="1046498"/>
              <a:ext cx="2333005" cy="430887"/>
            </a:xfrm>
            <a:prstGeom prst="rect">
              <a:avLst/>
            </a:prstGeom>
            <a:noFill/>
          </p:spPr>
          <p:txBody>
            <a:bodyPr wrap="square" lIns="0" tIns="0" rIns="0" bIns="0" rtlCol="0">
              <a:spAutoFit/>
            </a:bodyPr>
            <a:lstStyle/>
            <a:p>
              <a:pPr>
                <a:spcBef>
                  <a:spcPts val="500"/>
                </a:spcBef>
              </a:pPr>
              <a:r>
                <a:rPr lang="en-US" sz="1400" dirty="0">
                  <a:latin typeface="+mj-lt"/>
                </a:rPr>
                <a:t>Start with </a:t>
              </a:r>
              <a:r>
                <a:rPr lang="en-US" sz="1400" dirty="0" smtClean="0">
                  <a:latin typeface="+mj-lt"/>
                </a:rPr>
                <a:t>best </a:t>
              </a:r>
              <a:br>
                <a:rPr lang="en-US" sz="1400" dirty="0" smtClean="0">
                  <a:latin typeface="+mj-lt"/>
                </a:rPr>
              </a:br>
              <a:r>
                <a:rPr lang="en-US" sz="1400" dirty="0" smtClean="0">
                  <a:latin typeface="+mj-lt"/>
                </a:rPr>
                <a:t>practices </a:t>
              </a:r>
              <a:r>
                <a:rPr lang="en-US" sz="1400" dirty="0">
                  <a:latin typeface="+mj-lt"/>
                </a:rPr>
                <a:t>research</a:t>
              </a:r>
              <a:endParaRPr lang="en-US" sz="1400" dirty="0" smtClean="0">
                <a:latin typeface="+mj-lt"/>
              </a:endParaRPr>
            </a:p>
          </p:txBody>
        </p:sp>
        <p:cxnSp>
          <p:nvCxnSpPr>
            <p:cNvPr id="11" name="Straight Connector 10"/>
            <p:cNvCxnSpPr/>
            <p:nvPr userDrawn="1"/>
          </p:nvCxnSpPr>
          <p:spPr bwMode="gray">
            <a:xfrm>
              <a:off x="659807" y="1527448"/>
              <a:ext cx="1736089"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bwMode="gray">
            <a:xfrm>
              <a:off x="659806" y="1627462"/>
              <a:ext cx="1983239" cy="1335750"/>
            </a:xfrm>
            <a:prstGeom prst="rect">
              <a:avLst/>
            </a:prstGeom>
            <a:noFill/>
          </p:spPr>
          <p:txBody>
            <a:bodyPr wrap="square" lIns="0" tIns="0" rIns="0" bIns="0" numCol="1" spcCol="457200" rtlCol="0">
              <a:spAutoFit/>
            </a:bodyPr>
            <a:lstStyle/>
            <a:p>
              <a:pPr marL="112713" indent="-112713">
                <a:lnSpc>
                  <a:spcPct val="120000"/>
                </a:lnSpc>
                <a:spcBef>
                  <a:spcPts val="400"/>
                </a:spcBef>
                <a:buFont typeface="Verdana" panose="020B0604030504040204" pitchFamily="34" charset="0"/>
                <a:buChar char="›"/>
              </a:pPr>
              <a:r>
                <a:rPr lang="en-US" sz="800" dirty="0"/>
                <a:t>Research Forums for presidents, provosts, chief business officers, and key academic </a:t>
              </a:r>
              <a:r>
                <a:rPr lang="en-US" sz="800" dirty="0" smtClean="0"/>
                <a:t>and </a:t>
              </a:r>
              <a:r>
                <a:rPr lang="en-US" sz="800" dirty="0"/>
                <a:t>administrative leaders</a:t>
              </a:r>
            </a:p>
            <a:p>
              <a:pPr marL="112713" indent="-112713">
                <a:lnSpc>
                  <a:spcPct val="120000"/>
                </a:lnSpc>
                <a:spcBef>
                  <a:spcPts val="400"/>
                </a:spcBef>
                <a:buFont typeface="Verdana" panose="020B0604030504040204" pitchFamily="34" charset="0"/>
                <a:buChar char="›"/>
              </a:pPr>
              <a:r>
                <a:rPr lang="en-US" sz="800" dirty="0"/>
                <a:t>At the core of all we do</a:t>
              </a:r>
            </a:p>
            <a:p>
              <a:pPr marL="112713" indent="-112713">
                <a:lnSpc>
                  <a:spcPct val="120000"/>
                </a:lnSpc>
                <a:spcBef>
                  <a:spcPts val="400"/>
                </a:spcBef>
                <a:buFont typeface="Verdana" panose="020B0604030504040204" pitchFamily="34" charset="0"/>
                <a:buChar char="›"/>
              </a:pPr>
              <a:r>
                <a:rPr lang="en-US" sz="800" dirty="0"/>
                <a:t>Peer-tested best practices </a:t>
              </a:r>
              <a:r>
                <a:rPr lang="en-US" sz="800" dirty="0" smtClean="0"/>
                <a:t>research</a:t>
              </a:r>
              <a:endParaRPr lang="en-US" sz="800" dirty="0"/>
            </a:p>
            <a:p>
              <a:pPr marL="112713" indent="-112713">
                <a:lnSpc>
                  <a:spcPct val="120000"/>
                </a:lnSpc>
                <a:spcBef>
                  <a:spcPts val="400"/>
                </a:spcBef>
                <a:buFont typeface="Verdana" panose="020B0604030504040204" pitchFamily="34" charset="0"/>
                <a:buChar char="›"/>
              </a:pPr>
              <a:r>
                <a:rPr lang="en-US" sz="800" dirty="0"/>
                <a:t>Answers to the most </a:t>
              </a:r>
              <a:r>
                <a:rPr lang="en-US" sz="800" dirty="0" smtClean="0"/>
                <a:t/>
              </a:r>
              <a:br>
                <a:rPr lang="en-US" sz="800" dirty="0" smtClean="0"/>
              </a:br>
              <a:r>
                <a:rPr lang="en-US" sz="800" dirty="0" smtClean="0"/>
                <a:t>pressing </a:t>
              </a:r>
              <a:r>
                <a:rPr lang="en-US" sz="800" dirty="0"/>
                <a:t>issues</a:t>
              </a:r>
            </a:p>
          </p:txBody>
        </p:sp>
        <p:sp>
          <p:nvSpPr>
            <p:cNvPr id="13" name="TextBox 12"/>
            <p:cNvSpPr txBox="1"/>
            <p:nvPr userDrawn="1"/>
          </p:nvSpPr>
          <p:spPr bwMode="gray">
            <a:xfrm>
              <a:off x="3221384" y="674561"/>
              <a:ext cx="2623273" cy="646331"/>
            </a:xfrm>
            <a:prstGeom prst="rect">
              <a:avLst/>
            </a:prstGeom>
            <a:noFill/>
          </p:spPr>
          <p:txBody>
            <a:bodyPr wrap="square" lIns="0" tIns="0" rIns="0" bIns="0" rtlCol="0">
              <a:spAutoFit/>
            </a:bodyPr>
            <a:lstStyle/>
            <a:p>
              <a:pPr>
                <a:spcBef>
                  <a:spcPts val="500"/>
                </a:spcBef>
              </a:pPr>
              <a:r>
                <a:rPr lang="en-US" sz="1400" dirty="0">
                  <a:solidFill>
                    <a:schemeClr val="bg1"/>
                  </a:solidFill>
                  <a:latin typeface="+mj-lt"/>
                </a:rPr>
                <a:t>Then hardwire those insights into your organization using our technology &amp; services</a:t>
              </a:r>
              <a:endParaRPr lang="en-US" sz="1400" dirty="0" smtClean="0">
                <a:solidFill>
                  <a:schemeClr val="bg1"/>
                </a:solidFill>
                <a:latin typeface="+mj-lt"/>
              </a:endParaRPr>
            </a:p>
          </p:txBody>
        </p:sp>
        <p:cxnSp>
          <p:nvCxnSpPr>
            <p:cNvPr id="14" name="Straight Connector 13"/>
            <p:cNvCxnSpPr/>
            <p:nvPr userDrawn="1"/>
          </p:nvCxnSpPr>
          <p:spPr bwMode="gray">
            <a:xfrm>
              <a:off x="3225088" y="1367953"/>
              <a:ext cx="2897900"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Isosceles Triangle 14"/>
            <p:cNvSpPr/>
            <p:nvPr userDrawn="1"/>
          </p:nvSpPr>
          <p:spPr bwMode="gray">
            <a:xfrm rot="5400000">
              <a:off x="3105052" y="761189"/>
              <a:ext cx="67801" cy="58448"/>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Isosceles Triangle 15"/>
            <p:cNvSpPr/>
            <p:nvPr userDrawn="1"/>
          </p:nvSpPr>
          <p:spPr bwMode="gray">
            <a:xfrm rot="5400000">
              <a:off x="541366" y="1138439"/>
              <a:ext cx="67801" cy="58448"/>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TextBox 16"/>
            <p:cNvSpPr txBox="1"/>
            <p:nvPr userDrawn="1"/>
          </p:nvSpPr>
          <p:spPr bwMode="gray">
            <a:xfrm>
              <a:off x="3221384" y="1510110"/>
              <a:ext cx="2676799" cy="743280"/>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Enrollment Management </a:t>
              </a:r>
            </a:p>
            <a:p>
              <a:pPr>
                <a:spcBef>
                  <a:spcPts val="300"/>
                </a:spcBef>
              </a:pPr>
              <a:r>
                <a:rPr lang="en-US" sz="700" dirty="0">
                  <a:solidFill>
                    <a:schemeClr val="bg1"/>
                  </a:solidFill>
                </a:rPr>
                <a:t>Our </a:t>
              </a:r>
              <a:r>
                <a:rPr lang="en-US" sz="700" b="1" dirty="0">
                  <a:solidFill>
                    <a:schemeClr val="bg1"/>
                  </a:solidFill>
                </a:rPr>
                <a:t>Royall &amp; Company </a:t>
              </a:r>
              <a:r>
                <a:rPr lang="en-US" sz="700" dirty="0">
                  <a:solidFill>
                    <a:schemeClr val="bg1"/>
                  </a:solidFill>
                </a:rPr>
                <a:t>division provides data-driven undergraduate and graduate solutions that target qualified prospective students; build relationships throughout the search, application, and yield process; and optimize financial aid resources.</a:t>
              </a:r>
            </a:p>
          </p:txBody>
        </p:sp>
        <p:sp>
          <p:nvSpPr>
            <p:cNvPr id="18" name="TextBox 17"/>
            <p:cNvSpPr txBox="1"/>
            <p:nvPr userDrawn="1"/>
          </p:nvSpPr>
          <p:spPr bwMode="gray">
            <a:xfrm>
              <a:off x="3221384" y="2420608"/>
              <a:ext cx="2676799" cy="635559"/>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Student Success </a:t>
              </a:r>
            </a:p>
            <a:p>
              <a:pPr>
                <a:spcBef>
                  <a:spcPts val="300"/>
                </a:spcBef>
              </a:pPr>
              <a:r>
                <a:rPr lang="en-US" sz="700" dirty="0">
                  <a:solidFill>
                    <a:schemeClr val="bg1"/>
                  </a:solidFill>
                </a:rPr>
                <a:t>Members, including four- and two-year institutions, </a:t>
              </a:r>
              <a:r>
                <a:rPr lang="en-US" sz="700" dirty="0" smtClean="0">
                  <a:solidFill>
                    <a:schemeClr val="bg1"/>
                  </a:solidFill>
                </a:rPr>
                <a:t>use </a:t>
              </a:r>
              <a:r>
                <a:rPr lang="en-US" sz="700" dirty="0">
                  <a:solidFill>
                    <a:schemeClr val="bg1"/>
                  </a:solidFill>
                </a:rPr>
                <a:t>the </a:t>
              </a:r>
              <a:r>
                <a:rPr lang="en-US" sz="700" b="1" dirty="0">
                  <a:solidFill>
                    <a:schemeClr val="bg1"/>
                  </a:solidFill>
                </a:rPr>
                <a:t>Student Success Collaborative™</a:t>
              </a:r>
              <a:r>
                <a:rPr lang="en-US" sz="700" dirty="0">
                  <a:solidFill>
                    <a:schemeClr val="bg1"/>
                  </a:solidFill>
                </a:rPr>
                <a:t> combination </a:t>
              </a:r>
              <a:r>
                <a:rPr lang="en-US" sz="700" dirty="0" smtClean="0">
                  <a:solidFill>
                    <a:schemeClr val="bg1"/>
                  </a:solidFill>
                </a:rPr>
                <a:t>of </a:t>
              </a:r>
              <a:r>
                <a:rPr lang="en-US" sz="700" dirty="0">
                  <a:solidFill>
                    <a:schemeClr val="bg1"/>
                  </a:solidFill>
                </a:rPr>
                <a:t>analytics, interaction and workflow technology, and consulting to support, </a:t>
              </a:r>
              <a:r>
                <a:rPr lang="en-US" sz="700" dirty="0" smtClean="0">
                  <a:solidFill>
                    <a:schemeClr val="bg1"/>
                  </a:solidFill>
                </a:rPr>
                <a:t>retain, </a:t>
              </a:r>
              <a:r>
                <a:rPr lang="en-US" sz="700" dirty="0">
                  <a:solidFill>
                    <a:schemeClr val="bg1"/>
                  </a:solidFill>
                </a:rPr>
                <a:t>and graduate more students.</a:t>
              </a:r>
            </a:p>
          </p:txBody>
        </p:sp>
        <p:sp>
          <p:nvSpPr>
            <p:cNvPr id="19" name="TextBox 18"/>
            <p:cNvSpPr txBox="1"/>
            <p:nvPr userDrawn="1"/>
          </p:nvSpPr>
          <p:spPr bwMode="gray">
            <a:xfrm>
              <a:off x="3221384" y="3223384"/>
              <a:ext cx="2676799" cy="635559"/>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Growth and Academic Operations </a:t>
              </a:r>
            </a:p>
            <a:p>
              <a:pPr>
                <a:spcBef>
                  <a:spcPts val="300"/>
                </a:spcBef>
              </a:pPr>
              <a:r>
                <a:rPr lang="en-US" sz="700" dirty="0">
                  <a:solidFill>
                    <a:schemeClr val="bg1"/>
                  </a:solidFill>
                </a:rPr>
                <a:t>Our </a:t>
              </a:r>
              <a:r>
                <a:rPr lang="en-US" sz="700" b="1" dirty="0">
                  <a:solidFill>
                    <a:schemeClr val="bg1"/>
                  </a:solidFill>
                </a:rPr>
                <a:t>Academic Performance Solutions </a:t>
              </a:r>
              <a:r>
                <a:rPr lang="en-US" sz="700" dirty="0">
                  <a:solidFill>
                    <a:schemeClr val="bg1"/>
                  </a:solidFill>
                </a:rPr>
                <a:t>group partners with university academic and business leaders to help make smart resource trade-offs, improve academic efficiency, and grow academic program revenues.</a:t>
              </a:r>
            </a:p>
          </p:txBody>
        </p:sp>
        <p:sp>
          <p:nvSpPr>
            <p:cNvPr id="20" name="TextBox 19"/>
            <p:cNvSpPr txBox="1"/>
            <p:nvPr/>
          </p:nvSpPr>
          <p:spPr bwMode="gray">
            <a:xfrm>
              <a:off x="399174" y="4467702"/>
              <a:ext cx="1006926" cy="215444"/>
            </a:xfrm>
            <a:prstGeom prst="rect">
              <a:avLst/>
            </a:prstGeom>
            <a:noFill/>
          </p:spPr>
          <p:txBody>
            <a:bodyPr wrap="square" lIns="0" tIns="0" rIns="0" bIns="0" rtlCol="0">
              <a:spAutoFit/>
            </a:bodyPr>
            <a:lstStyle/>
            <a:p>
              <a:pPr>
                <a:spcBef>
                  <a:spcPts val="500"/>
                </a:spcBef>
              </a:pPr>
              <a:r>
                <a:rPr lang="en-US" sz="700" dirty="0">
                  <a:solidFill>
                    <a:schemeClr val="bg1"/>
                  </a:solidFill>
                </a:rPr>
                <a:t>College and </a:t>
              </a:r>
              <a:r>
                <a:rPr lang="en-US" sz="700" dirty="0" smtClean="0">
                  <a:solidFill>
                    <a:schemeClr val="bg1"/>
                  </a:solidFill>
                </a:rPr>
                <a:t/>
              </a:r>
              <a:br>
                <a:rPr lang="en-US" sz="700" dirty="0" smtClean="0">
                  <a:solidFill>
                    <a:schemeClr val="bg1"/>
                  </a:solidFill>
                </a:rPr>
              </a:br>
              <a:r>
                <a:rPr lang="en-US" sz="700" dirty="0" smtClean="0">
                  <a:solidFill>
                    <a:schemeClr val="bg1"/>
                  </a:solidFill>
                </a:rPr>
                <a:t>university </a:t>
              </a:r>
              <a:r>
                <a:rPr lang="en-US" sz="700" dirty="0">
                  <a:solidFill>
                    <a:schemeClr val="bg1"/>
                  </a:solidFill>
                </a:rPr>
                <a:t>members</a:t>
              </a:r>
              <a:endParaRPr lang="en-US" sz="700" dirty="0" smtClean="0">
                <a:solidFill>
                  <a:schemeClr val="bg1"/>
                </a:solidFill>
              </a:endParaRPr>
            </a:p>
          </p:txBody>
        </p:sp>
        <p:sp>
          <p:nvSpPr>
            <p:cNvPr id="21" name="TextBox 20"/>
            <p:cNvSpPr txBox="1"/>
            <p:nvPr/>
          </p:nvSpPr>
          <p:spPr bwMode="gray">
            <a:xfrm>
              <a:off x="412134" y="4158677"/>
              <a:ext cx="702071" cy="276999"/>
            </a:xfrm>
            <a:prstGeom prst="rect">
              <a:avLst/>
            </a:prstGeom>
            <a:noFill/>
          </p:spPr>
          <p:txBody>
            <a:bodyPr wrap="square" lIns="0" tIns="0" rIns="0" bIns="0" rtlCol="0">
              <a:spAutoFit/>
            </a:bodyPr>
            <a:lstStyle/>
            <a:p>
              <a:pPr>
                <a:spcBef>
                  <a:spcPts val="500"/>
                </a:spcBef>
              </a:pPr>
              <a:r>
                <a:rPr lang="en-US" sz="1800" dirty="0" smtClean="0">
                  <a:solidFill>
                    <a:schemeClr val="bg1"/>
                  </a:solidFill>
                  <a:latin typeface="+mj-lt"/>
                </a:rPr>
                <a:t>1,100</a:t>
              </a:r>
              <a:r>
                <a:rPr lang="en-US" sz="1800" baseline="30000" dirty="0" smtClean="0">
                  <a:solidFill>
                    <a:schemeClr val="bg1"/>
                  </a:solidFill>
                  <a:latin typeface="+mj-lt"/>
                </a:rPr>
                <a:t>+</a:t>
              </a:r>
            </a:p>
          </p:txBody>
        </p:sp>
        <p:sp>
          <p:nvSpPr>
            <p:cNvPr id="22" name="TextBox 21"/>
            <p:cNvSpPr txBox="1"/>
            <p:nvPr/>
          </p:nvSpPr>
          <p:spPr bwMode="gray">
            <a:xfrm>
              <a:off x="1931848" y="4467702"/>
              <a:ext cx="961485" cy="215444"/>
            </a:xfrm>
            <a:prstGeom prst="rect">
              <a:avLst/>
            </a:prstGeom>
            <a:noFill/>
          </p:spPr>
          <p:txBody>
            <a:bodyPr wrap="square" lIns="0" tIns="0" rIns="0" bIns="0" rtlCol="0">
              <a:spAutoFit/>
            </a:bodyPr>
            <a:lstStyle/>
            <a:p>
              <a:pPr>
                <a:spcBef>
                  <a:spcPts val="500"/>
                </a:spcBef>
              </a:pPr>
              <a:r>
                <a:rPr lang="en-US" sz="700" dirty="0">
                  <a:solidFill>
                    <a:schemeClr val="bg1"/>
                  </a:solidFill>
                </a:rPr>
                <a:t>Research interviews </a:t>
              </a:r>
              <a:r>
                <a:rPr lang="en-US" sz="700" dirty="0" smtClean="0">
                  <a:solidFill>
                    <a:schemeClr val="bg1"/>
                  </a:solidFill>
                </a:rPr>
                <a:t> per </a:t>
              </a:r>
              <a:r>
                <a:rPr lang="en-US" sz="700" dirty="0">
                  <a:solidFill>
                    <a:schemeClr val="bg1"/>
                  </a:solidFill>
                </a:rPr>
                <a:t>year</a:t>
              </a:r>
              <a:endParaRPr lang="en-US" sz="700" dirty="0" smtClean="0">
                <a:solidFill>
                  <a:schemeClr val="bg1"/>
                </a:solidFill>
              </a:endParaRPr>
            </a:p>
          </p:txBody>
        </p:sp>
        <p:sp>
          <p:nvSpPr>
            <p:cNvPr id="23" name="TextBox 22"/>
            <p:cNvSpPr txBox="1"/>
            <p:nvPr/>
          </p:nvSpPr>
          <p:spPr bwMode="gray">
            <a:xfrm>
              <a:off x="1904657" y="4158677"/>
              <a:ext cx="855408" cy="276999"/>
            </a:xfrm>
            <a:prstGeom prst="rect">
              <a:avLst/>
            </a:prstGeom>
            <a:noFill/>
          </p:spPr>
          <p:txBody>
            <a:bodyPr wrap="square" lIns="0" tIns="0" rIns="0" bIns="0" rtlCol="0">
              <a:spAutoFit/>
            </a:bodyPr>
            <a:lstStyle/>
            <a:p>
              <a:pPr marL="0" marR="0" indent="0" algn="l" defTabSz="640080" rtl="0" eaLnBrk="1" fontAlgn="auto" latinLnBrk="0" hangingPunct="1">
                <a:lnSpc>
                  <a:spcPct val="100000"/>
                </a:lnSpc>
                <a:spcBef>
                  <a:spcPts val="500"/>
                </a:spcBef>
                <a:spcAft>
                  <a:spcPts val="0"/>
                </a:spcAft>
                <a:buClrTx/>
                <a:buSzTx/>
                <a:buFontTx/>
                <a:buNone/>
                <a:tabLst/>
                <a:defRPr/>
              </a:pPr>
              <a:r>
                <a:rPr lang="en-US" sz="1800" dirty="0" smtClean="0">
                  <a:solidFill>
                    <a:schemeClr val="bg1"/>
                  </a:solidFill>
                  <a:latin typeface="+mj-lt"/>
                </a:rPr>
                <a:t>10,000</a:t>
              </a:r>
              <a:r>
                <a:rPr lang="en-US" sz="1800" kern="1200" baseline="30000" dirty="0" smtClean="0">
                  <a:solidFill>
                    <a:schemeClr val="bg1"/>
                  </a:solidFill>
                  <a:latin typeface="+mn-lt"/>
                  <a:ea typeface="+mn-ea"/>
                  <a:cs typeface="+mn-cs"/>
                </a:rPr>
                <a:t>+</a:t>
              </a:r>
            </a:p>
          </p:txBody>
        </p:sp>
        <p:sp>
          <p:nvSpPr>
            <p:cNvPr id="24" name="TextBox 23"/>
            <p:cNvSpPr txBox="1"/>
            <p:nvPr/>
          </p:nvSpPr>
          <p:spPr bwMode="gray">
            <a:xfrm>
              <a:off x="3391890" y="4467702"/>
              <a:ext cx="1415313" cy="215444"/>
            </a:xfrm>
            <a:prstGeom prst="rect">
              <a:avLst/>
            </a:prstGeom>
            <a:noFill/>
          </p:spPr>
          <p:txBody>
            <a:bodyPr wrap="square" lIns="0" tIns="0" rIns="0" bIns="0" rtlCol="0">
              <a:spAutoFit/>
            </a:bodyPr>
            <a:lstStyle/>
            <a:p>
              <a:pPr>
                <a:spcBef>
                  <a:spcPts val="500"/>
                </a:spcBef>
              </a:pPr>
              <a:r>
                <a:rPr lang="en-US" sz="700" dirty="0" smtClean="0">
                  <a:solidFill>
                    <a:schemeClr val="bg1"/>
                  </a:solidFill>
                </a:rPr>
                <a:t>Course </a:t>
              </a:r>
              <a:r>
                <a:rPr lang="en-US" sz="700" dirty="0">
                  <a:solidFill>
                    <a:schemeClr val="bg1"/>
                  </a:solidFill>
                </a:rPr>
                <a:t>records in our student success analytic models</a:t>
              </a:r>
            </a:p>
          </p:txBody>
        </p:sp>
        <p:sp>
          <p:nvSpPr>
            <p:cNvPr id="25" name="TextBox 24"/>
            <p:cNvSpPr txBox="1"/>
            <p:nvPr/>
          </p:nvSpPr>
          <p:spPr bwMode="gray">
            <a:xfrm>
              <a:off x="3397277" y="4158677"/>
              <a:ext cx="732284" cy="276999"/>
            </a:xfrm>
            <a:prstGeom prst="rect">
              <a:avLst/>
            </a:prstGeom>
            <a:noFill/>
          </p:spPr>
          <p:txBody>
            <a:bodyPr wrap="square" lIns="0" tIns="0" rIns="0" bIns="0" rtlCol="0">
              <a:spAutoFit/>
            </a:bodyPr>
            <a:lstStyle/>
            <a:p>
              <a:pPr>
                <a:spcBef>
                  <a:spcPts val="500"/>
                </a:spcBef>
              </a:pPr>
              <a:r>
                <a:rPr lang="en-US" sz="1800" dirty="0" smtClean="0">
                  <a:solidFill>
                    <a:schemeClr val="bg1"/>
                  </a:solidFill>
                  <a:latin typeface="+mj-lt"/>
                </a:rPr>
                <a:t>250M</a:t>
              </a:r>
              <a:r>
                <a:rPr lang="en-US" sz="1800" baseline="30000" dirty="0" smtClean="0">
                  <a:solidFill>
                    <a:schemeClr val="bg1"/>
                  </a:solidFill>
                  <a:latin typeface="+mj-lt"/>
                </a:rPr>
                <a:t>+</a:t>
              </a:r>
            </a:p>
          </p:txBody>
        </p:sp>
        <p:sp>
          <p:nvSpPr>
            <p:cNvPr id="26" name="TextBox 25"/>
            <p:cNvSpPr txBox="1"/>
            <p:nvPr/>
          </p:nvSpPr>
          <p:spPr bwMode="gray">
            <a:xfrm>
              <a:off x="5305761" y="4467702"/>
              <a:ext cx="586406" cy="215444"/>
            </a:xfrm>
            <a:prstGeom prst="rect">
              <a:avLst/>
            </a:prstGeom>
            <a:noFill/>
          </p:spPr>
          <p:txBody>
            <a:bodyPr wrap="square" lIns="0" tIns="0" rIns="0" bIns="0" rtlCol="0">
              <a:spAutoFit/>
            </a:bodyPr>
            <a:lstStyle/>
            <a:p>
              <a:pPr>
                <a:spcBef>
                  <a:spcPts val="500"/>
                </a:spcBef>
              </a:pPr>
              <a:r>
                <a:rPr lang="en-US" sz="700" dirty="0">
                  <a:solidFill>
                    <a:schemeClr val="bg1"/>
                  </a:solidFill>
                </a:rPr>
                <a:t>Student </a:t>
              </a:r>
              <a:br>
                <a:rPr lang="en-US" sz="700" dirty="0">
                  <a:solidFill>
                    <a:schemeClr val="bg1"/>
                  </a:solidFill>
                </a:rPr>
              </a:br>
              <a:r>
                <a:rPr lang="en-US" sz="700" dirty="0" smtClean="0">
                  <a:solidFill>
                    <a:schemeClr val="bg1"/>
                  </a:solidFill>
                </a:rPr>
                <a:t>interactions</a:t>
              </a:r>
            </a:p>
          </p:txBody>
        </p:sp>
        <p:sp>
          <p:nvSpPr>
            <p:cNvPr id="27" name="TextBox 26"/>
            <p:cNvSpPr txBox="1"/>
            <p:nvPr/>
          </p:nvSpPr>
          <p:spPr bwMode="gray">
            <a:xfrm>
              <a:off x="5305760" y="4158677"/>
              <a:ext cx="643856" cy="276999"/>
            </a:xfrm>
            <a:prstGeom prst="rect">
              <a:avLst/>
            </a:prstGeom>
            <a:noFill/>
          </p:spPr>
          <p:txBody>
            <a:bodyPr wrap="square" lIns="0" tIns="0" rIns="0" bIns="0" rtlCol="0">
              <a:spAutoFit/>
            </a:bodyPr>
            <a:lstStyle/>
            <a:p>
              <a:pPr marL="0" marR="0" indent="0" algn="l" defTabSz="640080" rtl="0" eaLnBrk="1" fontAlgn="auto" latinLnBrk="0" hangingPunct="1">
                <a:lnSpc>
                  <a:spcPct val="100000"/>
                </a:lnSpc>
                <a:spcBef>
                  <a:spcPts val="500"/>
                </a:spcBef>
                <a:spcAft>
                  <a:spcPts val="0"/>
                </a:spcAft>
                <a:buClrTx/>
                <a:buSzTx/>
                <a:buFontTx/>
                <a:buNone/>
                <a:tabLst/>
                <a:defRPr/>
              </a:pPr>
              <a:r>
                <a:rPr lang="en-US" sz="1800" dirty="0" smtClean="0">
                  <a:solidFill>
                    <a:schemeClr val="bg1"/>
                  </a:solidFill>
                  <a:latin typeface="+mj-lt"/>
                </a:rPr>
                <a:t>1.2B</a:t>
              </a:r>
              <a:r>
                <a:rPr lang="en-US" sz="1800" kern="1200" baseline="30000" dirty="0" smtClean="0">
                  <a:solidFill>
                    <a:schemeClr val="bg1"/>
                  </a:solidFill>
                  <a:latin typeface="+mn-lt"/>
                  <a:ea typeface="+mn-ea"/>
                  <a:cs typeface="+mn-cs"/>
                </a:rPr>
                <a:t>+</a:t>
              </a:r>
            </a:p>
          </p:txBody>
        </p:sp>
      </p:grpSp>
      <p:pic>
        <p:nvPicPr>
          <p:cNvPr id="28" name="Picture 2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358558" y="218014"/>
            <a:ext cx="1751729" cy="263345"/>
          </a:xfrm>
          <a:prstGeom prst="rect">
            <a:avLst/>
          </a:prstGeom>
        </p:spPr>
      </p:pic>
      <p:pic>
        <p:nvPicPr>
          <p:cNvPr id="29" name="Picture 2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474071" y="2626"/>
            <a:ext cx="1691760" cy="1259316"/>
          </a:xfrm>
          <a:prstGeom prst="rect">
            <a:avLst/>
          </a:prstGeom>
        </p:spPr>
      </p:pic>
    </p:spTree>
    <p:extLst>
      <p:ext uri="{BB962C8B-B14F-4D97-AF65-F5344CB8AC3E}">
        <p14:creationId xmlns:p14="http://schemas.microsoft.com/office/powerpoint/2010/main" val="63453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3">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2" name="TextBox 11"/>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cxnSp>
        <p:nvCxnSpPr>
          <p:cNvPr id="13" name="Straight Connector 12"/>
          <p:cNvCxnSpPr/>
          <p:nvPr userDrawn="1"/>
        </p:nvCxnSpPr>
        <p:spPr bwMode="gray">
          <a:xfrm>
            <a:off x="863781" y="3486809"/>
            <a:ext cx="4673238" cy="0"/>
          </a:xfrm>
          <a:prstGeom prst="line">
            <a:avLst/>
          </a:prstGeom>
          <a:noFill/>
          <a:ln w="6350" cap="flat" cmpd="sng" algn="ctr">
            <a:solidFill>
              <a:schemeClr val="bg1"/>
            </a:solidFill>
            <a:prstDash val="solid"/>
            <a:miter lim="800000"/>
          </a:ln>
          <a:effectLst/>
        </p:spPr>
      </p:cxnSp>
      <p:grpSp>
        <p:nvGrpSpPr>
          <p:cNvPr id="28" name="Group 27"/>
          <p:cNvGrpSpPr/>
          <p:nvPr userDrawn="1"/>
        </p:nvGrpSpPr>
        <p:grpSpPr bwMode="gray">
          <a:xfrm>
            <a:off x="865779" y="1438837"/>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7" name="Group 26"/>
          <p:cNvGrpSpPr/>
          <p:nvPr userDrawn="1"/>
        </p:nvGrpSpPr>
        <p:grpSpPr bwMode="gray">
          <a:xfrm>
            <a:off x="865779" y="2164620"/>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26" name="Group 25"/>
          <p:cNvGrpSpPr/>
          <p:nvPr userDrawn="1"/>
        </p:nvGrpSpPr>
        <p:grpSpPr bwMode="gray">
          <a:xfrm>
            <a:off x="865779" y="2890402"/>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31" name="TextBox 30"/>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 name="Title 1"/>
          <p:cNvSpPr>
            <a:spLocks noGrp="1"/>
          </p:cNvSpPr>
          <p:nvPr>
            <p:ph type="title" hasCustomPrompt="1"/>
          </p:nvPr>
        </p:nvSpPr>
        <p:spPr bwMode="gray">
          <a:xfrm>
            <a:off x="1363152" y="1469614"/>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4" name="Text Placeholder 3"/>
          <p:cNvSpPr>
            <a:spLocks noGrp="1"/>
          </p:cNvSpPr>
          <p:nvPr>
            <p:ph type="body" sz="quarter" idx="13" hasCustomPrompt="1"/>
          </p:nvPr>
        </p:nvSpPr>
        <p:spPr bwMode="gray">
          <a:xfrm>
            <a:off x="1363152" y="2233870"/>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 name="Text Placeholder 5"/>
          <p:cNvSpPr>
            <a:spLocks noGrp="1"/>
          </p:cNvSpPr>
          <p:nvPr>
            <p:ph type="body" sz="quarter" idx="14" hasCustomPrompt="1"/>
          </p:nvPr>
        </p:nvSpPr>
        <p:spPr bwMode="gray">
          <a:xfrm>
            <a:off x="1363152" y="2959652"/>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27095610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4">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2" name="TextBox 21"/>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4" name="TextBox 23"/>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cxnSp>
        <p:nvCxnSpPr>
          <p:cNvPr id="26" name="Straight Connector 25"/>
          <p:cNvCxnSpPr/>
          <p:nvPr userDrawn="1"/>
        </p:nvCxnSpPr>
        <p:spPr bwMode="gray">
          <a:xfrm>
            <a:off x="863781" y="3486809"/>
            <a:ext cx="4673238" cy="0"/>
          </a:xfrm>
          <a:prstGeom prst="line">
            <a:avLst/>
          </a:prstGeom>
          <a:noFill/>
          <a:ln w="6350" cap="flat" cmpd="sng" algn="ctr">
            <a:solidFill>
              <a:schemeClr val="bg1"/>
            </a:solidFill>
            <a:prstDash val="solid"/>
            <a:miter lim="800000"/>
          </a:ln>
          <a:effectLst/>
        </p:spPr>
      </p:cxnSp>
      <p:grpSp>
        <p:nvGrpSpPr>
          <p:cNvPr id="27" name="Group 26"/>
          <p:cNvGrpSpPr/>
          <p:nvPr userDrawn="1"/>
        </p:nvGrpSpPr>
        <p:grpSpPr bwMode="gray">
          <a:xfrm>
            <a:off x="865779" y="1438837"/>
            <a:ext cx="264475" cy="276999"/>
            <a:chOff x="865779" y="1438837"/>
            <a:chExt cx="264475" cy="276999"/>
          </a:xfrm>
        </p:grpSpPr>
        <p:sp>
          <p:nvSpPr>
            <p:cNvPr id="28" name="Oval 27"/>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9"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0" name="Group 29"/>
          <p:cNvGrpSpPr/>
          <p:nvPr userDrawn="1"/>
        </p:nvGrpSpPr>
        <p:grpSpPr bwMode="gray">
          <a:xfrm>
            <a:off x="865779" y="1922692"/>
            <a:ext cx="264475" cy="276999"/>
            <a:chOff x="865779" y="1949020"/>
            <a:chExt cx="264475" cy="276999"/>
          </a:xfrm>
        </p:grpSpPr>
        <p:sp>
          <p:nvSpPr>
            <p:cNvPr id="31" name="Oval 30"/>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3" name="Group 32"/>
          <p:cNvGrpSpPr/>
          <p:nvPr userDrawn="1"/>
        </p:nvGrpSpPr>
        <p:grpSpPr bwMode="gray">
          <a:xfrm>
            <a:off x="865779" y="2890402"/>
            <a:ext cx="264475" cy="276999"/>
            <a:chOff x="865779" y="2421079"/>
            <a:chExt cx="264475" cy="276999"/>
          </a:xfrm>
        </p:grpSpPr>
        <p:sp>
          <p:nvSpPr>
            <p:cNvPr id="34" name="Oval 33"/>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5"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sp>
        <p:nvSpPr>
          <p:cNvPr id="36" name="Title 1"/>
          <p:cNvSpPr>
            <a:spLocks noGrp="1"/>
          </p:cNvSpPr>
          <p:nvPr>
            <p:ph type="title" hasCustomPrompt="1"/>
          </p:nvPr>
        </p:nvSpPr>
        <p:spPr bwMode="gray">
          <a:xfrm>
            <a:off x="1363152" y="1469614"/>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37" name="Text Placeholder 3"/>
          <p:cNvSpPr>
            <a:spLocks noGrp="1"/>
          </p:cNvSpPr>
          <p:nvPr>
            <p:ph type="body" sz="quarter" idx="13" hasCustomPrompt="1"/>
          </p:nvPr>
        </p:nvSpPr>
        <p:spPr bwMode="gray">
          <a:xfrm>
            <a:off x="1363152" y="199194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38" name="Text Placeholder 5"/>
          <p:cNvSpPr>
            <a:spLocks noGrp="1"/>
          </p:cNvSpPr>
          <p:nvPr>
            <p:ph type="body" sz="quarter" idx="14" hasCustomPrompt="1"/>
          </p:nvPr>
        </p:nvSpPr>
        <p:spPr bwMode="gray">
          <a:xfrm>
            <a:off x="1363152" y="2475797"/>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grpSp>
        <p:nvGrpSpPr>
          <p:cNvPr id="39" name="Group 38"/>
          <p:cNvGrpSpPr/>
          <p:nvPr userDrawn="1"/>
        </p:nvGrpSpPr>
        <p:grpSpPr bwMode="gray">
          <a:xfrm>
            <a:off x="865779" y="2406547"/>
            <a:ext cx="264475" cy="276999"/>
            <a:chOff x="865779" y="2421079"/>
            <a:chExt cx="264475" cy="276999"/>
          </a:xfrm>
        </p:grpSpPr>
        <p:sp>
          <p:nvSpPr>
            <p:cNvPr id="40" name="Oval 39"/>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1"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12" name="Text Placeholder 11"/>
          <p:cNvSpPr>
            <a:spLocks noGrp="1"/>
          </p:cNvSpPr>
          <p:nvPr>
            <p:ph type="body" sz="quarter" idx="15" hasCustomPrompt="1"/>
          </p:nvPr>
        </p:nvSpPr>
        <p:spPr bwMode="gray">
          <a:xfrm>
            <a:off x="1363152" y="295965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pic>
        <p:nvPicPr>
          <p:cNvPr id="25" name="Picture 2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41426700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5">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865779" y="1011716"/>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 name="Group 1"/>
          <p:cNvGrpSpPr/>
          <p:nvPr userDrawn="1"/>
        </p:nvGrpSpPr>
        <p:grpSpPr bwMode="gray">
          <a:xfrm>
            <a:off x="865779" y="1596869"/>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 name="Group 2"/>
          <p:cNvGrpSpPr/>
          <p:nvPr userDrawn="1"/>
        </p:nvGrpSpPr>
        <p:grpSpPr bwMode="gray">
          <a:xfrm>
            <a:off x="865779" y="2182022"/>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 name="Group 3"/>
          <p:cNvGrpSpPr/>
          <p:nvPr userDrawn="1"/>
        </p:nvGrpSpPr>
        <p:grpSpPr bwMode="gray">
          <a:xfrm>
            <a:off x="865779" y="2767175"/>
            <a:ext cx="264475" cy="276999"/>
            <a:chOff x="865779" y="2896663"/>
            <a:chExt cx="264475" cy="276999"/>
          </a:xfrm>
        </p:grpSpPr>
        <p:sp>
          <p:nvSpPr>
            <p:cNvPr id="10" name="Oval 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24" name="Straight Connector 23"/>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grpSp>
        <p:nvGrpSpPr>
          <p:cNvPr id="29" name="Group 28"/>
          <p:cNvGrpSpPr/>
          <p:nvPr userDrawn="1"/>
        </p:nvGrpSpPr>
        <p:grpSpPr bwMode="gray">
          <a:xfrm>
            <a:off x="865779" y="3352328"/>
            <a:ext cx="264475" cy="276999"/>
            <a:chOff x="865779" y="2896663"/>
            <a:chExt cx="264475" cy="276999"/>
          </a:xfrm>
        </p:grpSpPr>
        <p:sp>
          <p:nvSpPr>
            <p:cNvPr id="30" name="Oval 2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1"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26" name="TextBox 25"/>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7" name="TextBox 26"/>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sp>
        <p:nvSpPr>
          <p:cNvPr id="28" name="Title 1"/>
          <p:cNvSpPr>
            <a:spLocks noGrp="1"/>
          </p:cNvSpPr>
          <p:nvPr>
            <p:ph type="title" hasCustomPrompt="1"/>
          </p:nvPr>
        </p:nvSpPr>
        <p:spPr bwMode="gray">
          <a:xfrm>
            <a:off x="1363152" y="1042493"/>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32" name="Text Placeholder 3"/>
          <p:cNvSpPr>
            <a:spLocks noGrp="1"/>
          </p:cNvSpPr>
          <p:nvPr>
            <p:ph type="body" sz="quarter" idx="13" hasCustomPrompt="1"/>
          </p:nvPr>
        </p:nvSpPr>
        <p:spPr bwMode="gray">
          <a:xfrm>
            <a:off x="1363152" y="1666119"/>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34" name="Text Placeholder 5"/>
          <p:cNvSpPr>
            <a:spLocks noGrp="1"/>
          </p:cNvSpPr>
          <p:nvPr>
            <p:ph type="body" sz="quarter" idx="14" hasCustomPrompt="1"/>
          </p:nvPr>
        </p:nvSpPr>
        <p:spPr bwMode="gray">
          <a:xfrm>
            <a:off x="1363152" y="2251272"/>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35" name="Text Placeholder 11"/>
          <p:cNvSpPr>
            <a:spLocks noGrp="1"/>
          </p:cNvSpPr>
          <p:nvPr>
            <p:ph type="body" sz="quarter" idx="15" hasCustomPrompt="1"/>
          </p:nvPr>
        </p:nvSpPr>
        <p:spPr bwMode="gray">
          <a:xfrm>
            <a:off x="1363152" y="2836425"/>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12" name="Text Placeholder 11"/>
          <p:cNvSpPr>
            <a:spLocks noGrp="1"/>
          </p:cNvSpPr>
          <p:nvPr>
            <p:ph type="body" sz="quarter" idx="16" hasCustomPrompt="1"/>
          </p:nvPr>
        </p:nvSpPr>
        <p:spPr bwMode="gray">
          <a:xfrm>
            <a:off x="1363152" y="3421578"/>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36" name="Picture 3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4942437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oad Map 6">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Box 31"/>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34" name="TextBox 33"/>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grpSp>
        <p:nvGrpSpPr>
          <p:cNvPr id="35" name="Group 34"/>
          <p:cNvGrpSpPr/>
          <p:nvPr userDrawn="1"/>
        </p:nvGrpSpPr>
        <p:grpSpPr bwMode="gray">
          <a:xfrm>
            <a:off x="865779" y="1011716"/>
            <a:ext cx="264475" cy="276999"/>
            <a:chOff x="865779" y="1438837"/>
            <a:chExt cx="264475" cy="276999"/>
          </a:xfrm>
        </p:grpSpPr>
        <p:sp>
          <p:nvSpPr>
            <p:cNvPr id="36" name="Oval 35"/>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7"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8" name="Group 37"/>
          <p:cNvGrpSpPr/>
          <p:nvPr userDrawn="1"/>
        </p:nvGrpSpPr>
        <p:grpSpPr bwMode="gray">
          <a:xfrm>
            <a:off x="865779" y="1479838"/>
            <a:ext cx="264475" cy="276999"/>
            <a:chOff x="865779" y="1949020"/>
            <a:chExt cx="264475" cy="276999"/>
          </a:xfrm>
        </p:grpSpPr>
        <p:sp>
          <p:nvSpPr>
            <p:cNvPr id="39" name="Oval 38"/>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0"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41" name="Group 40"/>
          <p:cNvGrpSpPr/>
          <p:nvPr userDrawn="1"/>
        </p:nvGrpSpPr>
        <p:grpSpPr bwMode="gray">
          <a:xfrm>
            <a:off x="865779" y="1947960"/>
            <a:ext cx="264475" cy="276999"/>
            <a:chOff x="865779" y="2421079"/>
            <a:chExt cx="264475" cy="276999"/>
          </a:xfrm>
        </p:grpSpPr>
        <p:sp>
          <p:nvSpPr>
            <p:cNvPr id="42" name="Oval 41"/>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3"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4" name="Group 43"/>
          <p:cNvGrpSpPr/>
          <p:nvPr userDrawn="1"/>
        </p:nvGrpSpPr>
        <p:grpSpPr bwMode="gray">
          <a:xfrm>
            <a:off x="865779" y="2416082"/>
            <a:ext cx="264475" cy="276999"/>
            <a:chOff x="865779" y="2896663"/>
            <a:chExt cx="264475" cy="276999"/>
          </a:xfrm>
        </p:grpSpPr>
        <p:sp>
          <p:nvSpPr>
            <p:cNvPr id="45" name="Oval 4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47" name="Straight Connector 46"/>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grpSp>
        <p:nvGrpSpPr>
          <p:cNvPr id="48" name="Group 47"/>
          <p:cNvGrpSpPr/>
          <p:nvPr userDrawn="1"/>
        </p:nvGrpSpPr>
        <p:grpSpPr bwMode="gray">
          <a:xfrm>
            <a:off x="865779" y="3352328"/>
            <a:ext cx="264475" cy="276999"/>
            <a:chOff x="865779" y="2896663"/>
            <a:chExt cx="264475" cy="276999"/>
          </a:xfrm>
        </p:grpSpPr>
        <p:sp>
          <p:nvSpPr>
            <p:cNvPr id="49" name="Oval 48"/>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0"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sp>
        <p:nvSpPr>
          <p:cNvPr id="51" name="Title 1"/>
          <p:cNvSpPr>
            <a:spLocks noGrp="1"/>
          </p:cNvSpPr>
          <p:nvPr>
            <p:ph type="title" hasCustomPrompt="1"/>
          </p:nvPr>
        </p:nvSpPr>
        <p:spPr bwMode="gray">
          <a:xfrm>
            <a:off x="1363152" y="1042493"/>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52" name="Text Placeholder 3"/>
          <p:cNvSpPr>
            <a:spLocks noGrp="1"/>
          </p:cNvSpPr>
          <p:nvPr>
            <p:ph type="body" sz="quarter" idx="13" hasCustomPrompt="1"/>
          </p:nvPr>
        </p:nvSpPr>
        <p:spPr bwMode="gray">
          <a:xfrm>
            <a:off x="1363152" y="1549088"/>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53" name="Text Placeholder 5"/>
          <p:cNvSpPr>
            <a:spLocks noGrp="1"/>
          </p:cNvSpPr>
          <p:nvPr>
            <p:ph type="body" sz="quarter" idx="14" hasCustomPrompt="1"/>
          </p:nvPr>
        </p:nvSpPr>
        <p:spPr bwMode="gray">
          <a:xfrm>
            <a:off x="1363152" y="2017210"/>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54" name="Text Placeholder 11"/>
          <p:cNvSpPr>
            <a:spLocks noGrp="1"/>
          </p:cNvSpPr>
          <p:nvPr>
            <p:ph type="body" sz="quarter" idx="15" hasCustomPrompt="1"/>
          </p:nvPr>
        </p:nvSpPr>
        <p:spPr bwMode="gray">
          <a:xfrm>
            <a:off x="1363152" y="248533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55" name="Text Placeholder 11"/>
          <p:cNvSpPr>
            <a:spLocks noGrp="1"/>
          </p:cNvSpPr>
          <p:nvPr>
            <p:ph type="body" sz="quarter" idx="16" hasCustomPrompt="1"/>
          </p:nvPr>
        </p:nvSpPr>
        <p:spPr bwMode="gray">
          <a:xfrm>
            <a:off x="1363152" y="2953454"/>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grpSp>
        <p:nvGrpSpPr>
          <p:cNvPr id="56" name="Group 55"/>
          <p:cNvGrpSpPr/>
          <p:nvPr userDrawn="1"/>
        </p:nvGrpSpPr>
        <p:grpSpPr bwMode="gray">
          <a:xfrm>
            <a:off x="865779" y="2884204"/>
            <a:ext cx="264475" cy="276999"/>
            <a:chOff x="865779" y="2896663"/>
            <a:chExt cx="264475" cy="276999"/>
          </a:xfrm>
        </p:grpSpPr>
        <p:sp>
          <p:nvSpPr>
            <p:cNvPr id="57" name="Oval 56"/>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8"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12" name="Text Placeholder 11"/>
          <p:cNvSpPr>
            <a:spLocks noGrp="1"/>
          </p:cNvSpPr>
          <p:nvPr>
            <p:ph type="body" sz="quarter" idx="17" hasCustomPrompt="1"/>
          </p:nvPr>
        </p:nvSpPr>
        <p:spPr bwMode="gray">
          <a:xfrm>
            <a:off x="1363152" y="3421578"/>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31" name="Picture 3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2202585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oad Map 7">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865779" y="603063"/>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 name="Group 1"/>
          <p:cNvGrpSpPr/>
          <p:nvPr userDrawn="1"/>
        </p:nvGrpSpPr>
        <p:grpSpPr bwMode="gray">
          <a:xfrm>
            <a:off x="865779" y="1116347"/>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 name="Group 2"/>
          <p:cNvGrpSpPr/>
          <p:nvPr userDrawn="1"/>
        </p:nvGrpSpPr>
        <p:grpSpPr bwMode="gray">
          <a:xfrm>
            <a:off x="865779" y="1629631"/>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 name="Group 3"/>
          <p:cNvGrpSpPr/>
          <p:nvPr userDrawn="1"/>
        </p:nvGrpSpPr>
        <p:grpSpPr bwMode="gray">
          <a:xfrm>
            <a:off x="865779" y="2142915"/>
            <a:ext cx="264475" cy="276999"/>
            <a:chOff x="865779" y="2896663"/>
            <a:chExt cx="264475" cy="276999"/>
          </a:xfrm>
        </p:grpSpPr>
        <p:sp>
          <p:nvSpPr>
            <p:cNvPr id="10" name="Oval 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grpSp>
        <p:nvGrpSpPr>
          <p:cNvPr id="29" name="Group 28"/>
          <p:cNvGrpSpPr/>
          <p:nvPr userDrawn="1"/>
        </p:nvGrpSpPr>
        <p:grpSpPr bwMode="gray">
          <a:xfrm>
            <a:off x="865779" y="3169483"/>
            <a:ext cx="264475" cy="276999"/>
            <a:chOff x="865779" y="2896663"/>
            <a:chExt cx="264475" cy="276999"/>
          </a:xfrm>
        </p:grpSpPr>
        <p:sp>
          <p:nvSpPr>
            <p:cNvPr id="30" name="Oval 2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1"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grpSp>
        <p:nvGrpSpPr>
          <p:cNvPr id="26" name="Group 25"/>
          <p:cNvGrpSpPr/>
          <p:nvPr userDrawn="1"/>
        </p:nvGrpSpPr>
        <p:grpSpPr bwMode="gray">
          <a:xfrm>
            <a:off x="865779" y="2656199"/>
            <a:ext cx="264475" cy="276999"/>
            <a:chOff x="865779" y="2896663"/>
            <a:chExt cx="264475" cy="276999"/>
          </a:xfrm>
        </p:grpSpPr>
        <p:sp>
          <p:nvSpPr>
            <p:cNvPr id="27" name="Oval 26"/>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8"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cxnSp>
        <p:nvCxnSpPr>
          <p:cNvPr id="32" name="Straight Connector 31"/>
          <p:cNvCxnSpPr/>
          <p:nvPr userDrawn="1"/>
        </p:nvCxnSpPr>
        <p:spPr bwMode="gray">
          <a:xfrm>
            <a:off x="869797" y="4272912"/>
            <a:ext cx="4673238" cy="0"/>
          </a:xfrm>
          <a:prstGeom prst="line">
            <a:avLst/>
          </a:prstGeom>
          <a:noFill/>
          <a:ln w="6350" cap="flat" cmpd="sng" algn="ctr">
            <a:solidFill>
              <a:schemeClr val="bg1"/>
            </a:solidFill>
            <a:prstDash val="solid"/>
            <a:miter lim="800000"/>
          </a:ln>
          <a:effectLst/>
        </p:spPr>
      </p:cxnSp>
      <p:grpSp>
        <p:nvGrpSpPr>
          <p:cNvPr id="34" name="Group 33"/>
          <p:cNvGrpSpPr/>
          <p:nvPr userDrawn="1"/>
        </p:nvGrpSpPr>
        <p:grpSpPr bwMode="gray">
          <a:xfrm>
            <a:off x="865779" y="3682766"/>
            <a:ext cx="264475" cy="276999"/>
            <a:chOff x="865779" y="2896663"/>
            <a:chExt cx="264475" cy="276999"/>
          </a:xfrm>
        </p:grpSpPr>
        <p:sp>
          <p:nvSpPr>
            <p:cNvPr id="35" name="Oval 3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7</a:t>
              </a:r>
              <a:endParaRPr lang="en-US" sz="1800" dirty="0">
                <a:solidFill>
                  <a:schemeClr val="bg1"/>
                </a:solidFill>
                <a:latin typeface="+mj-lt"/>
              </a:endParaRPr>
            </a:p>
          </p:txBody>
        </p:sp>
      </p:grpSp>
      <p:sp>
        <p:nvSpPr>
          <p:cNvPr id="37" name="TextBox 36"/>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38" name="TextBox 37"/>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sp>
        <p:nvSpPr>
          <p:cNvPr id="39" name="Title 1"/>
          <p:cNvSpPr>
            <a:spLocks noGrp="1"/>
          </p:cNvSpPr>
          <p:nvPr>
            <p:ph type="title" hasCustomPrompt="1"/>
          </p:nvPr>
        </p:nvSpPr>
        <p:spPr bwMode="gray">
          <a:xfrm>
            <a:off x="1363152" y="633840"/>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40" name="Text Placeholder 3"/>
          <p:cNvSpPr>
            <a:spLocks noGrp="1"/>
          </p:cNvSpPr>
          <p:nvPr>
            <p:ph type="body" sz="quarter" idx="13" hasCustomPrompt="1"/>
          </p:nvPr>
        </p:nvSpPr>
        <p:spPr bwMode="gray">
          <a:xfrm>
            <a:off x="1363152" y="1185597"/>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41" name="Text Placeholder 5"/>
          <p:cNvSpPr>
            <a:spLocks noGrp="1"/>
          </p:cNvSpPr>
          <p:nvPr>
            <p:ph type="body" sz="quarter" idx="14" hasCustomPrompt="1"/>
          </p:nvPr>
        </p:nvSpPr>
        <p:spPr bwMode="gray">
          <a:xfrm>
            <a:off x="1363152" y="1698881"/>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42" name="Text Placeholder 11"/>
          <p:cNvSpPr>
            <a:spLocks noGrp="1"/>
          </p:cNvSpPr>
          <p:nvPr>
            <p:ph type="body" sz="quarter" idx="15" hasCustomPrompt="1"/>
          </p:nvPr>
        </p:nvSpPr>
        <p:spPr bwMode="gray">
          <a:xfrm>
            <a:off x="1363152" y="2212165"/>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43" name="Text Placeholder 11"/>
          <p:cNvSpPr>
            <a:spLocks noGrp="1"/>
          </p:cNvSpPr>
          <p:nvPr>
            <p:ph type="body" sz="quarter" idx="16" hasCustomPrompt="1"/>
          </p:nvPr>
        </p:nvSpPr>
        <p:spPr bwMode="gray">
          <a:xfrm>
            <a:off x="1363152" y="2725449"/>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44" name="Text Placeholder 11"/>
          <p:cNvSpPr>
            <a:spLocks noGrp="1"/>
          </p:cNvSpPr>
          <p:nvPr>
            <p:ph type="body" sz="quarter" idx="17" hasCustomPrompt="1"/>
          </p:nvPr>
        </p:nvSpPr>
        <p:spPr bwMode="gray">
          <a:xfrm>
            <a:off x="1363152" y="3238733"/>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12" name="Text Placeholder 11"/>
          <p:cNvSpPr>
            <a:spLocks noGrp="1"/>
          </p:cNvSpPr>
          <p:nvPr>
            <p:ph type="body" sz="quarter" idx="18" hasCustomPrompt="1"/>
          </p:nvPr>
        </p:nvSpPr>
        <p:spPr bwMode="gray">
          <a:xfrm>
            <a:off x="1363152" y="3752016"/>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46" name="Picture 4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1224748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6" name="Text Placeholder 1"/>
          <p:cNvSpPr>
            <a:spLocks noGrp="1"/>
          </p:cNvSpPr>
          <p:nvPr>
            <p:ph type="body" idx="1"/>
          </p:nvPr>
        </p:nvSpPr>
        <p:spPr bwMode="gray">
          <a:xfrm>
            <a:off x="2373899" y="1520572"/>
            <a:ext cx="1653003"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p:txBody>
      </p:sp>
      <p:sp>
        <p:nvSpPr>
          <p:cNvPr id="8" name="TextBox 7"/>
          <p:cNvSpPr txBox="1"/>
          <p:nvPr/>
        </p:nvSpPr>
        <p:spPr bwMode="gray">
          <a:xfrm>
            <a:off x="0" y="4677489"/>
            <a:ext cx="2108200" cy="123111"/>
          </a:xfrm>
          <a:prstGeom prst="rect">
            <a:avLst/>
          </a:prstGeom>
          <a:noFill/>
        </p:spPr>
        <p:txBody>
          <a:bodyPr wrap="square" lIns="64008" tIns="0" rIns="0" bIns="45720"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©2016 EAB </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panose="020B0604020202020204" pitchFamily="34" charset="0"/>
              </a:rPr>
              <a:t>•</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a:rPr>
              <a:t> All Rights Reserved</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panose="020B0604020202020204" pitchFamily="34" charset="0"/>
              </a:rPr>
              <a:t>•</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1"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eab.com</a:t>
            </a:r>
            <a:endPar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endParaRPr>
          </a:p>
        </p:txBody>
      </p:sp>
      <p:sp>
        <p:nvSpPr>
          <p:cNvPr id="2" name="Title Placeholder 1"/>
          <p:cNvSpPr>
            <a:spLocks noGrp="1"/>
          </p:cNvSpPr>
          <p:nvPr>
            <p:ph type="title"/>
          </p:nvPr>
        </p:nvSpPr>
        <p:spPr bwMode="gray">
          <a:xfrm>
            <a:off x="266700" y="309824"/>
            <a:ext cx="5486400" cy="256480"/>
          </a:xfrm>
          <a:prstGeom prst="rect">
            <a:avLst/>
          </a:prstGeom>
        </p:spPr>
        <p:txBody>
          <a:bodyPr vert="horz" lIns="0" tIns="0" rIns="0" bIns="0" rtlCol="0" anchor="b">
            <a:spAutoFit/>
          </a:bodyPr>
          <a:lstStyle/>
          <a:p>
            <a:r>
              <a:rPr lang="en-US" dirty="0" smtClean="0"/>
              <a:t>Slide Title – Rockwell 18pt Regular, Title Case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74" r:id="rId3"/>
    <p:sldLayoutId id="2147483673" r:id="rId4"/>
    <p:sldLayoutId id="2147483652" r:id="rId5"/>
    <p:sldLayoutId id="2147483653" r:id="rId6"/>
    <p:sldLayoutId id="2147483654" r:id="rId7"/>
    <p:sldLayoutId id="2147483655" r:id="rId8"/>
    <p:sldLayoutId id="2147483656" r:id="rId9"/>
    <p:sldLayoutId id="2147483657" r:id="rId10"/>
    <p:sldLayoutId id="2147483658" r:id="rId11"/>
    <p:sldLayoutId id="2147483670" r:id="rId12"/>
    <p:sldLayoutId id="2147483649" r:id="rId13"/>
    <p:sldLayoutId id="2147483671"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 id="2147483672" r:id="rId23"/>
    <p:sldLayoutId id="2147483668" r:id="rId24"/>
    <p:sldLayoutId id="2147483669" r:id="rId25"/>
    <p:sldLayoutId id="2147483675" r:id="rId26"/>
  </p:sldLayoutIdLst>
  <p:timing>
    <p:tnLst>
      <p:par>
        <p:cTn id="1" dur="indefinite" restart="never" nodeType="tmRoot"/>
      </p:par>
    </p:tnLst>
  </p:timing>
  <p:hf hdr="0" ftr="0" dt="0"/>
  <p:txStyles>
    <p:titleStyle>
      <a:lvl1pPr algn="l" defTabSz="640080" rtl="0" eaLnBrk="1" latinLnBrk="0" hangingPunct="1">
        <a:lnSpc>
          <a:spcPts val="2000"/>
        </a:lnSpc>
        <a:spcBef>
          <a:spcPct val="0"/>
        </a:spcBef>
        <a:buNone/>
        <a:defRPr sz="1800" b="0" kern="1200" spc="50" baseline="0">
          <a:solidFill>
            <a:schemeClr val="tx1"/>
          </a:solidFill>
          <a:latin typeface="+mj-lt"/>
          <a:ea typeface="+mj-ea"/>
          <a:cs typeface="+mj-cs"/>
        </a:defRPr>
      </a:lvl1pPr>
    </p:titleStyle>
    <p:body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baseline="0">
          <a:solidFill>
            <a:schemeClr val="tx1"/>
          </a:solidFill>
          <a:latin typeface="+mn-lt"/>
          <a:ea typeface="+mn-ea"/>
          <a:cs typeface="+mn-cs"/>
        </a:defRPr>
      </a:lvl8pPr>
      <a:lvl9pPr marL="1028700" indent="-114300" algn="l" defTabSz="640080" rtl="0" eaLnBrk="1" latinLnBrk="0" hangingPunct="1">
        <a:spcBef>
          <a:spcPts val="500"/>
        </a:spcBef>
        <a:buClr>
          <a:schemeClr val="tx1"/>
        </a:buClr>
        <a:buSzPct val="100000"/>
        <a:buFont typeface="Arial" panose="020B0604020202020204"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Market-Smart Toolkit: Tool 3</a:t>
            </a:r>
            <a:endParaRPr lang="en-US" dirty="0"/>
          </a:p>
        </p:txBody>
      </p:sp>
      <p:sp>
        <p:nvSpPr>
          <p:cNvPr id="3" name="Text Placeholder 2"/>
          <p:cNvSpPr>
            <a:spLocks noGrp="1"/>
          </p:cNvSpPr>
          <p:nvPr>
            <p:ph type="body" sz="quarter" idx="11"/>
          </p:nvPr>
        </p:nvSpPr>
        <p:spPr>
          <a:xfrm>
            <a:off x="266700" y="640267"/>
            <a:ext cx="6066006" cy="184666"/>
          </a:xfrm>
        </p:spPr>
        <p:txBody>
          <a:bodyPr/>
          <a:lstStyle/>
          <a:p>
            <a:r>
              <a:rPr lang="en-US" dirty="0" smtClean="0"/>
              <a:t>Adding Context to Departmental Enrollment Growth</a:t>
            </a:r>
            <a:endParaRPr lang="en-US" dirty="0"/>
          </a:p>
        </p:txBody>
      </p:sp>
      <p:sp>
        <p:nvSpPr>
          <p:cNvPr id="4" name="Text Placeholder 3"/>
          <p:cNvSpPr>
            <a:spLocks noGrp="1"/>
          </p:cNvSpPr>
          <p:nvPr>
            <p:ph type="body" sz="quarter" idx="12"/>
          </p:nvPr>
        </p:nvSpPr>
        <p:spPr>
          <a:xfrm>
            <a:off x="266701" y="309824"/>
            <a:ext cx="5556032" cy="256480"/>
          </a:xfrm>
        </p:spPr>
        <p:txBody>
          <a:bodyPr/>
          <a:lstStyle/>
          <a:p>
            <a:r>
              <a:rPr lang="en-US" sz="1700" dirty="0" smtClean="0"/>
              <a:t>Program Growth Share</a:t>
            </a:r>
            <a:endParaRPr lang="en-US" sz="1700" dirty="0"/>
          </a:p>
        </p:txBody>
      </p:sp>
      <p:sp>
        <p:nvSpPr>
          <p:cNvPr id="14" name="TextBox 13"/>
          <p:cNvSpPr txBox="1"/>
          <p:nvPr/>
        </p:nvSpPr>
        <p:spPr bwMode="gray">
          <a:xfrm>
            <a:off x="269875" y="1099262"/>
            <a:ext cx="5807263" cy="153888"/>
          </a:xfrm>
          <a:prstGeom prst="rect">
            <a:avLst/>
          </a:prstGeom>
          <a:noFill/>
        </p:spPr>
        <p:txBody>
          <a:bodyPr wrap="square" lIns="0" tIns="0" rIns="0" bIns="0" rtlCol="0">
            <a:spAutoFit/>
          </a:bodyPr>
          <a:lstStyle/>
          <a:p>
            <a:pPr>
              <a:spcBef>
                <a:spcPts val="500"/>
              </a:spcBef>
            </a:pPr>
            <a:r>
              <a:rPr lang="en-US" sz="1000" b="1" dirty="0" smtClean="0"/>
              <a:t>Five-Year SCH</a:t>
            </a:r>
            <a:r>
              <a:rPr lang="en-US" sz="1000" b="1" baseline="30000" dirty="0" smtClean="0"/>
              <a:t>1</a:t>
            </a:r>
            <a:r>
              <a:rPr lang="en-US" sz="1000" b="1" dirty="0" smtClean="0"/>
              <a:t> Growth by Department Compared to the Institutional Average</a:t>
            </a:r>
          </a:p>
        </p:txBody>
      </p:sp>
      <p:graphicFrame>
        <p:nvGraphicFramePr>
          <p:cNvPr id="15" name="Chart 14"/>
          <p:cNvGraphicFramePr/>
          <p:nvPr>
            <p:extLst>
              <p:ext uri="{D42A27DB-BD31-4B8C-83A1-F6EECF244321}">
                <p14:modId xmlns:p14="http://schemas.microsoft.com/office/powerpoint/2010/main" val="3427556970"/>
              </p:ext>
            </p:extLst>
          </p:nvPr>
        </p:nvGraphicFramePr>
        <p:xfrm>
          <a:off x="269875" y="1231609"/>
          <a:ext cx="5900103" cy="2751221"/>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 Placeholder 5"/>
          <p:cNvSpPr>
            <a:spLocks noGrp="1"/>
          </p:cNvSpPr>
          <p:nvPr>
            <p:ph type="body" sz="quarter" idx="14"/>
          </p:nvPr>
        </p:nvSpPr>
        <p:spPr>
          <a:xfrm>
            <a:off x="0" y="4557713"/>
            <a:ext cx="2004960" cy="76944"/>
          </a:xfrm>
        </p:spPr>
        <p:txBody>
          <a:bodyPr/>
          <a:lstStyle/>
          <a:p>
            <a:r>
              <a:rPr lang="en-US" dirty="0" smtClean="0"/>
              <a:t>Student Credit Hour</a:t>
            </a:r>
            <a:endParaRPr lang="en-US" dirty="0"/>
          </a:p>
        </p:txBody>
      </p:sp>
      <p:sp>
        <p:nvSpPr>
          <p:cNvPr id="5" name="TextBox 4"/>
          <p:cNvSpPr txBox="1"/>
          <p:nvPr/>
        </p:nvSpPr>
        <p:spPr bwMode="gray">
          <a:xfrm>
            <a:off x="3823139" y="4004442"/>
            <a:ext cx="1284889" cy="138499"/>
          </a:xfrm>
          <a:prstGeom prst="rect">
            <a:avLst/>
          </a:prstGeom>
          <a:noFill/>
        </p:spPr>
        <p:txBody>
          <a:bodyPr wrap="square" lIns="0" tIns="0" rIns="0" bIns="0" rtlCol="0">
            <a:spAutoFit/>
          </a:bodyPr>
          <a:lstStyle/>
          <a:p>
            <a:pPr>
              <a:spcBef>
                <a:spcPts val="500"/>
              </a:spcBef>
            </a:pPr>
            <a:r>
              <a:rPr lang="en-US" sz="900" i="1" dirty="0" smtClean="0"/>
              <a:t>Faster than Average</a:t>
            </a:r>
          </a:p>
        </p:txBody>
      </p:sp>
      <p:sp>
        <p:nvSpPr>
          <p:cNvPr id="20" name="TextBox 19"/>
          <p:cNvSpPr txBox="1"/>
          <p:nvPr/>
        </p:nvSpPr>
        <p:spPr bwMode="gray">
          <a:xfrm>
            <a:off x="2120463" y="4004442"/>
            <a:ext cx="1284889" cy="138499"/>
          </a:xfrm>
          <a:prstGeom prst="rect">
            <a:avLst/>
          </a:prstGeom>
          <a:noFill/>
        </p:spPr>
        <p:txBody>
          <a:bodyPr wrap="square" lIns="0" tIns="0" rIns="0" bIns="0" rtlCol="0">
            <a:spAutoFit/>
          </a:bodyPr>
          <a:lstStyle/>
          <a:p>
            <a:pPr>
              <a:spcBef>
                <a:spcPts val="500"/>
              </a:spcBef>
            </a:pPr>
            <a:r>
              <a:rPr lang="en-US" sz="900" i="1" dirty="0" smtClean="0"/>
              <a:t>Slower than Average</a:t>
            </a:r>
          </a:p>
        </p:txBody>
      </p:sp>
    </p:spTree>
    <p:extLst>
      <p:ext uri="{BB962C8B-B14F-4D97-AF65-F5344CB8AC3E}">
        <p14:creationId xmlns:p14="http://schemas.microsoft.com/office/powerpoint/2010/main" val="1373114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blank</Template>
  <TotalTime>0</TotalTime>
  <Words>33</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2016-12-12T14:38:00Z</dcterms:created>
  <dcterms:modified xsi:type="dcterms:W3CDTF">2017-01-13T16:16:34Z</dcterms:modified>
</cp:coreProperties>
</file>