
<file path=[Content_Types].xml><?xml version="1.0" encoding="utf-8"?>
<Types xmlns="http://schemas.openxmlformats.org/package/2006/content-types">
  <Default Extension="tmp" ContentType="image/png"/>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3.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1"/>
    <p:sldMasterId id="2147483735" r:id="rId2"/>
    <p:sldMasterId id="2147483748" r:id="rId3"/>
    <p:sldMasterId id="2147483753" r:id="rId4"/>
  </p:sldMasterIdLst>
  <p:notesMasterIdLst>
    <p:notesMasterId r:id="rId7"/>
  </p:notesMasterIdLst>
  <p:handoutMasterIdLst>
    <p:handoutMasterId r:id="rId8"/>
  </p:handoutMasterIdLst>
  <p:sldIdLst>
    <p:sldId id="261" r:id="rId5"/>
    <p:sldId id="260" r:id="rId6"/>
  </p:sldIdLst>
  <p:sldSz cx="7772400" cy="10058400"/>
  <p:notesSz cx="6950075" cy="9236075"/>
  <p:defaultTextStyle>
    <a:defPPr>
      <a:defRPr lang="en-US"/>
    </a:defPPr>
    <a:lvl1pPr marL="0" algn="l" defTabSz="1018879" rtl="0" eaLnBrk="1" latinLnBrk="0" hangingPunct="1">
      <a:defRPr sz="2100" kern="1200">
        <a:solidFill>
          <a:schemeClr val="tx1"/>
        </a:solidFill>
        <a:latin typeface="+mn-lt"/>
        <a:ea typeface="+mn-ea"/>
        <a:cs typeface="+mn-cs"/>
      </a:defRPr>
    </a:lvl1pPr>
    <a:lvl2pPr marL="509440" algn="l" defTabSz="1018879" rtl="0" eaLnBrk="1" latinLnBrk="0" hangingPunct="1">
      <a:defRPr sz="2100" kern="1200">
        <a:solidFill>
          <a:schemeClr val="tx1"/>
        </a:solidFill>
        <a:latin typeface="+mn-lt"/>
        <a:ea typeface="+mn-ea"/>
        <a:cs typeface="+mn-cs"/>
      </a:defRPr>
    </a:lvl2pPr>
    <a:lvl3pPr marL="1018879" algn="l" defTabSz="1018879" rtl="0" eaLnBrk="1" latinLnBrk="0" hangingPunct="1">
      <a:defRPr sz="2100" kern="1200">
        <a:solidFill>
          <a:schemeClr val="tx1"/>
        </a:solidFill>
        <a:latin typeface="+mn-lt"/>
        <a:ea typeface="+mn-ea"/>
        <a:cs typeface="+mn-cs"/>
      </a:defRPr>
    </a:lvl3pPr>
    <a:lvl4pPr marL="1528319" algn="l" defTabSz="1018879" rtl="0" eaLnBrk="1" latinLnBrk="0" hangingPunct="1">
      <a:defRPr sz="2100" kern="1200">
        <a:solidFill>
          <a:schemeClr val="tx1"/>
        </a:solidFill>
        <a:latin typeface="+mn-lt"/>
        <a:ea typeface="+mn-ea"/>
        <a:cs typeface="+mn-cs"/>
      </a:defRPr>
    </a:lvl4pPr>
    <a:lvl5pPr marL="2037759" algn="l" defTabSz="1018879" rtl="0" eaLnBrk="1" latinLnBrk="0" hangingPunct="1">
      <a:defRPr sz="2100" kern="1200">
        <a:solidFill>
          <a:schemeClr val="tx1"/>
        </a:solidFill>
        <a:latin typeface="+mn-lt"/>
        <a:ea typeface="+mn-ea"/>
        <a:cs typeface="+mn-cs"/>
      </a:defRPr>
    </a:lvl5pPr>
    <a:lvl6pPr marL="2547198" algn="l" defTabSz="1018879" rtl="0" eaLnBrk="1" latinLnBrk="0" hangingPunct="1">
      <a:defRPr sz="2100" kern="1200">
        <a:solidFill>
          <a:schemeClr val="tx1"/>
        </a:solidFill>
        <a:latin typeface="+mn-lt"/>
        <a:ea typeface="+mn-ea"/>
        <a:cs typeface="+mn-cs"/>
      </a:defRPr>
    </a:lvl6pPr>
    <a:lvl7pPr marL="3056638" algn="l" defTabSz="1018879" rtl="0" eaLnBrk="1" latinLnBrk="0" hangingPunct="1">
      <a:defRPr sz="2100" kern="1200">
        <a:solidFill>
          <a:schemeClr val="tx1"/>
        </a:solidFill>
        <a:latin typeface="+mn-lt"/>
        <a:ea typeface="+mn-ea"/>
        <a:cs typeface="+mn-cs"/>
      </a:defRPr>
    </a:lvl7pPr>
    <a:lvl8pPr marL="3566078" algn="l" defTabSz="1018879" rtl="0" eaLnBrk="1" latinLnBrk="0" hangingPunct="1">
      <a:defRPr sz="2100" kern="1200">
        <a:solidFill>
          <a:schemeClr val="tx1"/>
        </a:solidFill>
        <a:latin typeface="+mn-lt"/>
        <a:ea typeface="+mn-ea"/>
        <a:cs typeface="+mn-cs"/>
      </a:defRPr>
    </a:lvl8pPr>
    <a:lvl9pPr marL="4075517" algn="l" defTabSz="1018879" rtl="0" eaLnBrk="1" latinLnBrk="0" hangingPunct="1">
      <a:defRPr sz="21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pos="321" userDrawn="1">
          <p15:clr>
            <a:srgbClr val="A4A3A4"/>
          </p15:clr>
        </p15:guide>
        <p15:guide id="2" pos="4572" userDrawn="1">
          <p15:clr>
            <a:srgbClr val="A4A3A4"/>
          </p15:clr>
        </p15:guide>
        <p15:guide id="3" orient="horz" pos="5940" userDrawn="1">
          <p15:clr>
            <a:srgbClr val="A4A3A4"/>
          </p15:clr>
        </p15:guide>
        <p15:guide id="4" orient="horz" pos="288" userDrawn="1">
          <p15:clr>
            <a:srgbClr val="A4A3A4"/>
          </p15:clr>
        </p15:guide>
        <p15:guide id="5" orient="horz" pos="848" userDrawn="1">
          <p15:clr>
            <a:srgbClr val="A4A3A4"/>
          </p15:clr>
        </p15:guide>
      </p15:sldGuideLst>
    </p:ext>
    <p:ext uri="{2D200454-40CA-4A62-9FC3-DE9A4176ACB9}">
      <p15:notesGuideLst xmlns=""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7DF18680-E054-41AD-8BC1-D1AEF772440D}">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162" autoAdjust="0"/>
    <p:restoredTop sz="99647" autoAdjust="0"/>
  </p:normalViewPr>
  <p:slideViewPr>
    <p:cSldViewPr snapToGrid="0">
      <p:cViewPr>
        <p:scale>
          <a:sx n="100" d="100"/>
          <a:sy n="100" d="100"/>
        </p:scale>
        <p:origin x="-2220" y="-24"/>
      </p:cViewPr>
      <p:guideLst>
        <p:guide orient="horz" pos="5940"/>
        <p:guide orient="horz" pos="288"/>
        <p:guide orient="horz" pos="848"/>
        <p:guide pos="321"/>
        <p:guide pos="4572"/>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showGuides="1">
      <p:cViewPr varScale="1">
        <p:scale>
          <a:sx n="77" d="100"/>
          <a:sy n="77" d="100"/>
        </p:scale>
        <p:origin x="-2094" y="-90"/>
      </p:cViewPr>
      <p:guideLst>
        <p:guide orient="horz" pos="2909"/>
        <p:guide pos="218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Master" Target="slideMasters/slideMaster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1804"/>
          </a:xfrm>
          <a:prstGeom prst="rect">
            <a:avLst/>
          </a:prstGeom>
        </p:spPr>
        <p:txBody>
          <a:bodyPr vert="horz" lIns="92492" tIns="46246" rIns="92492" bIns="46246" rtlCol="0"/>
          <a:lstStyle>
            <a:lvl1pPr algn="l">
              <a:defRPr sz="1200"/>
            </a:lvl1pPr>
          </a:lstStyle>
          <a:p>
            <a:endParaRPr lang="en-US" dirty="0">
              <a:latin typeface="Arial" panose="020B0604020202020204" pitchFamily="34" charset="0"/>
            </a:endParaRPr>
          </a:p>
        </p:txBody>
      </p:sp>
      <p:sp>
        <p:nvSpPr>
          <p:cNvPr id="3" name="Date Placeholder 2"/>
          <p:cNvSpPr>
            <a:spLocks noGrp="1"/>
          </p:cNvSpPr>
          <p:nvPr>
            <p:ph type="dt" sz="quarter" idx="1"/>
          </p:nvPr>
        </p:nvSpPr>
        <p:spPr>
          <a:xfrm>
            <a:off x="3936768" y="0"/>
            <a:ext cx="3011699" cy="461804"/>
          </a:xfrm>
          <a:prstGeom prst="rect">
            <a:avLst/>
          </a:prstGeom>
        </p:spPr>
        <p:txBody>
          <a:bodyPr vert="horz" lIns="92492" tIns="46246" rIns="92492" bIns="46246" rtlCol="0"/>
          <a:lstStyle>
            <a:lvl1pPr algn="r">
              <a:defRPr sz="1200"/>
            </a:lvl1pPr>
          </a:lstStyle>
          <a:p>
            <a:fld id="{C8A44135-346D-4984-992A-2748774C843D}" type="datetimeFigureOut">
              <a:rPr lang="en-US" smtClean="0">
                <a:latin typeface="Arial" panose="020B0604020202020204" pitchFamily="34" charset="0"/>
              </a:rPr>
              <a:pPr/>
              <a:t>4/3/2017</a:t>
            </a:fld>
            <a:endParaRPr lang="en-US" dirty="0">
              <a:latin typeface="Arial" panose="020B0604020202020204" pitchFamily="34" charset="0"/>
            </a:endParaRPr>
          </a:p>
        </p:txBody>
      </p:sp>
      <p:sp>
        <p:nvSpPr>
          <p:cNvPr id="4" name="Footer Placeholder 3"/>
          <p:cNvSpPr>
            <a:spLocks noGrp="1"/>
          </p:cNvSpPr>
          <p:nvPr>
            <p:ph type="ftr" sz="quarter" idx="2"/>
          </p:nvPr>
        </p:nvSpPr>
        <p:spPr>
          <a:xfrm>
            <a:off x="0" y="8772668"/>
            <a:ext cx="3011699" cy="461804"/>
          </a:xfrm>
          <a:prstGeom prst="rect">
            <a:avLst/>
          </a:prstGeom>
        </p:spPr>
        <p:txBody>
          <a:bodyPr vert="horz" lIns="92492" tIns="46246" rIns="92492" bIns="46246" rtlCol="0" anchor="b"/>
          <a:lstStyle>
            <a:lvl1pPr algn="l">
              <a:defRPr sz="1200"/>
            </a:lvl1pPr>
          </a:lstStyle>
          <a:p>
            <a:r>
              <a:rPr lang="en-US" dirty="0" smtClean="0">
                <a:latin typeface="Arial" panose="020B0604020202020204" pitchFamily="34" charset="0"/>
              </a:rPr>
              <a:t>The Advisory Board Company</a:t>
            </a:r>
            <a:endParaRPr lang="en-US" dirty="0">
              <a:latin typeface="Arial" panose="020B0604020202020204" pitchFamily="34" charset="0"/>
            </a:endParaRPr>
          </a:p>
        </p:txBody>
      </p:sp>
      <p:sp>
        <p:nvSpPr>
          <p:cNvPr id="5" name="Slide Number Placeholder 4"/>
          <p:cNvSpPr>
            <a:spLocks noGrp="1"/>
          </p:cNvSpPr>
          <p:nvPr>
            <p:ph type="sldNum" sz="quarter" idx="3"/>
          </p:nvPr>
        </p:nvSpPr>
        <p:spPr>
          <a:xfrm>
            <a:off x="3936768" y="8772668"/>
            <a:ext cx="3011699" cy="461804"/>
          </a:xfrm>
          <a:prstGeom prst="rect">
            <a:avLst/>
          </a:prstGeom>
        </p:spPr>
        <p:txBody>
          <a:bodyPr vert="horz" lIns="92492" tIns="46246" rIns="92492" bIns="46246" rtlCol="0" anchor="b"/>
          <a:lstStyle>
            <a:lvl1pPr algn="r">
              <a:defRPr sz="1200"/>
            </a:lvl1pPr>
          </a:lstStyle>
          <a:p>
            <a:fld id="{BCAAC5F6-A6E1-42E4-A9E7-356BF7413E45}" type="slidenum">
              <a:rPr lang="en-US" smtClean="0">
                <a:latin typeface="Arial" panose="020B0604020202020204" pitchFamily="34" charset="0"/>
              </a:rPr>
              <a:pPr/>
              <a:t>‹#›</a:t>
            </a:fld>
            <a:endParaRPr lang="en-US" dirty="0">
              <a:latin typeface="Arial" panose="020B0604020202020204" pitchFamily="34" charset="0"/>
            </a:endParaRPr>
          </a:p>
        </p:txBody>
      </p:sp>
    </p:spTree>
    <p:extLst>
      <p:ext uri="{BB962C8B-B14F-4D97-AF65-F5344CB8AC3E}">
        <p14:creationId xmlns:p14="http://schemas.microsoft.com/office/powerpoint/2010/main" val="160392103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1804"/>
          </a:xfrm>
          <a:prstGeom prst="rect">
            <a:avLst/>
          </a:prstGeom>
        </p:spPr>
        <p:txBody>
          <a:bodyPr vert="horz" lIns="92492" tIns="46246" rIns="92492" bIns="46246" rtlCol="0"/>
          <a:lstStyle>
            <a:lvl1pPr algn="l">
              <a:defRPr sz="1200">
                <a:latin typeface="Arial" panose="020B0604020202020204" pitchFamily="34" charset="0"/>
              </a:defRPr>
            </a:lvl1pPr>
          </a:lstStyle>
          <a:p>
            <a:endParaRPr lang="en-US" dirty="0"/>
          </a:p>
        </p:txBody>
      </p:sp>
      <p:sp>
        <p:nvSpPr>
          <p:cNvPr id="3" name="Date Placeholder 2"/>
          <p:cNvSpPr>
            <a:spLocks noGrp="1"/>
          </p:cNvSpPr>
          <p:nvPr>
            <p:ph type="dt" idx="1"/>
          </p:nvPr>
        </p:nvSpPr>
        <p:spPr>
          <a:xfrm>
            <a:off x="3936768" y="0"/>
            <a:ext cx="3011699" cy="461804"/>
          </a:xfrm>
          <a:prstGeom prst="rect">
            <a:avLst/>
          </a:prstGeom>
        </p:spPr>
        <p:txBody>
          <a:bodyPr vert="horz" lIns="92492" tIns="46246" rIns="92492" bIns="46246" rtlCol="0"/>
          <a:lstStyle>
            <a:lvl1pPr algn="r">
              <a:defRPr sz="1200">
                <a:latin typeface="Arial" panose="020B0604020202020204" pitchFamily="34" charset="0"/>
              </a:defRPr>
            </a:lvl1pPr>
          </a:lstStyle>
          <a:p>
            <a:fld id="{69A07C00-4D30-4D5D-9A03-C91B9C1FD54F}" type="datetimeFigureOut">
              <a:rPr lang="en-US" smtClean="0"/>
              <a:pPr/>
              <a:t>4/3/2017</a:t>
            </a:fld>
            <a:endParaRPr lang="en-US" dirty="0"/>
          </a:p>
        </p:txBody>
      </p:sp>
      <p:sp>
        <p:nvSpPr>
          <p:cNvPr id="4" name="Slide Image Placeholder 3"/>
          <p:cNvSpPr>
            <a:spLocks noGrp="1" noRot="1" noChangeAspect="1"/>
          </p:cNvSpPr>
          <p:nvPr>
            <p:ph type="sldImg" idx="2"/>
          </p:nvPr>
        </p:nvSpPr>
        <p:spPr>
          <a:xfrm>
            <a:off x="2136775" y="692150"/>
            <a:ext cx="2676525" cy="3463925"/>
          </a:xfrm>
          <a:prstGeom prst="rect">
            <a:avLst/>
          </a:prstGeom>
          <a:noFill/>
          <a:ln w="12700">
            <a:solidFill>
              <a:prstClr val="black"/>
            </a:solidFill>
          </a:ln>
        </p:spPr>
        <p:txBody>
          <a:bodyPr vert="horz" lIns="92492" tIns="46246" rIns="92492" bIns="46246" rtlCol="0" anchor="ctr"/>
          <a:lstStyle/>
          <a:p>
            <a:endParaRPr lang="en-US" dirty="0"/>
          </a:p>
        </p:txBody>
      </p:sp>
      <p:sp>
        <p:nvSpPr>
          <p:cNvPr id="5" name="Notes Placeholder 4"/>
          <p:cNvSpPr>
            <a:spLocks noGrp="1"/>
          </p:cNvSpPr>
          <p:nvPr>
            <p:ph type="body" sz="quarter" idx="3"/>
          </p:nvPr>
        </p:nvSpPr>
        <p:spPr>
          <a:xfrm>
            <a:off x="695008" y="4387136"/>
            <a:ext cx="5560060" cy="4156234"/>
          </a:xfrm>
          <a:prstGeom prst="rect">
            <a:avLst/>
          </a:prstGeom>
        </p:spPr>
        <p:txBody>
          <a:bodyPr vert="horz" lIns="92492" tIns="46246" rIns="92492" bIns="46246"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772668"/>
            <a:ext cx="3011699" cy="461804"/>
          </a:xfrm>
          <a:prstGeom prst="rect">
            <a:avLst/>
          </a:prstGeom>
        </p:spPr>
        <p:txBody>
          <a:bodyPr vert="horz" lIns="92492" tIns="46246" rIns="92492" bIns="46246" rtlCol="0" anchor="b"/>
          <a:lstStyle>
            <a:lvl1pPr algn="l">
              <a:defRPr sz="1200">
                <a:latin typeface="Arial" panose="020B0604020202020204" pitchFamily="34" charset="0"/>
              </a:defRPr>
            </a:lvl1pPr>
          </a:lstStyle>
          <a:p>
            <a:r>
              <a:rPr lang="en-US" dirty="0" smtClean="0"/>
              <a:t>The Advisory Board Company</a:t>
            </a:r>
            <a:endParaRPr lang="en-US" dirty="0"/>
          </a:p>
        </p:txBody>
      </p:sp>
      <p:sp>
        <p:nvSpPr>
          <p:cNvPr id="7" name="Slide Number Placeholder 6"/>
          <p:cNvSpPr>
            <a:spLocks noGrp="1"/>
          </p:cNvSpPr>
          <p:nvPr>
            <p:ph type="sldNum" sz="quarter" idx="5"/>
          </p:nvPr>
        </p:nvSpPr>
        <p:spPr>
          <a:xfrm>
            <a:off x="3936768" y="8772668"/>
            <a:ext cx="3011699" cy="461804"/>
          </a:xfrm>
          <a:prstGeom prst="rect">
            <a:avLst/>
          </a:prstGeom>
        </p:spPr>
        <p:txBody>
          <a:bodyPr vert="horz" lIns="92492" tIns="46246" rIns="92492" bIns="46246" rtlCol="0" anchor="b"/>
          <a:lstStyle>
            <a:lvl1pPr algn="r">
              <a:defRPr sz="1200">
                <a:latin typeface="Arial" panose="020B0604020202020204" pitchFamily="34" charset="0"/>
              </a:defRPr>
            </a:lvl1pPr>
          </a:lstStyle>
          <a:p>
            <a:fld id="{FB8132A0-C946-4BCE-B355-3FB5DF19E0D3}" type="slidenum">
              <a:rPr lang="en-US" smtClean="0"/>
              <a:pPr/>
              <a:t>‹#›</a:t>
            </a:fld>
            <a:endParaRPr lang="en-US" dirty="0"/>
          </a:p>
        </p:txBody>
      </p:sp>
    </p:spTree>
    <p:extLst>
      <p:ext uri="{BB962C8B-B14F-4D97-AF65-F5344CB8AC3E}">
        <p14:creationId xmlns:p14="http://schemas.microsoft.com/office/powerpoint/2010/main" val="1559348823"/>
      </p:ext>
    </p:extLst>
  </p:cSld>
  <p:clrMap bg1="lt1" tx1="dk1" bg2="lt2" tx2="dk2" accent1="accent1" accent2="accent2" accent3="accent3" accent4="accent4" accent5="accent5" accent6="accent6" hlink="hlink" folHlink="folHlink"/>
  <p:hf hdr="0" ftr="0" dt="0"/>
  <p:notesStyle>
    <a:lvl1pPr marL="0" algn="l" defTabSz="1455542" rtl="0" eaLnBrk="1" latinLnBrk="0" hangingPunct="1">
      <a:defRPr sz="1900" kern="1200">
        <a:solidFill>
          <a:schemeClr val="tx1"/>
        </a:solidFill>
        <a:latin typeface="Arial" panose="020B0604020202020204" pitchFamily="34" charset="0"/>
        <a:ea typeface="+mn-ea"/>
        <a:cs typeface="+mn-cs"/>
      </a:defRPr>
    </a:lvl1pPr>
    <a:lvl2pPr marL="727771" algn="l" defTabSz="1455542" rtl="0" eaLnBrk="1" latinLnBrk="0" hangingPunct="1">
      <a:defRPr sz="1900" kern="1200">
        <a:solidFill>
          <a:schemeClr val="tx1"/>
        </a:solidFill>
        <a:latin typeface="Arial" panose="020B0604020202020204" pitchFamily="34" charset="0"/>
        <a:ea typeface="+mn-ea"/>
        <a:cs typeface="+mn-cs"/>
      </a:defRPr>
    </a:lvl2pPr>
    <a:lvl3pPr marL="1455542" algn="l" defTabSz="1455542" rtl="0" eaLnBrk="1" latinLnBrk="0" hangingPunct="1">
      <a:defRPr sz="1900" kern="1200">
        <a:solidFill>
          <a:schemeClr val="tx1"/>
        </a:solidFill>
        <a:latin typeface="Arial" panose="020B0604020202020204" pitchFamily="34" charset="0"/>
        <a:ea typeface="+mn-ea"/>
        <a:cs typeface="+mn-cs"/>
      </a:defRPr>
    </a:lvl3pPr>
    <a:lvl4pPr marL="2183313" algn="l" defTabSz="1455542" rtl="0" eaLnBrk="1" latinLnBrk="0" hangingPunct="1">
      <a:defRPr sz="1900" kern="1200">
        <a:solidFill>
          <a:schemeClr val="tx1"/>
        </a:solidFill>
        <a:latin typeface="Arial" panose="020B0604020202020204" pitchFamily="34" charset="0"/>
        <a:ea typeface="+mn-ea"/>
        <a:cs typeface="+mn-cs"/>
      </a:defRPr>
    </a:lvl4pPr>
    <a:lvl5pPr marL="2911084" algn="l" defTabSz="1455542" rtl="0" eaLnBrk="1" latinLnBrk="0" hangingPunct="1">
      <a:defRPr sz="1900" kern="1200">
        <a:solidFill>
          <a:schemeClr val="tx1"/>
        </a:solidFill>
        <a:latin typeface="Arial" panose="020B0604020202020204" pitchFamily="34" charset="0"/>
        <a:ea typeface="+mn-ea"/>
        <a:cs typeface="+mn-cs"/>
      </a:defRPr>
    </a:lvl5pPr>
    <a:lvl6pPr marL="3638855" algn="l" defTabSz="1455542" rtl="0" eaLnBrk="1" latinLnBrk="0" hangingPunct="1">
      <a:defRPr sz="1900" kern="1200">
        <a:solidFill>
          <a:schemeClr val="tx1"/>
        </a:solidFill>
        <a:latin typeface="+mn-lt"/>
        <a:ea typeface="+mn-ea"/>
        <a:cs typeface="+mn-cs"/>
      </a:defRPr>
    </a:lvl6pPr>
    <a:lvl7pPr marL="4366626" algn="l" defTabSz="1455542" rtl="0" eaLnBrk="1" latinLnBrk="0" hangingPunct="1">
      <a:defRPr sz="1900" kern="1200">
        <a:solidFill>
          <a:schemeClr val="tx1"/>
        </a:solidFill>
        <a:latin typeface="+mn-lt"/>
        <a:ea typeface="+mn-ea"/>
        <a:cs typeface="+mn-cs"/>
      </a:defRPr>
    </a:lvl7pPr>
    <a:lvl8pPr marL="5094397" algn="l" defTabSz="1455542" rtl="0" eaLnBrk="1" latinLnBrk="0" hangingPunct="1">
      <a:defRPr sz="1900" kern="1200">
        <a:solidFill>
          <a:schemeClr val="tx1"/>
        </a:solidFill>
        <a:latin typeface="+mn-lt"/>
        <a:ea typeface="+mn-ea"/>
        <a:cs typeface="+mn-cs"/>
      </a:defRPr>
    </a:lvl8pPr>
    <a:lvl9pPr marL="5822168" algn="l" defTabSz="1455542" rtl="0" eaLnBrk="1" latinLnBrk="0" hangingPunct="1">
      <a:defRPr sz="19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tmp"/><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Instructions">
    <p:spTree>
      <p:nvGrpSpPr>
        <p:cNvPr id="1" name=""/>
        <p:cNvGrpSpPr/>
        <p:nvPr/>
      </p:nvGrpSpPr>
      <p:grpSpPr>
        <a:xfrm>
          <a:off x="0" y="0"/>
          <a:ext cx="0" cy="0"/>
          <a:chOff x="0" y="0"/>
          <a:chExt cx="0" cy="0"/>
        </a:xfrm>
      </p:grpSpPr>
      <p:sp>
        <p:nvSpPr>
          <p:cNvPr id="3" name="Rectangle 2"/>
          <p:cNvSpPr/>
          <p:nvPr userDrawn="1"/>
        </p:nvSpPr>
        <p:spPr bwMode="gray">
          <a:xfrm>
            <a:off x="0" y="9326880"/>
            <a:ext cx="7772400" cy="731520"/>
          </a:xfrm>
          <a:prstGeom prst="rect">
            <a:avLst/>
          </a:prstGeom>
          <a:solidFill>
            <a:srgbClr val="009900"/>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400" dirty="0" smtClean="0">
              <a:solidFill>
                <a:schemeClr val="bg1"/>
              </a:solidFill>
              <a:latin typeface="Arial" panose="020B0604020202020204" pitchFamily="34" charset="0"/>
              <a:cs typeface="Arial" panose="020B0604020202020204" pitchFamily="34" charset="0"/>
            </a:endParaRPr>
          </a:p>
        </p:txBody>
      </p:sp>
      <p:sp>
        <p:nvSpPr>
          <p:cNvPr id="5" name="Rectangle 4"/>
          <p:cNvSpPr/>
          <p:nvPr userDrawn="1"/>
        </p:nvSpPr>
        <p:spPr bwMode="gray">
          <a:xfrm>
            <a:off x="2937222" y="-1"/>
            <a:ext cx="4835178" cy="2005264"/>
          </a:xfrm>
          <a:prstGeom prst="rect">
            <a:avLst/>
          </a:prstGeom>
          <a:solidFill>
            <a:srgbClr val="009900"/>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smtClean="0">
              <a:solidFill>
                <a:schemeClr val="bg1"/>
              </a:solidFill>
              <a:latin typeface="Arial" panose="020B0604020202020204" pitchFamily="34" charset="0"/>
              <a:cs typeface="Arial" panose="020B0604020202020204" pitchFamily="34" charset="0"/>
            </a:endParaRPr>
          </a:p>
        </p:txBody>
      </p:sp>
      <p:sp>
        <p:nvSpPr>
          <p:cNvPr id="6" name="TextBox 5"/>
          <p:cNvSpPr txBox="1"/>
          <p:nvPr userDrawn="1"/>
        </p:nvSpPr>
        <p:spPr bwMode="gray">
          <a:xfrm>
            <a:off x="3089229" y="1073214"/>
            <a:ext cx="3692571" cy="246221"/>
          </a:xfrm>
          <a:prstGeom prst="rect">
            <a:avLst/>
          </a:prstGeom>
          <a:noFill/>
        </p:spPr>
        <p:txBody>
          <a:bodyPr wrap="square" lIns="0" tIns="0" rIns="0" bIns="0" rtlCol="0">
            <a:spAutoFit/>
          </a:bodyPr>
          <a:lstStyle/>
          <a:p>
            <a:pPr>
              <a:spcBef>
                <a:spcPts val="500"/>
              </a:spcBef>
            </a:pPr>
            <a:r>
              <a:rPr lang="en-US" sz="1600" dirty="0" smtClean="0">
                <a:solidFill>
                  <a:schemeClr val="bg1"/>
                </a:solidFill>
                <a:latin typeface="Arial" panose="020B0604020202020204" pitchFamily="34" charset="0"/>
                <a:cs typeface="Arial" panose="020B0604020202020204" pitchFamily="34" charset="0"/>
              </a:rPr>
              <a:t>Short documents, typically with no cover:</a:t>
            </a:r>
          </a:p>
        </p:txBody>
      </p:sp>
      <p:sp>
        <p:nvSpPr>
          <p:cNvPr id="7" name="Text Placeholder 7"/>
          <p:cNvSpPr txBox="1">
            <a:spLocks/>
          </p:cNvSpPr>
          <p:nvPr userDrawn="1"/>
        </p:nvSpPr>
        <p:spPr bwMode="gray">
          <a:xfrm>
            <a:off x="226228" y="9584918"/>
            <a:ext cx="7302331" cy="221599"/>
          </a:xfrm>
          <a:prstGeom prst="rect">
            <a:avLst/>
          </a:prstGeom>
        </p:spPr>
        <p:txBody>
          <a:bodyPr vert="horz" wrap="square" lIns="0" tIns="0" rIns="0" bIns="0" rtlCol="0">
            <a:spAutoFit/>
          </a:bodyPr>
          <a:lstStyle>
            <a:lvl1pPr marL="114300" indent="-114300" algn="l" defTabSz="640080" rtl="0" eaLnBrk="1" latinLnBrk="0" hangingPunct="1">
              <a:spcBef>
                <a:spcPts val="500"/>
              </a:spcBef>
              <a:buSzPct val="100000"/>
              <a:buFont typeface="Arial" panose="020B0604020202020204" pitchFamily="34" charset="0"/>
              <a:buChar char="•"/>
              <a:defRPr sz="900" kern="1200">
                <a:solidFill>
                  <a:schemeClr val="tx1"/>
                </a:solidFill>
                <a:latin typeface="+mn-lt"/>
                <a:ea typeface="+mn-ea"/>
                <a:cs typeface="+mn-cs"/>
              </a:defRPr>
            </a:lvl1pPr>
            <a:lvl2pPr marL="228600" indent="-114300"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2pPr>
            <a:lvl3pPr marL="342900" indent="-114300" algn="l" defTabSz="640080" rtl="0" eaLnBrk="1" latinLnBrk="0" hangingPunct="1">
              <a:spcBef>
                <a:spcPts val="500"/>
              </a:spcBef>
              <a:buSzPct val="100000"/>
              <a:buFont typeface="Arial" panose="020B0604020202020204" pitchFamily="34" charset="0"/>
              <a:buChar char="•"/>
              <a:defRPr sz="900" kern="1200">
                <a:solidFill>
                  <a:schemeClr val="tx1"/>
                </a:solidFill>
                <a:latin typeface="+mn-lt"/>
                <a:ea typeface="+mn-ea"/>
                <a:cs typeface="+mn-cs"/>
              </a:defRPr>
            </a:lvl3pPr>
            <a:lvl4pPr marL="457200" indent="-114300"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4pPr>
            <a:lvl5pPr marL="571500" indent="-114300" algn="l" defTabSz="640080" rtl="0" eaLnBrk="1" latinLnBrk="0" hangingPunct="1">
              <a:spcBef>
                <a:spcPts val="500"/>
              </a:spcBef>
              <a:buSzPct val="100000"/>
              <a:buFont typeface="Arial" panose="020B0604020202020204" pitchFamily="34" charset="0"/>
              <a:buChar char="•"/>
              <a:defRPr sz="900" kern="1200" baseline="0">
                <a:solidFill>
                  <a:schemeClr val="tx1"/>
                </a:solidFill>
                <a:latin typeface="+mn-lt"/>
                <a:ea typeface="+mn-ea"/>
                <a:cs typeface="+mn-cs"/>
              </a:defRPr>
            </a:lvl5pPr>
            <a:lvl6pPr marL="687388" indent="-117475"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6pPr>
            <a:lvl7pPr marL="801688" indent="-112713" algn="l" defTabSz="640080" rtl="0" eaLnBrk="1" latinLnBrk="0" hangingPunct="1">
              <a:spcBef>
                <a:spcPts val="500"/>
              </a:spcBef>
              <a:buSzPct val="100000"/>
              <a:buFont typeface="Arial" panose="020B0604020202020204" pitchFamily="34" charset="0"/>
              <a:buChar char="•"/>
              <a:defRPr sz="900" kern="1200">
                <a:solidFill>
                  <a:schemeClr val="tx1"/>
                </a:solidFill>
                <a:latin typeface="+mn-lt"/>
                <a:ea typeface="+mn-ea"/>
                <a:cs typeface="+mn-cs"/>
              </a:defRPr>
            </a:lvl7pPr>
            <a:lvl8pPr marL="914400" indent="-112713"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8pPr>
            <a:lvl9pPr marL="1027113" indent="-112713" algn="l" defTabSz="640080" rtl="0" eaLnBrk="1" latinLnBrk="0" hangingPunct="1">
              <a:spcBef>
                <a:spcPts val="500"/>
              </a:spcBef>
              <a:buClr>
                <a:schemeClr val="tx1"/>
              </a:buClr>
              <a:buSzPct val="100000"/>
              <a:buFont typeface="Arial" panose="020B0604020202020204" pitchFamily="34" charset="0"/>
              <a:buChar char="•"/>
              <a:defRPr sz="900" kern="1200">
                <a:solidFill>
                  <a:schemeClr val="tx1"/>
                </a:solidFill>
                <a:latin typeface="+mn-lt"/>
                <a:ea typeface="+mn-ea"/>
                <a:cs typeface="+mn-cs"/>
              </a:defRPr>
            </a:lvl9pPr>
          </a:lstStyle>
          <a:p>
            <a:pPr algn="ctr">
              <a:spcBef>
                <a:spcPts val="2400"/>
              </a:spcBef>
              <a:buNone/>
            </a:pPr>
            <a:r>
              <a:rPr lang="en-US" sz="1440" b="1" dirty="0">
                <a:solidFill>
                  <a:schemeClr val="bg1"/>
                </a:solidFill>
                <a:latin typeface="Arial" panose="020B0604020202020204" pitchFamily="34" charset="0"/>
                <a:cs typeface="Arial" panose="020B0604020202020204" pitchFamily="34" charset="0"/>
              </a:rPr>
              <a:t>Need help? </a:t>
            </a:r>
            <a:r>
              <a:rPr lang="en-US" sz="1440" dirty="0">
                <a:solidFill>
                  <a:schemeClr val="bg1"/>
                </a:solidFill>
                <a:latin typeface="Arial" panose="020B0604020202020204" pitchFamily="34" charset="0"/>
                <a:cs typeface="Arial" panose="020B0604020202020204" pitchFamily="34" charset="0"/>
              </a:rPr>
              <a:t>Visit </a:t>
            </a:r>
            <a:r>
              <a:rPr lang="en-US" sz="1440" b="1" dirty="0">
                <a:solidFill>
                  <a:schemeClr val="bg1"/>
                </a:solidFill>
                <a:latin typeface="Arial" panose="020B0604020202020204" pitchFamily="34" charset="0"/>
                <a:cs typeface="Arial" panose="020B0604020202020204" pitchFamily="34" charset="0"/>
              </a:rPr>
              <a:t>portals.advisory.com/</a:t>
            </a:r>
            <a:r>
              <a:rPr lang="en-US" sz="1440" b="1" dirty="0" err="1">
                <a:solidFill>
                  <a:schemeClr val="bg1"/>
                </a:solidFill>
                <a:latin typeface="Arial" panose="020B0604020202020204" pitchFamily="34" charset="0"/>
                <a:cs typeface="Arial" panose="020B0604020202020204" pitchFamily="34" charset="0"/>
              </a:rPr>
              <a:t>dss</a:t>
            </a:r>
            <a:r>
              <a:rPr lang="en-US" sz="1440" dirty="0">
                <a:solidFill>
                  <a:schemeClr val="bg1"/>
                </a:solidFill>
                <a:latin typeface="Arial" panose="020B0604020202020204" pitchFamily="34" charset="0"/>
                <a:cs typeface="Arial" panose="020B0604020202020204" pitchFamily="34" charset="0"/>
              </a:rPr>
              <a:t> or email </a:t>
            </a:r>
            <a:r>
              <a:rPr lang="en-US" sz="1440" b="1" dirty="0">
                <a:solidFill>
                  <a:schemeClr val="bg1"/>
                </a:solidFill>
                <a:latin typeface="Arial" panose="020B0604020202020204" pitchFamily="34" charset="0"/>
                <a:cs typeface="Arial" panose="020B0604020202020204" pitchFamily="34" charset="0"/>
              </a:rPr>
              <a:t>dss_requests@advisory.com</a:t>
            </a:r>
          </a:p>
        </p:txBody>
      </p:sp>
      <p:sp>
        <p:nvSpPr>
          <p:cNvPr id="8" name="Rectangle 7"/>
          <p:cNvSpPr/>
          <p:nvPr userDrawn="1"/>
        </p:nvSpPr>
        <p:spPr bwMode="gray">
          <a:xfrm>
            <a:off x="5175841" y="-2"/>
            <a:ext cx="2119242" cy="365760"/>
          </a:xfrm>
          <a:prstGeom prst="rect">
            <a:avLst/>
          </a:prstGeom>
          <a:solidFill>
            <a:schemeClr val="accent4"/>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spcBef>
                <a:spcPts val="500"/>
              </a:spcBef>
            </a:pPr>
            <a:r>
              <a:rPr lang="en-US" sz="1200" dirty="0" smtClean="0">
                <a:solidFill>
                  <a:schemeClr val="bg1"/>
                </a:solidFill>
                <a:latin typeface="Arial" panose="020B0604020202020204" pitchFamily="34" charset="0"/>
                <a:cs typeface="Arial" panose="020B0604020202020204" pitchFamily="34" charset="0"/>
              </a:rPr>
              <a:t>Delete Slide </a:t>
            </a:r>
            <a:r>
              <a:rPr lang="en-US" sz="1200" dirty="0">
                <a:solidFill>
                  <a:schemeClr val="bg1"/>
                </a:solidFill>
                <a:latin typeface="Arial" panose="020B0604020202020204" pitchFamily="34" charset="0"/>
                <a:cs typeface="Arial" panose="020B0604020202020204" pitchFamily="34" charset="0"/>
              </a:rPr>
              <a:t>A</a:t>
            </a:r>
            <a:r>
              <a:rPr lang="en-US" sz="1200" dirty="0" smtClean="0">
                <a:solidFill>
                  <a:schemeClr val="bg1"/>
                </a:solidFill>
                <a:latin typeface="Arial" panose="020B0604020202020204" pitchFamily="34" charset="0"/>
                <a:cs typeface="Arial" panose="020B0604020202020204" pitchFamily="34" charset="0"/>
              </a:rPr>
              <a:t>fter </a:t>
            </a:r>
            <a:r>
              <a:rPr lang="en-US" sz="1200" dirty="0">
                <a:solidFill>
                  <a:schemeClr val="bg1"/>
                </a:solidFill>
                <a:latin typeface="Arial" panose="020B0604020202020204" pitchFamily="34" charset="0"/>
                <a:cs typeface="Arial" panose="020B0604020202020204" pitchFamily="34" charset="0"/>
              </a:rPr>
              <a:t>R</a:t>
            </a:r>
            <a:r>
              <a:rPr lang="en-US" sz="1200" dirty="0" smtClean="0">
                <a:solidFill>
                  <a:schemeClr val="bg1"/>
                </a:solidFill>
                <a:latin typeface="Arial" panose="020B0604020202020204" pitchFamily="34" charset="0"/>
                <a:cs typeface="Arial" panose="020B0604020202020204" pitchFamily="34" charset="0"/>
              </a:rPr>
              <a:t>eading</a:t>
            </a:r>
          </a:p>
        </p:txBody>
      </p:sp>
      <p:sp>
        <p:nvSpPr>
          <p:cNvPr id="9" name="TextBox 8"/>
          <p:cNvSpPr txBox="1"/>
          <p:nvPr userDrawn="1"/>
        </p:nvSpPr>
        <p:spPr bwMode="gray">
          <a:xfrm>
            <a:off x="472458" y="2666594"/>
            <a:ext cx="2011680" cy="184666"/>
          </a:xfrm>
          <a:prstGeom prst="rect">
            <a:avLst/>
          </a:prstGeom>
          <a:noFill/>
        </p:spPr>
        <p:txBody>
          <a:bodyPr wrap="square" lIns="0" tIns="0" rIns="0" bIns="0" rtlCol="0">
            <a:spAutoFit/>
          </a:bodyPr>
          <a:lstStyle/>
          <a:p>
            <a:pPr>
              <a:spcBef>
                <a:spcPts val="500"/>
              </a:spcBef>
            </a:pPr>
            <a:r>
              <a:rPr lang="en-US" sz="1200" b="1" dirty="0" smtClean="0">
                <a:latin typeface="Arial" panose="020B0604020202020204" pitchFamily="34" charset="0"/>
                <a:cs typeface="Arial" panose="020B0604020202020204" pitchFamily="34" charset="0"/>
              </a:rPr>
              <a:t>Training</a:t>
            </a:r>
          </a:p>
        </p:txBody>
      </p:sp>
      <p:sp>
        <p:nvSpPr>
          <p:cNvPr id="10" name="TextBox 9"/>
          <p:cNvSpPr txBox="1"/>
          <p:nvPr userDrawn="1"/>
        </p:nvSpPr>
        <p:spPr bwMode="gray">
          <a:xfrm>
            <a:off x="472457" y="2940495"/>
            <a:ext cx="1737360" cy="2436564"/>
          </a:xfrm>
          <a:prstGeom prst="rect">
            <a:avLst/>
          </a:prstGeom>
          <a:noFill/>
        </p:spPr>
        <p:txBody>
          <a:bodyPr wrap="square" lIns="0" tIns="0" rIns="0" bIns="0" rtlCol="0">
            <a:spAutoFit/>
          </a:bodyPr>
          <a:lstStyle/>
          <a:p>
            <a:pPr>
              <a:spcBef>
                <a:spcPts val="500"/>
              </a:spcBef>
            </a:pPr>
            <a:r>
              <a:rPr lang="en-US" sz="1000" dirty="0" smtClean="0">
                <a:latin typeface="Arial" panose="020B0604020202020204" pitchFamily="34" charset="0"/>
                <a:cs typeface="Arial" panose="020B0604020202020204" pitchFamily="34" charset="0"/>
              </a:rPr>
              <a:t>Watch 5 videos in 7 minutes </a:t>
            </a:r>
            <a:br>
              <a:rPr lang="en-US" sz="1000" dirty="0" smtClean="0">
                <a:latin typeface="Arial" panose="020B0604020202020204" pitchFamily="34" charset="0"/>
                <a:cs typeface="Arial" panose="020B0604020202020204" pitchFamily="34" charset="0"/>
              </a:rPr>
            </a:br>
            <a:r>
              <a:rPr lang="en-US" sz="1000" dirty="0" smtClean="0">
                <a:latin typeface="Arial" panose="020B0604020202020204" pitchFamily="34" charset="0"/>
                <a:cs typeface="Arial" panose="020B0604020202020204" pitchFamily="34" charset="0"/>
              </a:rPr>
              <a:t>to learn everything you need </a:t>
            </a:r>
            <a:br>
              <a:rPr lang="en-US" sz="1000" dirty="0" smtClean="0">
                <a:latin typeface="Arial" panose="020B0604020202020204" pitchFamily="34" charset="0"/>
                <a:cs typeface="Arial" panose="020B0604020202020204" pitchFamily="34" charset="0"/>
              </a:rPr>
            </a:br>
            <a:r>
              <a:rPr lang="en-US" sz="1000" dirty="0" smtClean="0">
                <a:latin typeface="Arial" panose="020B0604020202020204" pitchFamily="34" charset="0"/>
                <a:cs typeface="Arial" panose="020B0604020202020204" pitchFamily="34" charset="0"/>
              </a:rPr>
              <a:t>to get started!</a:t>
            </a:r>
          </a:p>
          <a:p>
            <a:pPr>
              <a:spcBef>
                <a:spcPts val="600"/>
              </a:spcBef>
            </a:pPr>
            <a:r>
              <a:rPr lang="en-US" sz="1000" b="1" dirty="0" smtClean="0">
                <a:latin typeface="Arial" panose="020B0604020202020204" pitchFamily="34" charset="0"/>
                <a:cs typeface="Arial" panose="020B0604020202020204" pitchFamily="34" charset="0"/>
              </a:rPr>
              <a:t>portals.advisory.com/</a:t>
            </a:r>
            <a:r>
              <a:rPr lang="en-US" sz="1000" b="1" dirty="0" err="1" smtClean="0">
                <a:latin typeface="Arial" panose="020B0604020202020204" pitchFamily="34" charset="0"/>
                <a:cs typeface="Arial" panose="020B0604020202020204" pitchFamily="34" charset="0"/>
              </a:rPr>
              <a:t>dss</a:t>
            </a:r>
            <a:r>
              <a:rPr lang="en-US" sz="1000" b="1" dirty="0" smtClean="0">
                <a:latin typeface="Arial" panose="020B0604020202020204" pitchFamily="34" charset="0"/>
                <a:cs typeface="Arial" panose="020B0604020202020204" pitchFamily="34" charset="0"/>
              </a:rPr>
              <a:t>/</a:t>
            </a:r>
            <a:br>
              <a:rPr lang="en-US" sz="1000" b="1" dirty="0" smtClean="0">
                <a:latin typeface="Arial" panose="020B0604020202020204" pitchFamily="34" charset="0"/>
                <a:cs typeface="Arial" panose="020B0604020202020204" pitchFamily="34" charset="0"/>
              </a:rPr>
            </a:br>
            <a:r>
              <a:rPr lang="en-US" sz="1000" b="1" dirty="0" smtClean="0">
                <a:latin typeface="Arial" panose="020B0604020202020204" pitchFamily="34" charset="0"/>
                <a:cs typeface="Arial" panose="020B0604020202020204" pitchFamily="34" charset="0"/>
              </a:rPr>
              <a:t>templates/training</a:t>
            </a:r>
            <a:endParaRPr lang="en-US" sz="1000" b="1" dirty="0">
              <a:latin typeface="Arial" panose="020B0604020202020204" pitchFamily="34" charset="0"/>
              <a:cs typeface="Arial" panose="020B0604020202020204" pitchFamily="34" charset="0"/>
            </a:endParaRPr>
          </a:p>
          <a:p>
            <a:pPr marL="117475" indent="-117475">
              <a:spcBef>
                <a:spcPts val="800"/>
              </a:spcBef>
              <a:buFont typeface="+mj-lt"/>
              <a:buAutoNum type="arabicPeriod"/>
            </a:pPr>
            <a:r>
              <a:rPr lang="en-US" sz="1000" dirty="0" smtClean="0">
                <a:latin typeface="Arial" panose="020B0604020202020204" pitchFamily="34" charset="0"/>
                <a:cs typeface="Arial" panose="020B0604020202020204" pitchFamily="34" charset="0"/>
              </a:rPr>
              <a:t>Brand Overview</a:t>
            </a:r>
          </a:p>
          <a:p>
            <a:pPr marL="117475" indent="-117475">
              <a:spcBef>
                <a:spcPts val="500"/>
              </a:spcBef>
              <a:buFont typeface="+mj-lt"/>
              <a:buAutoNum type="arabicPeriod"/>
            </a:pPr>
            <a:r>
              <a:rPr lang="en-US" sz="1000" dirty="0" smtClean="0">
                <a:latin typeface="Arial" panose="020B0604020202020204" pitchFamily="34" charset="0"/>
                <a:cs typeface="Arial" panose="020B0604020202020204" pitchFamily="34" charset="0"/>
              </a:rPr>
              <a:t>Template Suite Overview</a:t>
            </a:r>
          </a:p>
          <a:p>
            <a:pPr marL="117475" indent="-117475">
              <a:spcBef>
                <a:spcPts val="500"/>
              </a:spcBef>
              <a:buFont typeface="+mj-lt"/>
              <a:buAutoNum type="arabicPeriod"/>
            </a:pPr>
            <a:r>
              <a:rPr lang="en-US" sz="1000" dirty="0" smtClean="0">
                <a:latin typeface="Arial" panose="020B0604020202020204" pitchFamily="34" charset="0"/>
                <a:cs typeface="Arial" panose="020B0604020202020204" pitchFamily="34" charset="0"/>
              </a:rPr>
              <a:t>Template Resources: </a:t>
            </a:r>
            <a:r>
              <a:rPr lang="en-US" sz="1000" dirty="0">
                <a:latin typeface="Arial" panose="020B0604020202020204" pitchFamily="34" charset="0"/>
                <a:cs typeface="Arial" panose="020B0604020202020204" pitchFamily="34" charset="0"/>
              </a:rPr>
              <a:t>GLGs, </a:t>
            </a:r>
            <a:r>
              <a:rPr lang="en-US" sz="1000" dirty="0" smtClean="0">
                <a:latin typeface="Arial" panose="020B0604020202020204" pitchFamily="34" charset="0"/>
                <a:cs typeface="Arial" panose="020B0604020202020204" pitchFamily="34" charset="0"/>
              </a:rPr>
              <a:t>Icons</a:t>
            </a:r>
            <a:r>
              <a:rPr lang="en-US" sz="1000" dirty="0">
                <a:latin typeface="Arial" panose="020B0604020202020204" pitchFamily="34" charset="0"/>
                <a:cs typeface="Arial" panose="020B0604020202020204" pitchFamily="34" charset="0"/>
              </a:rPr>
              <a:t>, Logos, </a:t>
            </a:r>
            <a:r>
              <a:rPr lang="en-US" sz="1000" dirty="0" smtClean="0">
                <a:latin typeface="Arial" panose="020B0604020202020204" pitchFamily="34" charset="0"/>
                <a:cs typeface="Arial" panose="020B0604020202020204" pitchFamily="34" charset="0"/>
              </a:rPr>
              <a:t>Photos, </a:t>
            </a:r>
            <a:r>
              <a:rPr lang="en-US" sz="1000" dirty="0">
                <a:latin typeface="Arial" panose="020B0604020202020204" pitchFamily="34" charset="0"/>
                <a:cs typeface="Arial" panose="020B0604020202020204" pitchFamily="34" charset="0"/>
              </a:rPr>
              <a:t>Charts</a:t>
            </a:r>
          </a:p>
          <a:p>
            <a:pPr marL="117475" indent="-117475">
              <a:spcBef>
                <a:spcPts val="500"/>
              </a:spcBef>
              <a:buFont typeface="+mj-lt"/>
              <a:buAutoNum type="arabicPeriod"/>
            </a:pPr>
            <a:r>
              <a:rPr lang="en-US" sz="1000" dirty="0" smtClean="0">
                <a:latin typeface="Arial" panose="020B0604020202020204" pitchFamily="34" charset="0"/>
                <a:cs typeface="Arial" panose="020B0604020202020204" pitchFamily="34" charset="0"/>
              </a:rPr>
              <a:t>Setting </a:t>
            </a:r>
            <a:r>
              <a:rPr lang="en-US" sz="1000" dirty="0">
                <a:latin typeface="Arial" panose="020B0604020202020204" pitchFamily="34" charset="0"/>
                <a:cs typeface="Arial" panose="020B0604020202020204" pitchFamily="34" charset="0"/>
              </a:rPr>
              <a:t>U</a:t>
            </a:r>
            <a:r>
              <a:rPr lang="en-US" sz="1000" dirty="0" smtClean="0">
                <a:latin typeface="Arial" panose="020B0604020202020204" pitchFamily="34" charset="0"/>
                <a:cs typeface="Arial" panose="020B0604020202020204" pitchFamily="34" charset="0"/>
              </a:rPr>
              <a:t>p Your System: </a:t>
            </a:r>
            <a:br>
              <a:rPr lang="en-US" sz="1000" dirty="0" smtClean="0">
                <a:latin typeface="Arial" panose="020B0604020202020204" pitchFamily="34" charset="0"/>
                <a:cs typeface="Arial" panose="020B0604020202020204" pitchFamily="34" charset="0"/>
              </a:rPr>
            </a:br>
            <a:r>
              <a:rPr lang="en-US" sz="1000" dirty="0" smtClean="0">
                <a:latin typeface="Arial" panose="020B0604020202020204" pitchFamily="34" charset="0"/>
                <a:cs typeface="Arial" panose="020B0604020202020204" pitchFamily="34" charset="0"/>
              </a:rPr>
              <a:t>Work Faster and Correctly</a:t>
            </a:r>
          </a:p>
          <a:p>
            <a:pPr marL="117475" indent="-117475">
              <a:spcBef>
                <a:spcPts val="500"/>
              </a:spcBef>
              <a:buFont typeface="+mj-lt"/>
              <a:buAutoNum type="arabicPeriod"/>
            </a:pPr>
            <a:r>
              <a:rPr lang="en-US" sz="1000" dirty="0" smtClean="0">
                <a:latin typeface="Arial" panose="020B0604020202020204" pitchFamily="34" charset="0"/>
                <a:cs typeface="Arial" panose="020B0604020202020204" pitchFamily="34" charset="0"/>
              </a:rPr>
              <a:t>Design Concepts: </a:t>
            </a:r>
            <a:r>
              <a:rPr lang="en-US" sz="1000" dirty="0">
                <a:latin typeface="Arial" panose="020B0604020202020204" pitchFamily="34" charset="0"/>
                <a:cs typeface="Arial" panose="020B0604020202020204" pitchFamily="34" charset="0"/>
              </a:rPr>
              <a:t>Top </a:t>
            </a:r>
            <a:r>
              <a:rPr lang="en-US" sz="1000" dirty="0" smtClean="0">
                <a:latin typeface="Arial" panose="020B0604020202020204" pitchFamily="34" charset="0"/>
                <a:cs typeface="Arial" panose="020B0604020202020204" pitchFamily="34" charset="0"/>
              </a:rPr>
              <a:t>14 </a:t>
            </a:r>
            <a:br>
              <a:rPr lang="en-US" sz="1000" dirty="0" smtClean="0">
                <a:latin typeface="Arial" panose="020B0604020202020204" pitchFamily="34" charset="0"/>
                <a:cs typeface="Arial" panose="020B0604020202020204" pitchFamily="34" charset="0"/>
              </a:rPr>
            </a:br>
            <a:r>
              <a:rPr lang="en-US" sz="1000" dirty="0" smtClean="0">
                <a:latin typeface="Arial" panose="020B0604020202020204" pitchFamily="34" charset="0"/>
                <a:cs typeface="Arial" panose="020B0604020202020204" pitchFamily="34" charset="0"/>
              </a:rPr>
              <a:t>Best </a:t>
            </a:r>
            <a:r>
              <a:rPr lang="en-US" sz="1000" dirty="0">
                <a:latin typeface="Arial" panose="020B0604020202020204" pitchFamily="34" charset="0"/>
                <a:cs typeface="Arial" panose="020B0604020202020204" pitchFamily="34" charset="0"/>
              </a:rPr>
              <a:t>Practices and </a:t>
            </a:r>
            <a:r>
              <a:rPr lang="en-US" sz="1000" dirty="0" smtClean="0">
                <a:latin typeface="Arial" panose="020B0604020202020204" pitchFamily="34" charset="0"/>
                <a:cs typeface="Arial" panose="020B0604020202020204" pitchFamily="34" charset="0"/>
              </a:rPr>
              <a:t>Rules </a:t>
            </a:r>
            <a:endParaRPr lang="en-US" sz="1000" dirty="0">
              <a:latin typeface="Arial" panose="020B0604020202020204" pitchFamily="34" charset="0"/>
              <a:cs typeface="Arial" panose="020B0604020202020204" pitchFamily="34" charset="0"/>
            </a:endParaRPr>
          </a:p>
        </p:txBody>
      </p:sp>
      <p:sp>
        <p:nvSpPr>
          <p:cNvPr id="11" name="Rectangle 10"/>
          <p:cNvSpPr/>
          <p:nvPr userDrawn="1"/>
        </p:nvSpPr>
        <p:spPr bwMode="gray">
          <a:xfrm>
            <a:off x="0" y="-1"/>
            <a:ext cx="2886422" cy="2005264"/>
          </a:xfrm>
          <a:prstGeom prst="rect">
            <a:avLst/>
          </a:prstGeom>
          <a:solidFill>
            <a:schemeClr val="accent6"/>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smtClean="0">
              <a:solidFill>
                <a:schemeClr val="bg1"/>
              </a:solidFill>
              <a:latin typeface="Arial" panose="020B0604020202020204" pitchFamily="34" charset="0"/>
              <a:cs typeface="Arial" panose="020B0604020202020204" pitchFamily="34" charset="0"/>
            </a:endParaRPr>
          </a:p>
        </p:txBody>
      </p:sp>
      <p:sp>
        <p:nvSpPr>
          <p:cNvPr id="12" name="TextBox 11"/>
          <p:cNvSpPr txBox="1"/>
          <p:nvPr userDrawn="1"/>
        </p:nvSpPr>
        <p:spPr bwMode="gray">
          <a:xfrm>
            <a:off x="456961" y="356371"/>
            <a:ext cx="2238962" cy="1538883"/>
          </a:xfrm>
          <a:prstGeom prst="rect">
            <a:avLst/>
          </a:prstGeom>
          <a:noFill/>
        </p:spPr>
        <p:txBody>
          <a:bodyPr wrap="square" lIns="0" tIns="0" rIns="0" bIns="0" rtlCol="0">
            <a:spAutoFit/>
          </a:bodyPr>
          <a:lstStyle/>
          <a:p>
            <a:pPr>
              <a:lnSpc>
                <a:spcPts val="3000"/>
              </a:lnSpc>
              <a:spcBef>
                <a:spcPts val="500"/>
              </a:spcBef>
            </a:pPr>
            <a:r>
              <a:rPr lang="en-US" sz="1800" dirty="0" smtClean="0">
                <a:solidFill>
                  <a:schemeClr val="bg1"/>
                </a:solidFill>
                <a:latin typeface="Arial" panose="020B0604020202020204" pitchFamily="34" charset="0"/>
                <a:cs typeface="Arial" panose="020B0604020202020204" pitchFamily="34" charset="0"/>
              </a:rPr>
              <a:t>Use the </a:t>
            </a:r>
            <a:br>
              <a:rPr lang="en-US" sz="1800" dirty="0" smtClean="0">
                <a:solidFill>
                  <a:schemeClr val="bg1"/>
                </a:solidFill>
                <a:latin typeface="Arial" panose="020B0604020202020204" pitchFamily="34" charset="0"/>
                <a:cs typeface="Arial" panose="020B0604020202020204" pitchFamily="34" charset="0"/>
              </a:rPr>
            </a:br>
            <a:r>
              <a:rPr lang="en-US" sz="2800" dirty="0" smtClean="0">
                <a:solidFill>
                  <a:schemeClr val="bg1"/>
                </a:solidFill>
                <a:latin typeface="Arial" panose="020B0604020202020204" pitchFamily="34" charset="0"/>
                <a:cs typeface="Arial" panose="020B0604020202020204" pitchFamily="34" charset="0"/>
              </a:rPr>
              <a:t>EAB Portrait Branded Template </a:t>
            </a:r>
            <a:r>
              <a:rPr lang="en-US" sz="1800" dirty="0" smtClean="0">
                <a:solidFill>
                  <a:schemeClr val="bg1"/>
                </a:solidFill>
                <a:latin typeface="Arial" panose="020B0604020202020204" pitchFamily="34" charset="0"/>
                <a:cs typeface="Arial" panose="020B0604020202020204" pitchFamily="34" charset="0"/>
              </a:rPr>
              <a:t>for…</a:t>
            </a:r>
          </a:p>
        </p:txBody>
      </p:sp>
      <p:sp>
        <p:nvSpPr>
          <p:cNvPr id="13" name="TextBox 12"/>
          <p:cNvSpPr txBox="1"/>
          <p:nvPr userDrawn="1"/>
        </p:nvSpPr>
        <p:spPr bwMode="gray">
          <a:xfrm>
            <a:off x="4594388" y="1408785"/>
            <a:ext cx="1244777" cy="433452"/>
          </a:xfrm>
          <a:prstGeom prst="rect">
            <a:avLst/>
          </a:prstGeom>
          <a:noFill/>
        </p:spPr>
        <p:txBody>
          <a:bodyPr wrap="square" lIns="0" tIns="0" rIns="0" bIns="0" rtlCol="0">
            <a:spAutoFit/>
          </a:bodyPr>
          <a:lstStyle/>
          <a:p>
            <a:pPr marL="112713" indent="-112713">
              <a:spcBef>
                <a:spcPts val="500"/>
              </a:spcBef>
              <a:buFont typeface="Arial" panose="020B0604020202020204" pitchFamily="34" charset="0"/>
              <a:buChar char="•"/>
            </a:pPr>
            <a:r>
              <a:rPr lang="en-US" sz="1200" dirty="0" smtClean="0">
                <a:solidFill>
                  <a:schemeClr val="bg1"/>
                </a:solidFill>
                <a:latin typeface="Arial" panose="020B0604020202020204" pitchFamily="34" charset="0"/>
                <a:cs typeface="Arial" panose="020B0604020202020204" pitchFamily="34" charset="0"/>
              </a:rPr>
              <a:t>Case studies</a:t>
            </a:r>
          </a:p>
          <a:p>
            <a:pPr marL="112713" indent="-112713">
              <a:spcBef>
                <a:spcPts val="500"/>
              </a:spcBef>
              <a:buFont typeface="Arial" panose="020B0604020202020204" pitchFamily="34" charset="0"/>
              <a:buChar char="•"/>
            </a:pPr>
            <a:r>
              <a:rPr lang="en-US" sz="1200" dirty="0" smtClean="0">
                <a:solidFill>
                  <a:schemeClr val="bg1"/>
                </a:solidFill>
                <a:latin typeface="Arial" panose="020B0604020202020204" pitchFamily="34" charset="0"/>
                <a:cs typeface="Arial" panose="020B0604020202020204" pitchFamily="34" charset="0"/>
              </a:rPr>
              <a:t>Schedules </a:t>
            </a:r>
          </a:p>
        </p:txBody>
      </p:sp>
      <p:sp>
        <p:nvSpPr>
          <p:cNvPr id="14" name="TextBox 13"/>
          <p:cNvSpPr txBox="1"/>
          <p:nvPr userDrawn="1"/>
        </p:nvSpPr>
        <p:spPr bwMode="gray">
          <a:xfrm>
            <a:off x="5839165" y="1408785"/>
            <a:ext cx="1455918" cy="433452"/>
          </a:xfrm>
          <a:prstGeom prst="rect">
            <a:avLst/>
          </a:prstGeom>
          <a:noFill/>
        </p:spPr>
        <p:txBody>
          <a:bodyPr wrap="square" lIns="0" tIns="0" rIns="0" bIns="0" rtlCol="0">
            <a:spAutoFit/>
          </a:bodyPr>
          <a:lstStyle/>
          <a:p>
            <a:pPr marL="112713" indent="-112713">
              <a:spcBef>
                <a:spcPts val="500"/>
              </a:spcBef>
              <a:buFont typeface="Arial" panose="020B0604020202020204" pitchFamily="34" charset="0"/>
              <a:buChar char="•"/>
            </a:pPr>
            <a:r>
              <a:rPr lang="en-US" sz="1200" dirty="0" smtClean="0">
                <a:solidFill>
                  <a:schemeClr val="bg1"/>
                </a:solidFill>
                <a:latin typeface="Arial" panose="020B0604020202020204" pitchFamily="34" charset="0"/>
                <a:cs typeface="Arial" panose="020B0604020202020204" pitchFamily="34" charset="0"/>
              </a:rPr>
              <a:t>Program overviews</a:t>
            </a:r>
          </a:p>
          <a:p>
            <a:pPr marL="112713" indent="-112713">
              <a:spcBef>
                <a:spcPts val="500"/>
              </a:spcBef>
              <a:buFont typeface="Arial" panose="020B0604020202020204" pitchFamily="34" charset="0"/>
              <a:buChar char="•"/>
            </a:pPr>
            <a:r>
              <a:rPr lang="en-US" sz="1200" dirty="0" smtClean="0">
                <a:solidFill>
                  <a:schemeClr val="bg1"/>
                </a:solidFill>
                <a:latin typeface="Arial" panose="020B0604020202020204" pitchFamily="34" charset="0"/>
                <a:cs typeface="Arial" panose="020B0604020202020204" pitchFamily="34" charset="0"/>
              </a:rPr>
              <a:t>Release notes</a:t>
            </a:r>
          </a:p>
        </p:txBody>
      </p:sp>
      <p:sp>
        <p:nvSpPr>
          <p:cNvPr id="15" name="TextBox 14"/>
          <p:cNvSpPr txBox="1"/>
          <p:nvPr userDrawn="1"/>
        </p:nvSpPr>
        <p:spPr bwMode="gray">
          <a:xfrm>
            <a:off x="3089622" y="1408785"/>
            <a:ext cx="1730829" cy="433452"/>
          </a:xfrm>
          <a:prstGeom prst="rect">
            <a:avLst/>
          </a:prstGeom>
          <a:noFill/>
        </p:spPr>
        <p:txBody>
          <a:bodyPr wrap="square" lIns="0" tIns="0" rIns="0" bIns="0" rtlCol="0">
            <a:spAutoFit/>
          </a:bodyPr>
          <a:lstStyle/>
          <a:p>
            <a:pPr marL="112713" indent="-112713">
              <a:spcBef>
                <a:spcPts val="500"/>
              </a:spcBef>
              <a:buFont typeface="Arial" panose="020B0604020202020204" pitchFamily="34" charset="0"/>
              <a:buChar char="•"/>
            </a:pPr>
            <a:r>
              <a:rPr lang="en-US" sz="1200" dirty="0" smtClean="0">
                <a:solidFill>
                  <a:schemeClr val="bg1"/>
                </a:solidFill>
                <a:latin typeface="Arial" panose="020B0604020202020204" pitchFamily="34" charset="0"/>
                <a:cs typeface="Arial" panose="020B0604020202020204" pitchFamily="34" charset="0"/>
              </a:rPr>
              <a:t>One-pagers</a:t>
            </a:r>
          </a:p>
          <a:p>
            <a:pPr marL="112713" indent="-112713">
              <a:spcBef>
                <a:spcPts val="500"/>
              </a:spcBef>
              <a:buFont typeface="Arial" panose="020B0604020202020204" pitchFamily="34" charset="0"/>
              <a:buChar char="•"/>
            </a:pPr>
            <a:r>
              <a:rPr lang="en-US" sz="1200" dirty="0" smtClean="0">
                <a:solidFill>
                  <a:schemeClr val="bg1"/>
                </a:solidFill>
                <a:latin typeface="Arial" panose="020B0604020202020204" pitchFamily="34" charset="0"/>
                <a:cs typeface="Arial" panose="020B0604020202020204" pitchFamily="34" charset="0"/>
              </a:rPr>
              <a:t>Fliers</a:t>
            </a:r>
          </a:p>
        </p:txBody>
      </p:sp>
      <p:pic>
        <p:nvPicPr>
          <p:cNvPr id="16" name="Picture 15" descr="Screen Clippi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048898" y="3019715"/>
            <a:ext cx="4235701" cy="5486400"/>
          </a:xfrm>
          <a:prstGeom prst="rect">
            <a:avLst/>
          </a:prstGeom>
          <a:ln w="12700">
            <a:solidFill>
              <a:schemeClr val="accent3"/>
            </a:solidFill>
          </a:ln>
        </p:spPr>
      </p:pic>
      <p:pic>
        <p:nvPicPr>
          <p:cNvPr id="17" name="Screen Shot 2015-12-16 at 12.27.47 PM"/>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781842" y="2637425"/>
            <a:ext cx="4240647" cy="5486400"/>
          </a:xfrm>
          <a:prstGeom prst="rect">
            <a:avLst/>
          </a:prstGeom>
          <a:ln w="12700">
            <a:solidFill>
              <a:schemeClr val="accent3"/>
            </a:solidFill>
          </a:ln>
        </p:spPr>
      </p:pic>
      <p:sp>
        <p:nvSpPr>
          <p:cNvPr id="18" name="Line Callout 1 17"/>
          <p:cNvSpPr/>
          <p:nvPr userDrawn="1"/>
        </p:nvSpPr>
        <p:spPr bwMode="gray">
          <a:xfrm>
            <a:off x="4297524" y="2963658"/>
            <a:ext cx="1252728" cy="276999"/>
          </a:xfrm>
          <a:prstGeom prst="borderCallout1">
            <a:avLst>
              <a:gd name="adj1" fmla="val 51346"/>
              <a:gd name="adj2" fmla="val 2547"/>
              <a:gd name="adj3" fmla="val 50445"/>
              <a:gd name="adj4" fmla="val -24374"/>
            </a:avLst>
          </a:prstGeom>
          <a:solidFill>
            <a:srgbClr val="009900"/>
          </a:solidFill>
          <a:ln w="12700" cap="flat" cmpd="sng" algn="ctr">
            <a:solidFill>
              <a:srgbClr val="009900"/>
            </a:solidFill>
            <a:prstDash val="solid"/>
            <a:miter lim="800000"/>
            <a:headEnd type="none" w="med" len="med"/>
            <a:tailEnd type="oval" w="sm" len="sm"/>
          </a:ln>
          <a:effectLst/>
        </p:spPr>
        <p:txBody>
          <a:bodyPr vert="horz" wrap="square" lIns="91440" tIns="45720" rIns="91440" bIns="45720" numCol="1" rtlCol="0" anchor="ctr" anchorCtr="0" compatLnSpc="1">
            <a:prstTxWarp prst="textNoShape">
              <a:avLst/>
            </a:prstTxWarp>
            <a:spAutoFit/>
          </a:bodyPr>
          <a:lstStyle/>
          <a:p>
            <a:pPr>
              <a:spcBef>
                <a:spcPts val="300"/>
              </a:spcBef>
            </a:pPr>
            <a:r>
              <a:rPr lang="en-US" sz="1200" dirty="0" smtClean="0">
                <a:solidFill>
                  <a:schemeClr val="bg1"/>
                </a:solidFill>
                <a:latin typeface="Arial" panose="020B0604020202020204" pitchFamily="34" charset="0"/>
                <a:cs typeface="Arial" panose="020B0604020202020204" pitchFamily="34" charset="0"/>
              </a:rPr>
              <a:t>Logo on header</a:t>
            </a:r>
          </a:p>
        </p:txBody>
      </p:sp>
      <p:sp>
        <p:nvSpPr>
          <p:cNvPr id="19" name="TextBox 18"/>
          <p:cNvSpPr txBox="1"/>
          <p:nvPr userDrawn="1"/>
        </p:nvSpPr>
        <p:spPr bwMode="gray">
          <a:xfrm>
            <a:off x="5187354" y="8566889"/>
            <a:ext cx="2113935" cy="138499"/>
          </a:xfrm>
          <a:prstGeom prst="rect">
            <a:avLst/>
          </a:prstGeom>
          <a:noFill/>
        </p:spPr>
        <p:txBody>
          <a:bodyPr wrap="square" lIns="0" tIns="0" rIns="0" bIns="0" rtlCol="0">
            <a:spAutoFit/>
          </a:bodyPr>
          <a:lstStyle/>
          <a:p>
            <a:pPr algn="r">
              <a:spcBef>
                <a:spcPts val="500"/>
              </a:spcBef>
            </a:pPr>
            <a:r>
              <a:rPr lang="en-US" sz="900" dirty="0">
                <a:latin typeface="Arial" panose="020B0604020202020204" pitchFamily="34" charset="0"/>
                <a:cs typeface="Arial" panose="020B0604020202020204" pitchFamily="34" charset="0"/>
              </a:rPr>
              <a:t>Slide Size: 8.5ꞌꞌ x 11ꞌꞌ </a:t>
            </a:r>
          </a:p>
        </p:txBody>
      </p:sp>
      <p:sp>
        <p:nvSpPr>
          <p:cNvPr id="20" name="Line Callout 1 19"/>
          <p:cNvSpPr/>
          <p:nvPr userDrawn="1"/>
        </p:nvSpPr>
        <p:spPr bwMode="gray">
          <a:xfrm>
            <a:off x="3048898" y="8706287"/>
            <a:ext cx="1188950" cy="276999"/>
          </a:xfrm>
          <a:prstGeom prst="borderCallout1">
            <a:avLst>
              <a:gd name="adj1" fmla="val 8782"/>
              <a:gd name="adj2" fmla="val 29736"/>
              <a:gd name="adj3" fmla="val -47926"/>
              <a:gd name="adj4" fmla="val 29586"/>
            </a:avLst>
          </a:prstGeom>
          <a:solidFill>
            <a:srgbClr val="009900"/>
          </a:solidFill>
          <a:ln w="12700" cap="flat" cmpd="sng" algn="ctr">
            <a:solidFill>
              <a:srgbClr val="009900"/>
            </a:solidFill>
            <a:prstDash val="solid"/>
            <a:miter lim="800000"/>
            <a:headEnd type="none" w="med" len="med"/>
            <a:tailEnd type="oval" w="sm" len="sm"/>
          </a:ln>
          <a:effectLst/>
        </p:spPr>
        <p:txBody>
          <a:bodyPr vert="horz" wrap="square" lIns="91440" tIns="45720" rIns="91440" bIns="45720" numCol="1" rtlCol="0" anchor="ctr" anchorCtr="0" compatLnSpc="1">
            <a:prstTxWarp prst="textNoShape">
              <a:avLst/>
            </a:prstTxWarp>
            <a:spAutoFit/>
          </a:bodyPr>
          <a:lstStyle/>
          <a:p>
            <a:pPr>
              <a:spcBef>
                <a:spcPts val="300"/>
              </a:spcBef>
            </a:pPr>
            <a:r>
              <a:rPr lang="en-US" sz="1200" dirty="0" smtClean="0">
                <a:solidFill>
                  <a:schemeClr val="bg1"/>
                </a:solidFill>
                <a:latin typeface="Arial" panose="020B0604020202020204" pitchFamily="34" charset="0"/>
                <a:cs typeface="Arial" panose="020B0604020202020204" pitchFamily="34" charset="0"/>
              </a:rPr>
              <a:t>Logo on footer</a:t>
            </a:r>
          </a:p>
        </p:txBody>
      </p:sp>
    </p:spTree>
    <p:extLst>
      <p:ext uri="{BB962C8B-B14F-4D97-AF65-F5344CB8AC3E}">
        <p14:creationId xmlns:p14="http://schemas.microsoft.com/office/powerpoint/2010/main" val="1979591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xt: Standard">
    <p:spTree>
      <p:nvGrpSpPr>
        <p:cNvPr id="1" name=""/>
        <p:cNvGrpSpPr/>
        <p:nvPr/>
      </p:nvGrpSpPr>
      <p:grpSpPr>
        <a:xfrm>
          <a:off x="0" y="0"/>
          <a:ext cx="0" cy="0"/>
          <a:chOff x="0" y="0"/>
          <a:chExt cx="0" cy="0"/>
        </a:xfrm>
      </p:grpSpPr>
      <p:cxnSp>
        <p:nvCxnSpPr>
          <p:cNvPr id="26" name="Straight Connector 25"/>
          <p:cNvCxnSpPr/>
          <p:nvPr userDrawn="1"/>
        </p:nvCxnSpPr>
        <p:spPr bwMode="gray">
          <a:xfrm>
            <a:off x="2429530" y="1333616"/>
            <a:ext cx="0" cy="7690957"/>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18" name="Text Placeholder 3"/>
          <p:cNvSpPr>
            <a:spLocks noGrp="1"/>
          </p:cNvSpPr>
          <p:nvPr>
            <p:ph type="body" sz="quarter" idx="28" hasCustomPrompt="1"/>
          </p:nvPr>
        </p:nvSpPr>
        <p:spPr bwMode="gray">
          <a:xfrm>
            <a:off x="2585575" y="1312207"/>
            <a:ext cx="4671681" cy="200055"/>
          </a:xfrm>
        </p:spPr>
        <p:txBody>
          <a:bodyPr/>
          <a:lstStyle>
            <a:lvl1pPr marL="0" indent="0">
              <a:spcBef>
                <a:spcPts val="0"/>
              </a:spcBef>
              <a:buNone/>
              <a:defRPr sz="1300">
                <a:solidFill>
                  <a:schemeClr val="tx1"/>
                </a:solidFill>
              </a:defRPr>
            </a:lvl1pPr>
          </a:lstStyle>
          <a:p>
            <a:pPr lvl="0"/>
            <a:r>
              <a:rPr lang="en-US" dirty="0" smtClean="0"/>
              <a:t>Page Subtitle – Verdana 13pt Regular, Title Case</a:t>
            </a:r>
          </a:p>
        </p:txBody>
      </p:sp>
      <p:sp>
        <p:nvSpPr>
          <p:cNvPr id="19" name="Text Placeholder 7"/>
          <p:cNvSpPr>
            <a:spLocks noGrp="1"/>
          </p:cNvSpPr>
          <p:nvPr>
            <p:ph type="body" sz="quarter" idx="32" hasCustomPrompt="1"/>
          </p:nvPr>
        </p:nvSpPr>
        <p:spPr bwMode="gray">
          <a:xfrm>
            <a:off x="512763" y="464481"/>
            <a:ext cx="2743200" cy="123111"/>
          </a:xfrm>
        </p:spPr>
        <p:txBody>
          <a:bodyPr/>
          <a:lstStyle>
            <a:lvl1pPr marL="0" indent="0">
              <a:spcBef>
                <a:spcPts val="0"/>
              </a:spcBef>
              <a:buNone/>
              <a:defRPr sz="80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Verdana 8pt Regular, Title Case</a:t>
            </a:r>
          </a:p>
        </p:txBody>
      </p:sp>
      <p:sp>
        <p:nvSpPr>
          <p:cNvPr id="20" name="Text Placeholder 2"/>
          <p:cNvSpPr>
            <a:spLocks noGrp="1"/>
          </p:cNvSpPr>
          <p:nvPr>
            <p:ph type="body" sz="quarter" idx="33" hasCustomPrompt="1"/>
          </p:nvPr>
        </p:nvSpPr>
        <p:spPr bwMode="gray">
          <a:xfrm>
            <a:off x="514349" y="1312206"/>
            <a:ext cx="1828800" cy="7708392"/>
          </a:xfrm>
        </p:spPr>
        <p:txBody>
          <a:bodyPr>
            <a:noAutofit/>
          </a:bodyPr>
          <a:lstStyle>
            <a:lvl1pPr marL="0" indent="0">
              <a:lnSpc>
                <a:spcPct val="120000"/>
              </a:lnSpc>
              <a:spcBef>
                <a:spcPts val="800"/>
              </a:spcBef>
              <a:buNone/>
              <a:defRPr>
                <a:solidFill>
                  <a:schemeClr val="tx1"/>
                </a:solidFill>
              </a:defRPr>
            </a:lvl1pPr>
            <a:lvl2pPr marL="112713" indent="0">
              <a:lnSpc>
                <a:spcPct val="120000"/>
              </a:lnSpc>
              <a:spcBef>
                <a:spcPts val="800"/>
              </a:spcBef>
              <a:buNone/>
              <a:defRPr/>
            </a:lvl2pPr>
            <a:lvl3pPr marL="230187" indent="0">
              <a:lnSpc>
                <a:spcPct val="120000"/>
              </a:lnSpc>
              <a:spcBef>
                <a:spcPts val="800"/>
              </a:spcBef>
              <a:buNone/>
              <a:defRPr/>
            </a:lvl3pPr>
            <a:lvl4pPr marL="342900" indent="0">
              <a:lnSpc>
                <a:spcPct val="120000"/>
              </a:lnSpc>
              <a:spcBef>
                <a:spcPts val="800"/>
              </a:spcBef>
              <a:buNone/>
              <a:defRPr/>
            </a:lvl4pPr>
            <a:lvl5pPr marL="458787" indent="0">
              <a:lnSpc>
                <a:spcPct val="120000"/>
              </a:lnSpc>
              <a:spcBef>
                <a:spcPts val="800"/>
              </a:spcBef>
              <a:buNone/>
              <a:defRPr/>
            </a:lvl5pPr>
          </a:lstStyle>
          <a:p>
            <a:pPr lvl="0"/>
            <a:r>
              <a:rPr lang="en-US" dirty="0" smtClean="0"/>
              <a:t>Section Text – Verdana 9pt Regular. 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sp>
        <p:nvSpPr>
          <p:cNvPr id="25" name="Text Placeholder 6"/>
          <p:cNvSpPr>
            <a:spLocks noGrp="1"/>
          </p:cNvSpPr>
          <p:nvPr>
            <p:ph type="body" sz="quarter" idx="43" hasCustomPrompt="1"/>
          </p:nvPr>
        </p:nvSpPr>
        <p:spPr bwMode="gray">
          <a:xfrm>
            <a:off x="4925537" y="9275251"/>
            <a:ext cx="2331720" cy="153888"/>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7" name="Text Placeholder 6"/>
          <p:cNvSpPr>
            <a:spLocks noGrp="1"/>
          </p:cNvSpPr>
          <p:nvPr>
            <p:ph type="body" sz="quarter" idx="44" hasCustomPrompt="1"/>
          </p:nvPr>
        </p:nvSpPr>
        <p:spPr bwMode="gray">
          <a:xfrm>
            <a:off x="514349" y="9198307"/>
            <a:ext cx="1965960" cy="230832"/>
          </a:xfrm>
        </p:spPr>
        <p:txBody>
          <a:bodyPr anchor="b" anchorCtr="0"/>
          <a:lstStyle>
            <a:lvl1pPr marL="118872" indent="-118872">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2" name="Title 1"/>
          <p:cNvSpPr>
            <a:spLocks noGrp="1"/>
          </p:cNvSpPr>
          <p:nvPr>
            <p:ph type="title" hasCustomPrompt="1"/>
          </p:nvPr>
        </p:nvSpPr>
        <p:spPr bwMode="gray">
          <a:xfrm>
            <a:off x="512763" y="700183"/>
            <a:ext cx="6745287" cy="307777"/>
          </a:xfrm>
        </p:spPr>
        <p:txBody>
          <a:bodyPr/>
          <a:lstStyle/>
          <a:p>
            <a:r>
              <a:rPr lang="en-US" dirty="0" smtClean="0"/>
              <a:t>Page Title – Rockwell 20pt Regular, Title Case</a:t>
            </a:r>
            <a:endParaRPr lang="en-US" dirty="0"/>
          </a:p>
        </p:txBody>
      </p:sp>
      <p:cxnSp>
        <p:nvCxnSpPr>
          <p:cNvPr id="10" name="Straight Connector 9"/>
          <p:cNvCxnSpPr/>
          <p:nvPr userDrawn="1"/>
        </p:nvCxnSpPr>
        <p:spPr bwMode="gray">
          <a:xfrm>
            <a:off x="504032" y="1037059"/>
            <a:ext cx="6754018"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11"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pPr/>
              <a:t>‹#›</a:t>
            </a:fld>
            <a:endParaRPr lang="en-US" dirty="0"/>
          </a:p>
        </p:txBody>
      </p:sp>
      <p:sp>
        <p:nvSpPr>
          <p:cNvPr id="12" name="Rectangle 11"/>
          <p:cNvSpPr/>
          <p:nvPr userDrawn="1"/>
        </p:nvSpPr>
        <p:spPr bwMode="gray">
          <a:xfrm>
            <a:off x="4162424" y="9575006"/>
            <a:ext cx="3033717" cy="223838"/>
          </a:xfrm>
          <a:prstGeom prst="rect">
            <a:avLst/>
          </a:prstGeom>
          <a:solidFill>
            <a:schemeClr val="bg1"/>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pic>
        <p:nvPicPr>
          <p:cNvPr id="13" name="Picture 1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4243391" y="9639486"/>
            <a:ext cx="2909983" cy="117539"/>
          </a:xfrm>
          <a:prstGeom prst="rect">
            <a:avLst/>
          </a:prstGeom>
        </p:spPr>
      </p:pic>
    </p:spTree>
    <p:extLst>
      <p:ext uri="{BB962C8B-B14F-4D97-AF65-F5344CB8AC3E}">
        <p14:creationId xmlns:p14="http://schemas.microsoft.com/office/powerpoint/2010/main" val="2548830150"/>
      </p:ext>
    </p:extLst>
  </p:cSld>
  <p:clrMapOvr>
    <a:masterClrMapping/>
  </p:clrMapOvr>
  <p:timing>
    <p:tnLst>
      <p:par>
        <p:cTn id="1" dur="indefinite" restart="never" nodeType="tmRoot"/>
      </p:par>
    </p:tnLst>
  </p:timing>
  <p:extLst mod="1">
    <p:ext uri="{DCECCB84-F9BA-43D5-87BE-67443E8EF086}">
      <p15:sldGuideLst xmlns="" xmlns:p15="http://schemas.microsoft.com/office/powerpoint/2012/main">
        <p15:guide id="1" pos="1627" userDrawn="1">
          <p15:clr>
            <a:srgbClr val="FBAE40"/>
          </p15:clr>
        </p15:guide>
        <p15:guide id="2" pos="1479" userDrawn="1">
          <p15:clr>
            <a:srgbClr val="FBAE40"/>
          </p15:clr>
        </p15:guide>
        <p15:guide id="3" orient="horz" pos="823"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Box Text: Standard">
    <p:spTree>
      <p:nvGrpSpPr>
        <p:cNvPr id="1" name=""/>
        <p:cNvGrpSpPr/>
        <p:nvPr/>
      </p:nvGrpSpPr>
      <p:grpSpPr>
        <a:xfrm>
          <a:off x="0" y="0"/>
          <a:ext cx="0" cy="0"/>
          <a:chOff x="0" y="0"/>
          <a:chExt cx="0" cy="0"/>
        </a:xfrm>
      </p:grpSpPr>
      <p:cxnSp>
        <p:nvCxnSpPr>
          <p:cNvPr id="18" name="Straight Connector 17"/>
          <p:cNvCxnSpPr/>
          <p:nvPr userDrawn="1"/>
        </p:nvCxnSpPr>
        <p:spPr bwMode="gray">
          <a:xfrm>
            <a:off x="2581275" y="1037059"/>
            <a:ext cx="46767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10" name="Title 1"/>
          <p:cNvSpPr>
            <a:spLocks noGrp="1"/>
          </p:cNvSpPr>
          <p:nvPr>
            <p:ph type="title" hasCustomPrompt="1"/>
          </p:nvPr>
        </p:nvSpPr>
        <p:spPr bwMode="gray">
          <a:xfrm>
            <a:off x="2588087" y="700183"/>
            <a:ext cx="4669963" cy="307777"/>
          </a:xfrm>
          <a:prstGeom prst="rect">
            <a:avLst/>
          </a:prstGeom>
        </p:spPr>
        <p:txBody>
          <a:bodyPr wrap="square" lIns="0" tIns="0" rIns="0" bIns="0" anchor="b" anchorCtr="0">
            <a:spAutoFit/>
          </a:bodyPr>
          <a:lstStyle>
            <a:lvl1pPr>
              <a:lnSpc>
                <a:spcPct val="100000"/>
              </a:lnSpc>
              <a:defRPr sz="2000" b="0" spc="40" baseline="0"/>
            </a:lvl1pPr>
          </a:lstStyle>
          <a:p>
            <a:r>
              <a:rPr lang="en-US" dirty="0" smtClean="0"/>
              <a:t>Page Title – Rockwell 20pt Regular</a:t>
            </a:r>
          </a:p>
        </p:txBody>
      </p:sp>
      <p:sp>
        <p:nvSpPr>
          <p:cNvPr id="12" name="Text Placeholder 3"/>
          <p:cNvSpPr>
            <a:spLocks noGrp="1"/>
          </p:cNvSpPr>
          <p:nvPr>
            <p:ph type="body" sz="quarter" idx="28" hasCustomPrompt="1"/>
          </p:nvPr>
        </p:nvSpPr>
        <p:spPr bwMode="gray">
          <a:xfrm>
            <a:off x="2588087" y="1110761"/>
            <a:ext cx="4669963" cy="200055"/>
          </a:xfrm>
        </p:spPr>
        <p:txBody>
          <a:bodyPr/>
          <a:lstStyle>
            <a:lvl1pPr marL="0" indent="0">
              <a:spcBef>
                <a:spcPts val="0"/>
              </a:spcBef>
              <a:buNone/>
              <a:defRPr sz="1300">
                <a:solidFill>
                  <a:schemeClr val="tx1"/>
                </a:solidFill>
              </a:defRPr>
            </a:lvl1pPr>
          </a:lstStyle>
          <a:p>
            <a:pPr lvl="0"/>
            <a:r>
              <a:rPr lang="en-US" dirty="0" smtClean="0"/>
              <a:t>Page Subtitle – Verdana 13pt Regular, Title Case</a:t>
            </a:r>
          </a:p>
        </p:txBody>
      </p:sp>
      <p:sp>
        <p:nvSpPr>
          <p:cNvPr id="13" name="Text Placeholder 7"/>
          <p:cNvSpPr>
            <a:spLocks noGrp="1"/>
          </p:cNvSpPr>
          <p:nvPr>
            <p:ph type="body" sz="quarter" idx="29" hasCustomPrompt="1"/>
          </p:nvPr>
        </p:nvSpPr>
        <p:spPr bwMode="gray">
          <a:xfrm>
            <a:off x="2588087" y="464481"/>
            <a:ext cx="2743200" cy="123111"/>
          </a:xfrm>
        </p:spPr>
        <p:txBody>
          <a:bodyPr/>
          <a:lstStyle>
            <a:lvl1pPr marL="0" indent="0">
              <a:spcBef>
                <a:spcPts val="0"/>
              </a:spcBef>
              <a:buNone/>
              <a:defRPr sz="80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Verdana 8pt Regular, Title Case</a:t>
            </a:r>
          </a:p>
        </p:txBody>
      </p:sp>
      <p:sp>
        <p:nvSpPr>
          <p:cNvPr id="14" name="Text Placeholder 2"/>
          <p:cNvSpPr>
            <a:spLocks noGrp="1"/>
          </p:cNvSpPr>
          <p:nvPr>
            <p:ph type="body" sz="quarter" idx="32" hasCustomPrompt="1"/>
          </p:nvPr>
        </p:nvSpPr>
        <p:spPr bwMode="gray">
          <a:xfrm>
            <a:off x="504825" y="464479"/>
            <a:ext cx="1920240" cy="8965271"/>
          </a:xfrm>
          <a:ln w="12700">
            <a:solidFill>
              <a:schemeClr val="accent3"/>
            </a:solidFill>
            <a:miter lim="800000"/>
          </a:ln>
        </p:spPr>
        <p:txBody>
          <a:bodyPr lIns="137160" tIns="137160" rIns="137160" bIns="137160">
            <a:noAutofit/>
          </a:bodyPr>
          <a:lstStyle>
            <a:lvl1pPr marL="0" indent="0">
              <a:spcBef>
                <a:spcPts val="0"/>
              </a:spcBef>
              <a:buNone/>
              <a:defRPr sz="1000" b="1">
                <a:solidFill>
                  <a:schemeClr val="tx1"/>
                </a:solidFill>
              </a:defRPr>
            </a:lvl1pPr>
            <a:lvl2pPr marL="112713" indent="0">
              <a:buNone/>
              <a:defRPr sz="1000"/>
            </a:lvl2pPr>
            <a:lvl3pPr marL="230187" indent="0">
              <a:buNone/>
              <a:defRPr sz="1000"/>
            </a:lvl3pPr>
            <a:lvl4pPr marL="342900" indent="0">
              <a:buNone/>
              <a:defRPr sz="1000"/>
            </a:lvl4pPr>
            <a:lvl5pPr marL="458787" indent="0">
              <a:buNone/>
              <a:defRPr sz="1000"/>
            </a:lvl5pPr>
          </a:lstStyle>
          <a:p>
            <a:pPr lvl="0"/>
            <a:r>
              <a:rPr lang="en-US" dirty="0" smtClean="0"/>
              <a:t>Box Title – Verdana</a:t>
            </a:r>
          </a:p>
        </p:txBody>
      </p:sp>
      <p:sp>
        <p:nvSpPr>
          <p:cNvPr id="17" name="Text Placeholder 5"/>
          <p:cNvSpPr>
            <a:spLocks noGrp="1"/>
          </p:cNvSpPr>
          <p:nvPr>
            <p:ph type="body" sz="quarter" idx="34" hasCustomPrompt="1"/>
          </p:nvPr>
        </p:nvSpPr>
        <p:spPr bwMode="gray">
          <a:xfrm>
            <a:off x="504825" y="744549"/>
            <a:ext cx="1920240" cy="8685201"/>
          </a:xfrm>
        </p:spPr>
        <p:txBody>
          <a:bodyPr lIns="137160" tIns="137160" rIns="137160">
            <a:noAutofit/>
          </a:bodyPr>
          <a:lstStyle>
            <a:lvl1pPr marL="0" indent="0">
              <a:lnSpc>
                <a:spcPct val="120000"/>
              </a:lnSpc>
              <a:spcBef>
                <a:spcPts val="800"/>
              </a:spcBef>
              <a:buNone/>
              <a:defRPr>
                <a:solidFill>
                  <a:schemeClr val="tx1"/>
                </a:solidFill>
              </a:defRPr>
            </a:lvl1pPr>
            <a:lvl2pPr marL="112713" indent="0">
              <a:lnSpc>
                <a:spcPct val="120000"/>
              </a:lnSpc>
              <a:spcBef>
                <a:spcPts val="800"/>
              </a:spcBef>
              <a:buNone/>
              <a:defRPr/>
            </a:lvl2pPr>
            <a:lvl3pPr marL="230187" indent="0">
              <a:lnSpc>
                <a:spcPct val="120000"/>
              </a:lnSpc>
              <a:spcBef>
                <a:spcPts val="800"/>
              </a:spcBef>
              <a:buNone/>
              <a:defRPr/>
            </a:lvl3pPr>
            <a:lvl4pPr marL="342900" indent="0">
              <a:lnSpc>
                <a:spcPct val="120000"/>
              </a:lnSpc>
              <a:spcBef>
                <a:spcPts val="800"/>
              </a:spcBef>
              <a:buNone/>
              <a:defRPr/>
            </a:lvl4pPr>
            <a:lvl5pPr marL="458787" indent="0">
              <a:lnSpc>
                <a:spcPct val="120000"/>
              </a:lnSpc>
              <a:spcBef>
                <a:spcPts val="800"/>
              </a:spcBef>
              <a:buNone/>
              <a:defRPr/>
            </a:lvl5pPr>
          </a:lstStyle>
          <a:p>
            <a:pPr lvl="0"/>
            <a:r>
              <a:rPr lang="en-US" dirty="0" smtClean="0"/>
              <a:t>Section Text – Verdana 9pt Regular. 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sp>
        <p:nvSpPr>
          <p:cNvPr id="19" name="Text Placeholder 6"/>
          <p:cNvSpPr>
            <a:spLocks noGrp="1"/>
          </p:cNvSpPr>
          <p:nvPr>
            <p:ph type="body" sz="quarter" idx="43" hasCustomPrompt="1"/>
          </p:nvPr>
        </p:nvSpPr>
        <p:spPr bwMode="gray">
          <a:xfrm>
            <a:off x="4928977" y="9275251"/>
            <a:ext cx="2331720" cy="153888"/>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0" name="Text Placeholder 6"/>
          <p:cNvSpPr>
            <a:spLocks noGrp="1"/>
          </p:cNvSpPr>
          <p:nvPr>
            <p:ph type="body" sz="quarter" idx="44" hasCustomPrompt="1"/>
          </p:nvPr>
        </p:nvSpPr>
        <p:spPr bwMode="gray">
          <a:xfrm>
            <a:off x="2585508" y="9198307"/>
            <a:ext cx="1965960" cy="230832"/>
          </a:xfrm>
        </p:spPr>
        <p:txBody>
          <a:bodyPr anchor="b" anchorCtr="0"/>
          <a:lstStyle>
            <a:lvl1pPr marL="118872" indent="-118872">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11"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pPr/>
              <a:t>‹#›</a:t>
            </a:fld>
            <a:endParaRPr lang="en-US" dirty="0"/>
          </a:p>
        </p:txBody>
      </p:sp>
      <p:sp>
        <p:nvSpPr>
          <p:cNvPr id="15" name="Rectangle 14"/>
          <p:cNvSpPr/>
          <p:nvPr userDrawn="1"/>
        </p:nvSpPr>
        <p:spPr bwMode="gray">
          <a:xfrm>
            <a:off x="4162424" y="9575006"/>
            <a:ext cx="3033717" cy="223838"/>
          </a:xfrm>
          <a:prstGeom prst="rect">
            <a:avLst/>
          </a:prstGeom>
          <a:solidFill>
            <a:schemeClr val="bg1"/>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pic>
        <p:nvPicPr>
          <p:cNvPr id="16" name="Picture 1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4243391" y="9639486"/>
            <a:ext cx="2909983" cy="117539"/>
          </a:xfrm>
          <a:prstGeom prst="rect">
            <a:avLst/>
          </a:prstGeom>
        </p:spPr>
      </p:pic>
    </p:spTree>
    <p:extLst>
      <p:ext uri="{BB962C8B-B14F-4D97-AF65-F5344CB8AC3E}">
        <p14:creationId xmlns:p14="http://schemas.microsoft.com/office/powerpoint/2010/main" val="2993346309"/>
      </p:ext>
    </p:extLst>
  </p:cSld>
  <p:clrMapOvr>
    <a:masterClrMapping/>
  </p:clrMapOvr>
  <p:timing>
    <p:tnLst>
      <p:par>
        <p:cTn id="1" dur="indefinite" restart="never" nodeType="tmRoot"/>
      </p:par>
    </p:tnLst>
  </p:timing>
  <p:extLst mod="1">
    <p:ext uri="{DCECCB84-F9BA-43D5-87BE-67443E8EF086}">
      <p15:sldGuideLst xmlns="" xmlns:p15="http://schemas.microsoft.com/office/powerpoint/2012/main">
        <p15:guide id="1" pos="1626"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lank Page: with Footer">
    <p:bg bwMode="gray">
      <p:bgRef idx="1001">
        <a:schemeClr val="bg1"/>
      </p:bgRef>
    </p:bg>
    <p:spTree>
      <p:nvGrpSpPr>
        <p:cNvPr id="1" name=""/>
        <p:cNvGrpSpPr/>
        <p:nvPr/>
      </p:nvGrpSpPr>
      <p:grpSpPr>
        <a:xfrm>
          <a:off x="0" y="0"/>
          <a:ext cx="0" cy="0"/>
          <a:chOff x="0" y="0"/>
          <a:chExt cx="0" cy="0"/>
        </a:xfrm>
      </p:grpSpPr>
      <p:sp>
        <p:nvSpPr>
          <p:cNvPr id="2"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pPr/>
              <a:t>‹#›</a:t>
            </a:fld>
            <a:endParaRPr lang="en-US" dirty="0"/>
          </a:p>
        </p:txBody>
      </p:sp>
      <p:sp>
        <p:nvSpPr>
          <p:cNvPr id="3" name="Rectangle 2"/>
          <p:cNvSpPr/>
          <p:nvPr userDrawn="1"/>
        </p:nvSpPr>
        <p:spPr bwMode="gray">
          <a:xfrm>
            <a:off x="4162424" y="9575006"/>
            <a:ext cx="3033717" cy="223838"/>
          </a:xfrm>
          <a:prstGeom prst="rect">
            <a:avLst/>
          </a:prstGeom>
          <a:solidFill>
            <a:schemeClr val="bg1"/>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4243391" y="9639486"/>
            <a:ext cx="2909983" cy="117539"/>
          </a:xfrm>
          <a:prstGeom prst="rect">
            <a:avLst/>
          </a:prstGeom>
        </p:spPr>
      </p:pic>
    </p:spTree>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Blank Page">
    <p:bg bwMode="gray">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803562781"/>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ack Cover ">
    <p:spTree>
      <p:nvGrpSpPr>
        <p:cNvPr id="1" name=""/>
        <p:cNvGrpSpPr/>
        <p:nvPr/>
      </p:nvGrpSpPr>
      <p:grpSpPr>
        <a:xfrm>
          <a:off x="0" y="0"/>
          <a:ext cx="0" cy="0"/>
          <a:chOff x="0" y="0"/>
          <a:chExt cx="0" cy="0"/>
        </a:xfrm>
      </p:grpSpPr>
      <p:grpSp>
        <p:nvGrpSpPr>
          <p:cNvPr id="18" name="Group 17"/>
          <p:cNvGrpSpPr/>
          <p:nvPr userDrawn="1"/>
        </p:nvGrpSpPr>
        <p:grpSpPr bwMode="gray">
          <a:xfrm>
            <a:off x="2957819" y="3631298"/>
            <a:ext cx="1856762" cy="1513975"/>
            <a:chOff x="3898372" y="2882900"/>
            <a:chExt cx="2476500" cy="2019300"/>
          </a:xfrm>
        </p:grpSpPr>
        <p:pic>
          <p:nvPicPr>
            <p:cNvPr id="19" name="Picture 3"/>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gray">
            <a:xfrm>
              <a:off x="4024376" y="3276600"/>
              <a:ext cx="2224492" cy="1270738"/>
            </a:xfrm>
            <a:prstGeom prst="rect">
              <a:avLst/>
            </a:prstGeom>
            <a:noFill/>
            <a:extLst>
              <a:ext uri="{909E8E84-426E-40DD-AFC4-6F175D3DCCD1}">
                <a14:hiddenFill xmlns:a14="http://schemas.microsoft.com/office/drawing/2010/main">
                  <a:solidFill>
                    <a:srgbClr val="FFFFFF"/>
                  </a:solidFill>
                </a14:hiddenFill>
              </a:ext>
            </a:extLst>
          </p:spPr>
        </p:pic>
        <p:cxnSp>
          <p:nvCxnSpPr>
            <p:cNvPr id="20" name="Straight Connector 19"/>
            <p:cNvCxnSpPr/>
            <p:nvPr userDrawn="1"/>
          </p:nvCxnSpPr>
          <p:spPr bwMode="gray">
            <a:xfrm>
              <a:off x="3898372" y="2882900"/>
              <a:ext cx="2476500" cy="0"/>
            </a:xfrm>
            <a:prstGeom prst="line">
              <a:avLst/>
            </a:prstGeom>
            <a:ln w="19050">
              <a:solidFill>
                <a:schemeClr val="accent2"/>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userDrawn="1"/>
          </p:nvCxnSpPr>
          <p:spPr bwMode="gray">
            <a:xfrm>
              <a:off x="3898372" y="4902200"/>
              <a:ext cx="2476500" cy="0"/>
            </a:xfrm>
            <a:prstGeom prst="line">
              <a:avLst/>
            </a:prstGeom>
            <a:ln w="19050">
              <a:solidFill>
                <a:schemeClr val="accent2"/>
              </a:solidFill>
              <a:miter lim="800000"/>
              <a:headEnd type="none"/>
              <a:tailEnd type="none"/>
            </a:ln>
          </p:spPr>
          <p:style>
            <a:lnRef idx="1">
              <a:schemeClr val="accent1"/>
            </a:lnRef>
            <a:fillRef idx="0">
              <a:schemeClr val="accent1"/>
            </a:fillRef>
            <a:effectRef idx="0">
              <a:schemeClr val="accent1"/>
            </a:effectRef>
            <a:fontRef idx="minor">
              <a:schemeClr val="tx1"/>
            </a:fontRef>
          </p:style>
        </p:cxnSp>
      </p:grpSp>
      <p:grpSp>
        <p:nvGrpSpPr>
          <p:cNvPr id="17" name="Group 16"/>
          <p:cNvGrpSpPr/>
          <p:nvPr userDrawn="1"/>
        </p:nvGrpSpPr>
        <p:grpSpPr bwMode="gray">
          <a:xfrm>
            <a:off x="394240" y="9134518"/>
            <a:ext cx="4279313" cy="527990"/>
            <a:chOff x="398998" y="9127375"/>
            <a:chExt cx="4279313" cy="527990"/>
          </a:xfrm>
        </p:grpSpPr>
        <p:cxnSp>
          <p:nvCxnSpPr>
            <p:cNvPr id="23" name="Straight Connector 22"/>
            <p:cNvCxnSpPr/>
            <p:nvPr userDrawn="1"/>
          </p:nvCxnSpPr>
          <p:spPr bwMode="gray">
            <a:xfrm>
              <a:off x="1899262" y="9127375"/>
              <a:ext cx="0" cy="527990"/>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4" name="TextBox 23"/>
            <p:cNvSpPr txBox="1"/>
            <p:nvPr userDrawn="1"/>
          </p:nvSpPr>
          <p:spPr bwMode="gray">
            <a:xfrm>
              <a:off x="2027979" y="9237482"/>
              <a:ext cx="2650332" cy="307777"/>
            </a:xfrm>
            <a:prstGeom prst="rect">
              <a:avLst/>
            </a:prstGeom>
            <a:noFill/>
          </p:spPr>
          <p:txBody>
            <a:bodyPr wrap="square" lIns="0" tIns="0" rIns="0" bIns="0" rtlCol="0">
              <a:spAutoFit/>
            </a:bodyPr>
            <a:lstStyle/>
            <a:p>
              <a:pPr>
                <a:spcBef>
                  <a:spcPts val="0"/>
                </a:spcBef>
              </a:pPr>
              <a:r>
                <a:rPr lang="en-US" sz="1000" spc="0" baseline="0" dirty="0" smtClean="0">
                  <a:latin typeface="+mj-lt"/>
                </a:rPr>
                <a:t>2445 M Street NW, Washington DC 20037</a:t>
              </a:r>
            </a:p>
            <a:p>
              <a:pPr>
                <a:spcBef>
                  <a:spcPts val="0"/>
                </a:spcBef>
              </a:pPr>
              <a:r>
                <a:rPr lang="en-US" sz="1000" b="1" spc="0" baseline="0" dirty="0" smtClean="0">
                  <a:latin typeface="+mj-lt"/>
                </a:rPr>
                <a:t>P</a:t>
              </a:r>
              <a:r>
                <a:rPr lang="en-US" sz="1000" spc="0" baseline="0" dirty="0" smtClean="0">
                  <a:latin typeface="+mj-lt"/>
                </a:rPr>
                <a:t> 202.266.6400   </a:t>
              </a:r>
              <a:r>
                <a:rPr lang="en-US" sz="1000" b="1" spc="0" baseline="0" dirty="0" smtClean="0">
                  <a:latin typeface="+mj-lt"/>
                </a:rPr>
                <a:t>F</a:t>
              </a:r>
              <a:r>
                <a:rPr lang="en-US" sz="1000" spc="0" baseline="0" dirty="0" smtClean="0">
                  <a:latin typeface="+mj-lt"/>
                </a:rPr>
                <a:t> 202.266.5700   </a:t>
              </a:r>
              <a:r>
                <a:rPr lang="en-US" sz="1000" spc="0" baseline="0" dirty="0" smtClean="0">
                  <a:solidFill>
                    <a:schemeClr val="accent6"/>
                  </a:solidFill>
                  <a:latin typeface="+mj-lt"/>
                </a:rPr>
                <a:t>eab.com</a:t>
              </a:r>
            </a:p>
          </p:txBody>
        </p:sp>
        <p:cxnSp>
          <p:nvCxnSpPr>
            <p:cNvPr id="25" name="Straight Connector 24"/>
            <p:cNvCxnSpPr/>
            <p:nvPr userDrawn="1"/>
          </p:nvCxnSpPr>
          <p:spPr bwMode="gray">
            <a:xfrm>
              <a:off x="2946813" y="9423746"/>
              <a:ext cx="0" cy="91440"/>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userDrawn="1"/>
          </p:nvCxnSpPr>
          <p:spPr bwMode="gray">
            <a:xfrm>
              <a:off x="3915704" y="9423746"/>
              <a:ext cx="0" cy="91440"/>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pic>
          <p:nvPicPr>
            <p:cNvPr id="27" name="Picture 26"/>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398998" y="9127375"/>
              <a:ext cx="1379976" cy="527990"/>
            </a:xfrm>
            <a:prstGeom prst="rect">
              <a:avLst/>
            </a:prstGeom>
          </p:spPr>
        </p:pic>
      </p:grpSp>
    </p:spTree>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Style Option">
    <p:bg bwMode="gray">
      <p:bgPr>
        <a:solidFill>
          <a:schemeClr val="accent5"/>
        </a:solidFill>
        <a:effectLst/>
      </p:bgPr>
    </p:bg>
    <p:spTree>
      <p:nvGrpSpPr>
        <p:cNvPr id="1" name=""/>
        <p:cNvGrpSpPr/>
        <p:nvPr/>
      </p:nvGrpSpPr>
      <p:grpSpPr>
        <a:xfrm>
          <a:off x="0" y="0"/>
          <a:ext cx="0" cy="0"/>
          <a:chOff x="0" y="0"/>
          <a:chExt cx="0" cy="0"/>
        </a:xfrm>
      </p:grpSpPr>
      <p:sp>
        <p:nvSpPr>
          <p:cNvPr id="4" name="TextBox 3"/>
          <p:cNvSpPr txBox="1"/>
          <p:nvPr userDrawn="1"/>
        </p:nvSpPr>
        <p:spPr bwMode="gray">
          <a:xfrm>
            <a:off x="368300" y="3367207"/>
            <a:ext cx="7099300" cy="3323987"/>
          </a:xfrm>
          <a:prstGeom prst="rect">
            <a:avLst/>
          </a:prstGeom>
          <a:noFill/>
        </p:spPr>
        <p:txBody>
          <a:bodyPr wrap="square" lIns="0" tIns="0" rIns="0" bIns="0" rtlCol="0">
            <a:spAutoFit/>
          </a:bodyPr>
          <a:lstStyle/>
          <a:p>
            <a:pPr>
              <a:lnSpc>
                <a:spcPct val="90000"/>
              </a:lnSpc>
              <a:spcBef>
                <a:spcPts val="500"/>
              </a:spcBef>
            </a:pPr>
            <a:r>
              <a:rPr lang="en-US" sz="12000" b="1" dirty="0" smtClean="0">
                <a:solidFill>
                  <a:schemeClr val="bg1"/>
                </a:solidFill>
              </a:rPr>
              <a:t>Footer</a:t>
            </a:r>
            <a:r>
              <a:rPr lang="en-US" sz="12000" b="1" baseline="0" dirty="0" smtClean="0">
                <a:solidFill>
                  <a:schemeClr val="bg1"/>
                </a:solidFill>
              </a:rPr>
              <a:t/>
            </a:r>
            <a:br>
              <a:rPr lang="en-US" sz="12000" b="1" baseline="0" dirty="0" smtClean="0">
                <a:solidFill>
                  <a:schemeClr val="bg1"/>
                </a:solidFill>
              </a:rPr>
            </a:br>
            <a:r>
              <a:rPr lang="en-US" sz="12000" b="1" dirty="0" smtClean="0">
                <a:solidFill>
                  <a:schemeClr val="bg1"/>
                </a:solidFill>
              </a:rPr>
              <a:t>w/Logo</a:t>
            </a:r>
          </a:p>
        </p:txBody>
      </p:sp>
    </p:spTree>
    <p:extLst>
      <p:ext uri="{BB962C8B-B14F-4D97-AF65-F5344CB8AC3E}">
        <p14:creationId xmlns:p14="http://schemas.microsoft.com/office/powerpoint/2010/main" val="288403366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Standard">
    <p:spTree>
      <p:nvGrpSpPr>
        <p:cNvPr id="1" name=""/>
        <p:cNvGrpSpPr/>
        <p:nvPr/>
      </p:nvGrpSpPr>
      <p:grpSpPr>
        <a:xfrm>
          <a:off x="0" y="0"/>
          <a:ext cx="0" cy="0"/>
          <a:chOff x="0" y="0"/>
          <a:chExt cx="0" cy="0"/>
        </a:xfrm>
      </p:grpSpPr>
      <p:sp>
        <p:nvSpPr>
          <p:cNvPr id="14" name="Text Placeholder 3"/>
          <p:cNvSpPr>
            <a:spLocks noGrp="1"/>
          </p:cNvSpPr>
          <p:nvPr>
            <p:ph type="body" sz="quarter" idx="28" hasCustomPrompt="1"/>
          </p:nvPr>
        </p:nvSpPr>
        <p:spPr bwMode="gray">
          <a:xfrm>
            <a:off x="512763" y="1110761"/>
            <a:ext cx="6745287" cy="200055"/>
          </a:xfrm>
        </p:spPr>
        <p:txBody>
          <a:bodyPr/>
          <a:lstStyle>
            <a:lvl1pPr marL="0" indent="0">
              <a:spcBef>
                <a:spcPts val="0"/>
              </a:spcBef>
              <a:buNone/>
              <a:defRPr sz="1300">
                <a:solidFill>
                  <a:schemeClr val="tx1"/>
                </a:solidFill>
              </a:defRPr>
            </a:lvl1pPr>
          </a:lstStyle>
          <a:p>
            <a:pPr lvl="0"/>
            <a:r>
              <a:rPr lang="en-US" dirty="0" smtClean="0"/>
              <a:t>Page Subtitle – Verdana 13pt Regular, Title Case</a:t>
            </a:r>
          </a:p>
        </p:txBody>
      </p:sp>
      <p:sp>
        <p:nvSpPr>
          <p:cNvPr id="15" name="Text Placeholder 7"/>
          <p:cNvSpPr>
            <a:spLocks noGrp="1"/>
          </p:cNvSpPr>
          <p:nvPr>
            <p:ph type="body" sz="quarter" idx="29" hasCustomPrompt="1"/>
          </p:nvPr>
        </p:nvSpPr>
        <p:spPr bwMode="gray">
          <a:xfrm>
            <a:off x="512763" y="464481"/>
            <a:ext cx="2743200" cy="123111"/>
          </a:xfrm>
        </p:spPr>
        <p:txBody>
          <a:bodyPr/>
          <a:lstStyle>
            <a:lvl1pPr marL="0" indent="0">
              <a:spcBef>
                <a:spcPts val="0"/>
              </a:spcBef>
              <a:buNone/>
              <a:defRPr sz="80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Verdana 8pt Regular, Title Case</a:t>
            </a:r>
          </a:p>
        </p:txBody>
      </p:sp>
      <p:sp>
        <p:nvSpPr>
          <p:cNvPr id="19" name="Text Placeholder 6"/>
          <p:cNvSpPr>
            <a:spLocks noGrp="1"/>
          </p:cNvSpPr>
          <p:nvPr>
            <p:ph type="body" sz="quarter" idx="43" hasCustomPrompt="1"/>
          </p:nvPr>
        </p:nvSpPr>
        <p:spPr bwMode="gray">
          <a:xfrm>
            <a:off x="4928253" y="9275251"/>
            <a:ext cx="2331720" cy="153888"/>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1" name="Text Placeholder 6"/>
          <p:cNvSpPr>
            <a:spLocks noGrp="1"/>
          </p:cNvSpPr>
          <p:nvPr>
            <p:ph type="body" sz="quarter" idx="44" hasCustomPrompt="1"/>
          </p:nvPr>
        </p:nvSpPr>
        <p:spPr bwMode="gray">
          <a:xfrm>
            <a:off x="514399" y="9198307"/>
            <a:ext cx="1965960" cy="230832"/>
          </a:xfrm>
        </p:spPr>
        <p:txBody>
          <a:bodyPr anchor="b" anchorCtr="0"/>
          <a:lstStyle>
            <a:lvl1pPr marL="118872" indent="-118872">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3" name="Title 2"/>
          <p:cNvSpPr>
            <a:spLocks noGrp="1"/>
          </p:cNvSpPr>
          <p:nvPr>
            <p:ph type="title" hasCustomPrompt="1"/>
          </p:nvPr>
        </p:nvSpPr>
        <p:spPr bwMode="gray">
          <a:xfrm>
            <a:off x="512763" y="700183"/>
            <a:ext cx="6745287" cy="307777"/>
          </a:xfrm>
        </p:spPr>
        <p:txBody>
          <a:bodyPr/>
          <a:lstStyle>
            <a:lvl1pPr>
              <a:defRPr/>
            </a:lvl1pPr>
          </a:lstStyle>
          <a:p>
            <a:r>
              <a:rPr lang="en-US" dirty="0" smtClean="0"/>
              <a:t>Page Title – Rockwell 20pt Regular, Title Case</a:t>
            </a:r>
            <a:endParaRPr lang="en-US" dirty="0"/>
          </a:p>
        </p:txBody>
      </p:sp>
      <p:cxnSp>
        <p:nvCxnSpPr>
          <p:cNvPr id="9" name="Straight Connector 8"/>
          <p:cNvCxnSpPr/>
          <p:nvPr userDrawn="1"/>
        </p:nvCxnSpPr>
        <p:spPr bwMode="gray">
          <a:xfrm>
            <a:off x="504032" y="1037059"/>
            <a:ext cx="6754018"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8"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pPr/>
              <a:t>‹#›</a:t>
            </a:fld>
            <a:endParaRPr lang="en-US" dirty="0"/>
          </a:p>
        </p:txBody>
      </p:sp>
    </p:spTree>
    <p:extLst>
      <p:ext uri="{BB962C8B-B14F-4D97-AF65-F5344CB8AC3E}">
        <p14:creationId xmlns:p14="http://schemas.microsoft.com/office/powerpoint/2010/main" val="1280322748"/>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ext: Standard">
    <p:spTree>
      <p:nvGrpSpPr>
        <p:cNvPr id="1" name=""/>
        <p:cNvGrpSpPr/>
        <p:nvPr/>
      </p:nvGrpSpPr>
      <p:grpSpPr>
        <a:xfrm>
          <a:off x="0" y="0"/>
          <a:ext cx="0" cy="0"/>
          <a:chOff x="0" y="0"/>
          <a:chExt cx="0" cy="0"/>
        </a:xfrm>
      </p:grpSpPr>
      <p:cxnSp>
        <p:nvCxnSpPr>
          <p:cNvPr id="26" name="Straight Connector 25"/>
          <p:cNvCxnSpPr/>
          <p:nvPr userDrawn="1"/>
        </p:nvCxnSpPr>
        <p:spPr bwMode="gray">
          <a:xfrm>
            <a:off x="2429530" y="1333616"/>
            <a:ext cx="0" cy="7690957"/>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18" name="Text Placeholder 3"/>
          <p:cNvSpPr>
            <a:spLocks noGrp="1"/>
          </p:cNvSpPr>
          <p:nvPr>
            <p:ph type="body" sz="quarter" idx="28" hasCustomPrompt="1"/>
          </p:nvPr>
        </p:nvSpPr>
        <p:spPr bwMode="gray">
          <a:xfrm>
            <a:off x="2585575" y="1312207"/>
            <a:ext cx="4671681" cy="200055"/>
          </a:xfrm>
        </p:spPr>
        <p:txBody>
          <a:bodyPr/>
          <a:lstStyle>
            <a:lvl1pPr marL="0" indent="0">
              <a:spcBef>
                <a:spcPts val="0"/>
              </a:spcBef>
              <a:buNone/>
              <a:defRPr sz="1300">
                <a:solidFill>
                  <a:schemeClr val="tx1"/>
                </a:solidFill>
              </a:defRPr>
            </a:lvl1pPr>
          </a:lstStyle>
          <a:p>
            <a:pPr lvl="0"/>
            <a:r>
              <a:rPr lang="en-US" dirty="0" smtClean="0"/>
              <a:t>Page Subtitle – Verdana 13pt Regular, Title Case</a:t>
            </a:r>
          </a:p>
        </p:txBody>
      </p:sp>
      <p:sp>
        <p:nvSpPr>
          <p:cNvPr id="19" name="Text Placeholder 7"/>
          <p:cNvSpPr>
            <a:spLocks noGrp="1"/>
          </p:cNvSpPr>
          <p:nvPr>
            <p:ph type="body" sz="quarter" idx="32" hasCustomPrompt="1"/>
          </p:nvPr>
        </p:nvSpPr>
        <p:spPr bwMode="gray">
          <a:xfrm>
            <a:off x="512763" y="464481"/>
            <a:ext cx="2743200" cy="123111"/>
          </a:xfrm>
        </p:spPr>
        <p:txBody>
          <a:bodyPr/>
          <a:lstStyle>
            <a:lvl1pPr marL="0" indent="0">
              <a:spcBef>
                <a:spcPts val="0"/>
              </a:spcBef>
              <a:buNone/>
              <a:defRPr sz="80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Verdana 8pt Regular, Title Case</a:t>
            </a:r>
          </a:p>
        </p:txBody>
      </p:sp>
      <p:sp>
        <p:nvSpPr>
          <p:cNvPr id="2" name="Title 1"/>
          <p:cNvSpPr>
            <a:spLocks noGrp="1"/>
          </p:cNvSpPr>
          <p:nvPr>
            <p:ph type="title" hasCustomPrompt="1"/>
          </p:nvPr>
        </p:nvSpPr>
        <p:spPr bwMode="gray">
          <a:xfrm>
            <a:off x="512763" y="700183"/>
            <a:ext cx="6745287" cy="307777"/>
          </a:xfrm>
        </p:spPr>
        <p:txBody>
          <a:bodyPr/>
          <a:lstStyle/>
          <a:p>
            <a:r>
              <a:rPr lang="en-US" dirty="0" smtClean="0"/>
              <a:t>Page Title – Rockwell 20pt Regular, Title Case</a:t>
            </a:r>
            <a:endParaRPr lang="en-US" dirty="0"/>
          </a:p>
        </p:txBody>
      </p:sp>
      <p:cxnSp>
        <p:nvCxnSpPr>
          <p:cNvPr id="10" name="Straight Connector 9"/>
          <p:cNvCxnSpPr/>
          <p:nvPr userDrawn="1"/>
        </p:nvCxnSpPr>
        <p:spPr bwMode="gray">
          <a:xfrm>
            <a:off x="504032" y="1037059"/>
            <a:ext cx="6754018"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11"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pPr/>
              <a:t>‹#›</a:t>
            </a:fld>
            <a:endParaRPr lang="en-US" dirty="0"/>
          </a:p>
        </p:txBody>
      </p:sp>
      <p:sp>
        <p:nvSpPr>
          <p:cNvPr id="12" name="Text Placeholder 2"/>
          <p:cNvSpPr>
            <a:spLocks noGrp="1"/>
          </p:cNvSpPr>
          <p:nvPr>
            <p:ph type="body" sz="quarter" idx="33" hasCustomPrompt="1"/>
          </p:nvPr>
        </p:nvSpPr>
        <p:spPr bwMode="gray">
          <a:xfrm>
            <a:off x="514349" y="1312206"/>
            <a:ext cx="1828800" cy="7708392"/>
          </a:xfrm>
        </p:spPr>
        <p:txBody>
          <a:bodyPr>
            <a:noAutofit/>
          </a:bodyPr>
          <a:lstStyle>
            <a:lvl1pPr marL="0" indent="0">
              <a:lnSpc>
                <a:spcPct val="120000"/>
              </a:lnSpc>
              <a:spcBef>
                <a:spcPts val="800"/>
              </a:spcBef>
              <a:buNone/>
              <a:defRPr>
                <a:solidFill>
                  <a:schemeClr val="tx1"/>
                </a:solidFill>
              </a:defRPr>
            </a:lvl1pPr>
            <a:lvl2pPr marL="112713" indent="0">
              <a:lnSpc>
                <a:spcPct val="120000"/>
              </a:lnSpc>
              <a:spcBef>
                <a:spcPts val="800"/>
              </a:spcBef>
              <a:buNone/>
              <a:defRPr/>
            </a:lvl2pPr>
            <a:lvl3pPr marL="230187" indent="0">
              <a:lnSpc>
                <a:spcPct val="120000"/>
              </a:lnSpc>
              <a:spcBef>
                <a:spcPts val="800"/>
              </a:spcBef>
              <a:buNone/>
              <a:defRPr/>
            </a:lvl3pPr>
            <a:lvl4pPr marL="342900" indent="0">
              <a:lnSpc>
                <a:spcPct val="120000"/>
              </a:lnSpc>
              <a:spcBef>
                <a:spcPts val="800"/>
              </a:spcBef>
              <a:buNone/>
              <a:defRPr/>
            </a:lvl4pPr>
            <a:lvl5pPr marL="458787" indent="0">
              <a:lnSpc>
                <a:spcPct val="120000"/>
              </a:lnSpc>
              <a:spcBef>
                <a:spcPts val="800"/>
              </a:spcBef>
              <a:buNone/>
              <a:defRPr/>
            </a:lvl5pPr>
          </a:lstStyle>
          <a:p>
            <a:pPr lvl="0"/>
            <a:r>
              <a:rPr lang="en-US" dirty="0" smtClean="0"/>
              <a:t>Section Text – Verdana 9pt Regular. 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sp>
        <p:nvSpPr>
          <p:cNvPr id="13" name="Text Placeholder 6"/>
          <p:cNvSpPr>
            <a:spLocks noGrp="1"/>
          </p:cNvSpPr>
          <p:nvPr>
            <p:ph type="body" sz="quarter" idx="43" hasCustomPrompt="1"/>
          </p:nvPr>
        </p:nvSpPr>
        <p:spPr bwMode="gray">
          <a:xfrm>
            <a:off x="4925537" y="9275251"/>
            <a:ext cx="2331720" cy="153888"/>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14" name="Text Placeholder 6"/>
          <p:cNvSpPr>
            <a:spLocks noGrp="1"/>
          </p:cNvSpPr>
          <p:nvPr>
            <p:ph type="body" sz="quarter" idx="44" hasCustomPrompt="1"/>
          </p:nvPr>
        </p:nvSpPr>
        <p:spPr bwMode="gray">
          <a:xfrm>
            <a:off x="514349" y="9198307"/>
            <a:ext cx="1965960" cy="230832"/>
          </a:xfrm>
        </p:spPr>
        <p:txBody>
          <a:bodyPr anchor="b" anchorCtr="0"/>
          <a:lstStyle>
            <a:lvl1pPr marL="118872" indent="-118872">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Tree>
    <p:extLst>
      <p:ext uri="{BB962C8B-B14F-4D97-AF65-F5344CB8AC3E}">
        <p14:creationId xmlns:p14="http://schemas.microsoft.com/office/powerpoint/2010/main" val="3657559973"/>
      </p:ext>
    </p:extLst>
  </p:cSld>
  <p:clrMapOvr>
    <a:masterClrMapping/>
  </p:clrMapOvr>
  <p:timing>
    <p:tnLst>
      <p:par>
        <p:cTn id="1" dur="indefinite" restart="never" nodeType="tmRoot"/>
      </p:par>
    </p:tnLst>
  </p:timing>
  <p:extLst mod="1">
    <p:ext uri="{DCECCB84-F9BA-43D5-87BE-67443E8EF086}">
      <p15:sldGuideLst xmlns="" xmlns:p15="http://schemas.microsoft.com/office/powerpoint/2012/main">
        <p15:guide id="1" pos="1627">
          <p15:clr>
            <a:srgbClr val="FBAE40"/>
          </p15:clr>
        </p15:guide>
        <p15:guide id="2" pos="1479">
          <p15:clr>
            <a:srgbClr val="FBAE40"/>
          </p15:clr>
        </p15:guide>
        <p15:guide id="3" orient="horz" pos="823">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Box Text: Standard">
    <p:spTree>
      <p:nvGrpSpPr>
        <p:cNvPr id="1" name=""/>
        <p:cNvGrpSpPr/>
        <p:nvPr/>
      </p:nvGrpSpPr>
      <p:grpSpPr>
        <a:xfrm>
          <a:off x="0" y="0"/>
          <a:ext cx="0" cy="0"/>
          <a:chOff x="0" y="0"/>
          <a:chExt cx="0" cy="0"/>
        </a:xfrm>
      </p:grpSpPr>
      <p:cxnSp>
        <p:nvCxnSpPr>
          <p:cNvPr id="18" name="Straight Connector 17"/>
          <p:cNvCxnSpPr/>
          <p:nvPr userDrawn="1"/>
        </p:nvCxnSpPr>
        <p:spPr bwMode="gray">
          <a:xfrm>
            <a:off x="2581275" y="1037059"/>
            <a:ext cx="46767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10" name="Title 1"/>
          <p:cNvSpPr>
            <a:spLocks noGrp="1"/>
          </p:cNvSpPr>
          <p:nvPr>
            <p:ph type="title" hasCustomPrompt="1"/>
          </p:nvPr>
        </p:nvSpPr>
        <p:spPr bwMode="gray">
          <a:xfrm>
            <a:off x="2588087" y="700183"/>
            <a:ext cx="4669963" cy="307777"/>
          </a:xfrm>
          <a:prstGeom prst="rect">
            <a:avLst/>
          </a:prstGeom>
        </p:spPr>
        <p:txBody>
          <a:bodyPr wrap="square" lIns="0" tIns="0" rIns="0" bIns="0" anchor="b" anchorCtr="0">
            <a:spAutoFit/>
          </a:bodyPr>
          <a:lstStyle>
            <a:lvl1pPr>
              <a:lnSpc>
                <a:spcPct val="100000"/>
              </a:lnSpc>
              <a:defRPr sz="2000" b="0" spc="40" baseline="0"/>
            </a:lvl1pPr>
          </a:lstStyle>
          <a:p>
            <a:r>
              <a:rPr lang="en-US" dirty="0" smtClean="0"/>
              <a:t>Page Title – Rockwell 20pt Regular</a:t>
            </a:r>
          </a:p>
        </p:txBody>
      </p:sp>
      <p:sp>
        <p:nvSpPr>
          <p:cNvPr id="12" name="Text Placeholder 3"/>
          <p:cNvSpPr>
            <a:spLocks noGrp="1"/>
          </p:cNvSpPr>
          <p:nvPr>
            <p:ph type="body" sz="quarter" idx="28" hasCustomPrompt="1"/>
          </p:nvPr>
        </p:nvSpPr>
        <p:spPr bwMode="gray">
          <a:xfrm>
            <a:off x="2588087" y="1110761"/>
            <a:ext cx="4669963" cy="200055"/>
          </a:xfrm>
        </p:spPr>
        <p:txBody>
          <a:bodyPr/>
          <a:lstStyle>
            <a:lvl1pPr marL="0" indent="0">
              <a:spcBef>
                <a:spcPts val="0"/>
              </a:spcBef>
              <a:buNone/>
              <a:defRPr sz="1300">
                <a:solidFill>
                  <a:schemeClr val="tx1"/>
                </a:solidFill>
              </a:defRPr>
            </a:lvl1pPr>
          </a:lstStyle>
          <a:p>
            <a:pPr lvl="0"/>
            <a:r>
              <a:rPr lang="en-US" dirty="0" smtClean="0"/>
              <a:t>Page Subtitle – Verdana 13pt Regular, Title Case</a:t>
            </a:r>
          </a:p>
        </p:txBody>
      </p:sp>
      <p:sp>
        <p:nvSpPr>
          <p:cNvPr id="13" name="Text Placeholder 7"/>
          <p:cNvSpPr>
            <a:spLocks noGrp="1"/>
          </p:cNvSpPr>
          <p:nvPr>
            <p:ph type="body" sz="quarter" idx="29" hasCustomPrompt="1"/>
          </p:nvPr>
        </p:nvSpPr>
        <p:spPr bwMode="gray">
          <a:xfrm>
            <a:off x="2588087" y="464481"/>
            <a:ext cx="2743200" cy="123111"/>
          </a:xfrm>
        </p:spPr>
        <p:txBody>
          <a:bodyPr/>
          <a:lstStyle>
            <a:lvl1pPr marL="0" indent="0">
              <a:spcBef>
                <a:spcPts val="0"/>
              </a:spcBef>
              <a:buNone/>
              <a:defRPr sz="80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Verdana 8pt Regular, Title Case</a:t>
            </a:r>
          </a:p>
        </p:txBody>
      </p:sp>
      <p:sp>
        <p:nvSpPr>
          <p:cNvPr id="14" name="Text Placeholder 2"/>
          <p:cNvSpPr>
            <a:spLocks noGrp="1"/>
          </p:cNvSpPr>
          <p:nvPr>
            <p:ph type="body" sz="quarter" idx="32" hasCustomPrompt="1"/>
          </p:nvPr>
        </p:nvSpPr>
        <p:spPr bwMode="gray">
          <a:xfrm>
            <a:off x="504825" y="464479"/>
            <a:ext cx="1920240" cy="8965271"/>
          </a:xfrm>
          <a:ln w="12700">
            <a:solidFill>
              <a:schemeClr val="accent3"/>
            </a:solidFill>
            <a:miter lim="800000"/>
          </a:ln>
        </p:spPr>
        <p:txBody>
          <a:bodyPr lIns="137160" tIns="137160" rIns="137160" bIns="137160">
            <a:noAutofit/>
          </a:bodyPr>
          <a:lstStyle>
            <a:lvl1pPr marL="0" indent="0">
              <a:spcBef>
                <a:spcPts val="0"/>
              </a:spcBef>
              <a:buNone/>
              <a:defRPr sz="1000" b="1">
                <a:solidFill>
                  <a:schemeClr val="tx1"/>
                </a:solidFill>
              </a:defRPr>
            </a:lvl1pPr>
            <a:lvl2pPr marL="112713" indent="0">
              <a:buNone/>
              <a:defRPr sz="1000"/>
            </a:lvl2pPr>
            <a:lvl3pPr marL="230187" indent="0">
              <a:buNone/>
              <a:defRPr sz="1000"/>
            </a:lvl3pPr>
            <a:lvl4pPr marL="342900" indent="0">
              <a:buNone/>
              <a:defRPr sz="1000"/>
            </a:lvl4pPr>
            <a:lvl5pPr marL="458787" indent="0">
              <a:buNone/>
              <a:defRPr sz="1000"/>
            </a:lvl5pPr>
          </a:lstStyle>
          <a:p>
            <a:pPr lvl="0"/>
            <a:r>
              <a:rPr lang="en-US" dirty="0" smtClean="0"/>
              <a:t>Box Title – Verdana</a:t>
            </a:r>
          </a:p>
        </p:txBody>
      </p:sp>
      <p:sp>
        <p:nvSpPr>
          <p:cNvPr id="17" name="Text Placeholder 5"/>
          <p:cNvSpPr>
            <a:spLocks noGrp="1"/>
          </p:cNvSpPr>
          <p:nvPr>
            <p:ph type="body" sz="quarter" idx="34" hasCustomPrompt="1"/>
          </p:nvPr>
        </p:nvSpPr>
        <p:spPr bwMode="gray">
          <a:xfrm>
            <a:off x="504825" y="744549"/>
            <a:ext cx="1920240" cy="8685202"/>
          </a:xfrm>
        </p:spPr>
        <p:txBody>
          <a:bodyPr lIns="137160" tIns="137160" rIns="137160">
            <a:noAutofit/>
          </a:bodyPr>
          <a:lstStyle>
            <a:lvl1pPr marL="0" indent="0">
              <a:lnSpc>
                <a:spcPct val="120000"/>
              </a:lnSpc>
              <a:spcBef>
                <a:spcPts val="800"/>
              </a:spcBef>
              <a:buNone/>
              <a:defRPr>
                <a:solidFill>
                  <a:schemeClr val="tx1"/>
                </a:solidFill>
              </a:defRPr>
            </a:lvl1pPr>
            <a:lvl2pPr marL="112713" indent="0">
              <a:lnSpc>
                <a:spcPct val="120000"/>
              </a:lnSpc>
              <a:spcBef>
                <a:spcPts val="800"/>
              </a:spcBef>
              <a:buNone/>
              <a:defRPr/>
            </a:lvl2pPr>
            <a:lvl3pPr marL="230187" indent="0">
              <a:lnSpc>
                <a:spcPct val="120000"/>
              </a:lnSpc>
              <a:spcBef>
                <a:spcPts val="800"/>
              </a:spcBef>
              <a:buNone/>
              <a:defRPr/>
            </a:lvl3pPr>
            <a:lvl4pPr marL="342900" indent="0">
              <a:lnSpc>
                <a:spcPct val="120000"/>
              </a:lnSpc>
              <a:spcBef>
                <a:spcPts val="800"/>
              </a:spcBef>
              <a:buNone/>
              <a:defRPr/>
            </a:lvl4pPr>
            <a:lvl5pPr marL="458787" indent="0">
              <a:lnSpc>
                <a:spcPct val="120000"/>
              </a:lnSpc>
              <a:spcBef>
                <a:spcPts val="800"/>
              </a:spcBef>
              <a:buNone/>
              <a:defRPr/>
            </a:lvl5pPr>
          </a:lstStyle>
          <a:p>
            <a:pPr lvl="0"/>
            <a:r>
              <a:rPr lang="en-US" dirty="0" smtClean="0"/>
              <a:t>Section Text – Verdana 9pt Regular. 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sp>
        <p:nvSpPr>
          <p:cNvPr id="19" name="Text Placeholder 6"/>
          <p:cNvSpPr>
            <a:spLocks noGrp="1"/>
          </p:cNvSpPr>
          <p:nvPr>
            <p:ph type="body" sz="quarter" idx="43" hasCustomPrompt="1"/>
          </p:nvPr>
        </p:nvSpPr>
        <p:spPr bwMode="gray">
          <a:xfrm>
            <a:off x="4926018" y="9275251"/>
            <a:ext cx="2331720" cy="153888"/>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0" name="Text Placeholder 6"/>
          <p:cNvSpPr>
            <a:spLocks noGrp="1"/>
          </p:cNvSpPr>
          <p:nvPr>
            <p:ph type="body" sz="quarter" idx="44" hasCustomPrompt="1"/>
          </p:nvPr>
        </p:nvSpPr>
        <p:spPr bwMode="gray">
          <a:xfrm>
            <a:off x="2582549" y="9198307"/>
            <a:ext cx="1965960" cy="230832"/>
          </a:xfrm>
        </p:spPr>
        <p:txBody>
          <a:bodyPr anchor="b" anchorCtr="0"/>
          <a:lstStyle>
            <a:lvl1pPr marL="118872" indent="-118872">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11"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pPr/>
              <a:t>‹#›</a:t>
            </a:fld>
            <a:endParaRPr lang="en-US" dirty="0"/>
          </a:p>
        </p:txBody>
      </p:sp>
    </p:spTree>
    <p:extLst>
      <p:ext uri="{BB962C8B-B14F-4D97-AF65-F5344CB8AC3E}">
        <p14:creationId xmlns:p14="http://schemas.microsoft.com/office/powerpoint/2010/main" val="175002367"/>
      </p:ext>
    </p:extLst>
  </p:cSld>
  <p:clrMapOvr>
    <a:masterClrMapping/>
  </p:clrMapOvr>
  <p:timing>
    <p:tnLst>
      <p:par>
        <p:cTn id="1" dur="indefinite" restart="never" nodeType="tmRoot"/>
      </p:par>
    </p:tnLst>
  </p:timing>
  <p:extLst mod="1">
    <p:ext uri="{DCECCB84-F9BA-43D5-87BE-67443E8EF086}">
      <p15:sldGuideLst xmlns="" xmlns:p15="http://schemas.microsoft.com/office/powerpoint/2012/main">
        <p15:guide id="1" pos="1626">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Style Option">
    <p:bg bwMode="gray">
      <p:bgPr>
        <a:solidFill>
          <a:schemeClr val="accent5"/>
        </a:solidFill>
        <a:effectLst/>
      </p:bgPr>
    </p:bg>
    <p:spTree>
      <p:nvGrpSpPr>
        <p:cNvPr id="1" name=""/>
        <p:cNvGrpSpPr/>
        <p:nvPr/>
      </p:nvGrpSpPr>
      <p:grpSpPr>
        <a:xfrm>
          <a:off x="0" y="0"/>
          <a:ext cx="0" cy="0"/>
          <a:chOff x="0" y="0"/>
          <a:chExt cx="0" cy="0"/>
        </a:xfrm>
      </p:grpSpPr>
      <p:sp>
        <p:nvSpPr>
          <p:cNvPr id="4" name="TextBox 3"/>
          <p:cNvSpPr txBox="1"/>
          <p:nvPr userDrawn="1"/>
        </p:nvSpPr>
        <p:spPr bwMode="gray">
          <a:xfrm>
            <a:off x="368300" y="3367207"/>
            <a:ext cx="7099300" cy="3323987"/>
          </a:xfrm>
          <a:prstGeom prst="rect">
            <a:avLst/>
          </a:prstGeom>
          <a:noFill/>
        </p:spPr>
        <p:txBody>
          <a:bodyPr wrap="square" lIns="0" tIns="0" rIns="0" bIns="0" rtlCol="0">
            <a:spAutoFit/>
          </a:bodyPr>
          <a:lstStyle/>
          <a:p>
            <a:pPr>
              <a:lnSpc>
                <a:spcPct val="90000"/>
              </a:lnSpc>
              <a:spcBef>
                <a:spcPts val="500"/>
              </a:spcBef>
            </a:pPr>
            <a:r>
              <a:rPr lang="en-US" sz="12000" b="1" dirty="0" smtClean="0">
                <a:solidFill>
                  <a:schemeClr val="bg1"/>
                </a:solidFill>
              </a:rPr>
              <a:t>Header</a:t>
            </a:r>
            <a:r>
              <a:rPr lang="en-US" sz="12000" b="1" baseline="0" dirty="0" smtClean="0">
                <a:solidFill>
                  <a:schemeClr val="bg1"/>
                </a:solidFill>
              </a:rPr>
              <a:t/>
            </a:r>
            <a:br>
              <a:rPr lang="en-US" sz="12000" b="1" baseline="0" dirty="0" smtClean="0">
                <a:solidFill>
                  <a:schemeClr val="bg1"/>
                </a:solidFill>
              </a:rPr>
            </a:br>
            <a:r>
              <a:rPr lang="en-US" sz="12000" b="1" dirty="0" smtClean="0">
                <a:solidFill>
                  <a:schemeClr val="bg1"/>
                </a:solidFill>
              </a:rPr>
              <a:t>w/Logo</a:t>
            </a:r>
          </a:p>
        </p:txBody>
      </p:sp>
    </p:spTree>
    <p:extLst>
      <p:ext uri="{BB962C8B-B14F-4D97-AF65-F5344CB8AC3E}">
        <p14:creationId xmlns:p14="http://schemas.microsoft.com/office/powerpoint/2010/main" val="706474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over">
    <p:spTree>
      <p:nvGrpSpPr>
        <p:cNvPr id="1" name=""/>
        <p:cNvGrpSpPr/>
        <p:nvPr/>
      </p:nvGrpSpPr>
      <p:grpSpPr>
        <a:xfrm>
          <a:off x="0" y="0"/>
          <a:ext cx="0" cy="0"/>
          <a:chOff x="0" y="0"/>
          <a:chExt cx="0" cy="0"/>
        </a:xfrm>
      </p:grpSpPr>
      <p:cxnSp>
        <p:nvCxnSpPr>
          <p:cNvPr id="8" name="Straight Connector 7"/>
          <p:cNvCxnSpPr/>
          <p:nvPr userDrawn="1"/>
        </p:nvCxnSpPr>
        <p:spPr bwMode="gray">
          <a:xfrm>
            <a:off x="658368" y="9120561"/>
            <a:ext cx="6455664" cy="0"/>
          </a:xfrm>
          <a:prstGeom prst="line">
            <a:avLst/>
          </a:prstGeom>
          <a:ln w="28575">
            <a:solidFill>
              <a:schemeClr val="accent6"/>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9" name="Title 1"/>
          <p:cNvSpPr>
            <a:spLocks noGrp="1"/>
          </p:cNvSpPr>
          <p:nvPr>
            <p:ph type="title" hasCustomPrompt="1"/>
          </p:nvPr>
        </p:nvSpPr>
        <p:spPr bwMode="gray">
          <a:xfrm>
            <a:off x="1035585" y="3584669"/>
            <a:ext cx="5257800" cy="923330"/>
          </a:xfrm>
          <a:prstGeom prst="rect">
            <a:avLst/>
          </a:prstGeom>
        </p:spPr>
        <p:txBody>
          <a:bodyPr lIns="0" tIns="0" rIns="0" bIns="0" anchor="b" anchorCtr="0">
            <a:spAutoFit/>
          </a:bodyPr>
          <a:lstStyle>
            <a:lvl1pPr>
              <a:lnSpc>
                <a:spcPct val="100000"/>
              </a:lnSpc>
              <a:defRPr sz="3000" b="0" spc="0" baseline="0">
                <a:solidFill>
                  <a:schemeClr val="tx1"/>
                </a:solidFill>
              </a:defRPr>
            </a:lvl1pPr>
          </a:lstStyle>
          <a:p>
            <a:r>
              <a:rPr lang="en-US" dirty="0" smtClean="0"/>
              <a:t>Document Title – Rockwell 30pt Regular, Use Title Case</a:t>
            </a:r>
          </a:p>
        </p:txBody>
      </p:sp>
      <p:sp>
        <p:nvSpPr>
          <p:cNvPr id="11" name="Text Placeholder 4"/>
          <p:cNvSpPr>
            <a:spLocks noGrp="1"/>
          </p:cNvSpPr>
          <p:nvPr>
            <p:ph type="body" sz="quarter" idx="16" hasCustomPrompt="1"/>
          </p:nvPr>
        </p:nvSpPr>
        <p:spPr bwMode="gray">
          <a:xfrm>
            <a:off x="1035585" y="4738964"/>
            <a:ext cx="5257800" cy="215444"/>
          </a:xfrm>
        </p:spPr>
        <p:txBody>
          <a:bodyPr/>
          <a:lstStyle>
            <a:lvl1pPr marL="0" indent="0">
              <a:spcBef>
                <a:spcPts val="0"/>
              </a:spcBef>
              <a:buNone/>
              <a:defRPr sz="1400">
                <a:solidFill>
                  <a:schemeClr val="tx1"/>
                </a:solidFill>
              </a:defRPr>
            </a:lvl1pPr>
            <a:lvl2pPr>
              <a:defRPr sz="1400"/>
            </a:lvl2pPr>
            <a:lvl3pPr>
              <a:defRPr sz="1400"/>
            </a:lvl3pPr>
            <a:lvl4pPr>
              <a:defRPr sz="1400"/>
            </a:lvl4pPr>
            <a:lvl5pPr>
              <a:defRPr sz="1400"/>
            </a:lvl5pPr>
          </a:lstStyle>
          <a:p>
            <a:pPr lvl="0"/>
            <a:r>
              <a:rPr lang="en-US" dirty="0" smtClean="0"/>
              <a:t>Document Subtitle – Verdana 14pt Regular, Use Title Case</a:t>
            </a:r>
          </a:p>
        </p:txBody>
      </p:sp>
      <p:sp>
        <p:nvSpPr>
          <p:cNvPr id="12" name="Text Placeholder 6"/>
          <p:cNvSpPr>
            <a:spLocks noGrp="1"/>
          </p:cNvSpPr>
          <p:nvPr>
            <p:ph type="body" sz="quarter" idx="17" hasCustomPrompt="1"/>
          </p:nvPr>
        </p:nvSpPr>
        <p:spPr bwMode="gray">
          <a:xfrm>
            <a:off x="3456432" y="9220527"/>
            <a:ext cx="3657600" cy="215444"/>
          </a:xfrm>
        </p:spPr>
        <p:txBody>
          <a:bodyPr/>
          <a:lstStyle>
            <a:lvl1pPr marL="0" indent="0" algn="r">
              <a:spcBef>
                <a:spcPts val="0"/>
              </a:spcBef>
              <a:buNone/>
              <a:defRPr sz="1400">
                <a:solidFill>
                  <a:schemeClr val="accent3"/>
                </a:solidFill>
              </a:defRPr>
            </a:lvl1pPr>
            <a:lvl2pPr marL="112713" indent="0">
              <a:spcBef>
                <a:spcPts val="0"/>
              </a:spcBef>
              <a:buNone/>
              <a:defRPr sz="1400">
                <a:solidFill>
                  <a:schemeClr val="accent3"/>
                </a:solidFill>
              </a:defRPr>
            </a:lvl2pPr>
            <a:lvl3pPr marL="230187" indent="0">
              <a:spcBef>
                <a:spcPts val="0"/>
              </a:spcBef>
              <a:buNone/>
              <a:defRPr sz="1400">
                <a:solidFill>
                  <a:schemeClr val="accent3"/>
                </a:solidFill>
              </a:defRPr>
            </a:lvl3pPr>
            <a:lvl4pPr marL="342900" indent="0">
              <a:spcBef>
                <a:spcPts val="0"/>
              </a:spcBef>
              <a:buNone/>
              <a:defRPr sz="1400">
                <a:solidFill>
                  <a:schemeClr val="accent3"/>
                </a:solidFill>
              </a:defRPr>
            </a:lvl4pPr>
            <a:lvl5pPr marL="458787" indent="0">
              <a:spcBef>
                <a:spcPts val="0"/>
              </a:spcBef>
              <a:buNone/>
              <a:defRPr sz="1400">
                <a:solidFill>
                  <a:schemeClr val="accent3"/>
                </a:solidFill>
              </a:defRPr>
            </a:lvl5pPr>
          </a:lstStyle>
          <a:p>
            <a:pPr lvl="0"/>
            <a:r>
              <a:rPr lang="en-US" dirty="0" smtClean="0"/>
              <a:t>Insert Program Name Here</a:t>
            </a:r>
          </a:p>
        </p:txBody>
      </p:sp>
      <p:sp>
        <p:nvSpPr>
          <p:cNvPr id="13" name="Text Placeholder 10"/>
          <p:cNvSpPr>
            <a:spLocks noGrp="1"/>
          </p:cNvSpPr>
          <p:nvPr>
            <p:ph type="body" sz="quarter" idx="18" hasCustomPrompt="1"/>
          </p:nvPr>
        </p:nvSpPr>
        <p:spPr bwMode="gray">
          <a:xfrm>
            <a:off x="3456432" y="9459660"/>
            <a:ext cx="3657600" cy="153888"/>
          </a:xfrm>
        </p:spPr>
        <p:txBody>
          <a:bodyPr/>
          <a:lstStyle>
            <a:lvl1pPr marL="0" indent="0" algn="r">
              <a:spcBef>
                <a:spcPts val="0"/>
              </a:spcBef>
              <a:buNone/>
              <a:defRPr sz="1000">
                <a:solidFill>
                  <a:schemeClr val="accent3"/>
                </a:solidFill>
              </a:defRPr>
            </a:lvl1pPr>
            <a:lvl2pPr>
              <a:spcBef>
                <a:spcPts val="0"/>
              </a:spcBef>
              <a:defRPr sz="1000">
                <a:solidFill>
                  <a:schemeClr val="accent3"/>
                </a:solidFill>
              </a:defRPr>
            </a:lvl2pPr>
            <a:lvl3pPr>
              <a:spcBef>
                <a:spcPts val="0"/>
              </a:spcBef>
              <a:defRPr sz="1000">
                <a:solidFill>
                  <a:schemeClr val="accent3"/>
                </a:solidFill>
              </a:defRPr>
            </a:lvl3pPr>
            <a:lvl4pPr>
              <a:spcBef>
                <a:spcPts val="0"/>
              </a:spcBef>
              <a:defRPr sz="1000">
                <a:solidFill>
                  <a:schemeClr val="accent3"/>
                </a:solidFill>
              </a:defRPr>
            </a:lvl4pPr>
            <a:lvl5pPr>
              <a:spcBef>
                <a:spcPts val="0"/>
              </a:spcBef>
              <a:defRPr sz="1000">
                <a:solidFill>
                  <a:schemeClr val="accent3"/>
                </a:solidFill>
              </a:defRPr>
            </a:lvl5pPr>
          </a:lstStyle>
          <a:p>
            <a:pPr lvl="0"/>
            <a:r>
              <a:rPr lang="en-US" dirty="0" smtClean="0"/>
              <a:t>Insert Sub-program Name Here (if necessary)</a:t>
            </a:r>
          </a:p>
        </p:txBody>
      </p:sp>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713970" y="670405"/>
            <a:ext cx="1685547" cy="734569"/>
          </a:xfrm>
          <a:prstGeom prst="rect">
            <a:avLst/>
          </a:prstGeom>
          <a:noFill/>
          <a:ln>
            <a:noFill/>
          </a:ln>
        </p:spPr>
      </p:pic>
    </p:spTree>
  </p:cSld>
  <p:clrMapOvr>
    <a:masterClrMapping/>
  </p:clrMapOvr>
  <p:timing>
    <p:tnLst>
      <p:par>
        <p:cTn id="1" dur="indefinite" restart="never" nodeType="tmRoot"/>
      </p:par>
    </p:tnLst>
  </p:timing>
  <p:extLst mod="1">
    <p:ext uri="{DCECCB84-F9BA-43D5-87BE-67443E8EF086}">
      <p15:sldGuideLst xmlns="" xmlns:p15="http://schemas.microsoft.com/office/powerpoint/2012/main">
        <p15:guide id="1" pos="651" userDrawn="1">
          <p15:clr>
            <a:srgbClr val="FBAE40"/>
          </p15:clr>
        </p15:guide>
        <p15:guide id="2" orient="horz" pos="2841" userDrawn="1">
          <p15:clr>
            <a:srgbClr val="FBAE40"/>
          </p15:clr>
        </p15:guide>
        <p15:guide id="3" orient="horz" pos="2985"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tandard">
    <p:spTree>
      <p:nvGrpSpPr>
        <p:cNvPr id="1" name=""/>
        <p:cNvGrpSpPr/>
        <p:nvPr/>
      </p:nvGrpSpPr>
      <p:grpSpPr>
        <a:xfrm>
          <a:off x="0" y="0"/>
          <a:ext cx="0" cy="0"/>
          <a:chOff x="0" y="0"/>
          <a:chExt cx="0" cy="0"/>
        </a:xfrm>
      </p:grpSpPr>
      <p:sp>
        <p:nvSpPr>
          <p:cNvPr id="14" name="Text Placeholder 3"/>
          <p:cNvSpPr>
            <a:spLocks noGrp="1"/>
          </p:cNvSpPr>
          <p:nvPr>
            <p:ph type="body" sz="quarter" idx="28" hasCustomPrompt="1"/>
          </p:nvPr>
        </p:nvSpPr>
        <p:spPr bwMode="gray">
          <a:xfrm>
            <a:off x="516045" y="2104672"/>
            <a:ext cx="6742005" cy="200055"/>
          </a:xfrm>
        </p:spPr>
        <p:txBody>
          <a:bodyPr/>
          <a:lstStyle>
            <a:lvl1pPr marL="0" indent="0">
              <a:spcBef>
                <a:spcPts val="0"/>
              </a:spcBef>
              <a:buNone/>
              <a:defRPr sz="1300">
                <a:solidFill>
                  <a:schemeClr val="tx1"/>
                </a:solidFill>
              </a:defRPr>
            </a:lvl1pPr>
          </a:lstStyle>
          <a:p>
            <a:pPr lvl="0"/>
            <a:r>
              <a:rPr lang="en-US" dirty="0" smtClean="0"/>
              <a:t>Page Subtitle – Verdana 13pt Regular, Title Case</a:t>
            </a:r>
          </a:p>
        </p:txBody>
      </p:sp>
      <p:sp>
        <p:nvSpPr>
          <p:cNvPr id="15" name="Text Placeholder 7"/>
          <p:cNvSpPr>
            <a:spLocks noGrp="1"/>
          </p:cNvSpPr>
          <p:nvPr>
            <p:ph type="body" sz="quarter" idx="29" hasCustomPrompt="1"/>
          </p:nvPr>
        </p:nvSpPr>
        <p:spPr bwMode="gray">
          <a:xfrm>
            <a:off x="516045" y="1457663"/>
            <a:ext cx="2743200" cy="123111"/>
          </a:xfrm>
        </p:spPr>
        <p:txBody>
          <a:bodyPr/>
          <a:lstStyle>
            <a:lvl1pPr marL="0" indent="0">
              <a:spcBef>
                <a:spcPts val="0"/>
              </a:spcBef>
              <a:buNone/>
              <a:defRPr sz="80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Verdana 8pt Regular, Title Case</a:t>
            </a:r>
          </a:p>
        </p:txBody>
      </p:sp>
      <p:sp>
        <p:nvSpPr>
          <p:cNvPr id="19" name="Text Placeholder 6"/>
          <p:cNvSpPr>
            <a:spLocks noGrp="1"/>
          </p:cNvSpPr>
          <p:nvPr>
            <p:ph type="body" sz="quarter" idx="43" hasCustomPrompt="1"/>
          </p:nvPr>
        </p:nvSpPr>
        <p:spPr bwMode="gray">
          <a:xfrm>
            <a:off x="4926330" y="9275251"/>
            <a:ext cx="2331720" cy="153888"/>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1" name="Text Placeholder 6"/>
          <p:cNvSpPr>
            <a:spLocks noGrp="1"/>
          </p:cNvSpPr>
          <p:nvPr>
            <p:ph type="body" sz="quarter" idx="44" hasCustomPrompt="1"/>
          </p:nvPr>
        </p:nvSpPr>
        <p:spPr bwMode="gray">
          <a:xfrm>
            <a:off x="514350" y="9198307"/>
            <a:ext cx="1965960" cy="230832"/>
          </a:xfrm>
        </p:spPr>
        <p:txBody>
          <a:bodyPr anchor="b" anchorCtr="0"/>
          <a:lstStyle>
            <a:lvl1pPr marL="118872" indent="-118872">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3" name="Title 2"/>
          <p:cNvSpPr>
            <a:spLocks noGrp="1"/>
          </p:cNvSpPr>
          <p:nvPr>
            <p:ph type="title" hasCustomPrompt="1"/>
          </p:nvPr>
        </p:nvSpPr>
        <p:spPr bwMode="gray">
          <a:xfrm>
            <a:off x="516045" y="1710699"/>
            <a:ext cx="6742005" cy="307777"/>
          </a:xfrm>
        </p:spPr>
        <p:txBody>
          <a:bodyPr/>
          <a:lstStyle>
            <a:lvl1pPr>
              <a:defRPr/>
            </a:lvl1pPr>
          </a:lstStyle>
          <a:p>
            <a:r>
              <a:rPr lang="en-US" dirty="0" smtClean="0"/>
              <a:t>Page Title – Rockwell 20pt Regular, Title Case</a:t>
            </a:r>
            <a:endParaRPr lang="en-US" dirty="0"/>
          </a:p>
        </p:txBody>
      </p:sp>
      <p:sp>
        <p:nvSpPr>
          <p:cNvPr id="8"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pPr/>
              <a:t>‹#›</a:t>
            </a:fld>
            <a:endParaRPr lang="en-US" dirty="0"/>
          </a:p>
        </p:txBody>
      </p:sp>
      <p:sp>
        <p:nvSpPr>
          <p:cNvPr id="4" name="Text Placeholder 3"/>
          <p:cNvSpPr>
            <a:spLocks noGrp="1"/>
          </p:cNvSpPr>
          <p:nvPr>
            <p:ph type="body" sz="quarter" idx="45" hasCustomPrompt="1"/>
          </p:nvPr>
        </p:nvSpPr>
        <p:spPr bwMode="gray">
          <a:xfrm>
            <a:off x="4516965" y="565337"/>
            <a:ext cx="2743200" cy="369332"/>
          </a:xfrm>
        </p:spPr>
        <p:txBody>
          <a:bodyPr anchor="ctr">
            <a:noAutofit/>
          </a:bodyPr>
          <a:lstStyle>
            <a:lvl1pPr marL="0" indent="0" algn="r">
              <a:spcBef>
                <a:spcPts val="0"/>
              </a:spcBef>
              <a:buNone/>
              <a:defRPr sz="1200">
                <a:solidFill>
                  <a:schemeClr val="accent5"/>
                </a:solidFill>
                <a:latin typeface="+mj-lt"/>
              </a:defRPr>
            </a:lvl1pPr>
            <a:lvl2pPr marL="112713" indent="0" algn="r">
              <a:spcBef>
                <a:spcPts val="0"/>
              </a:spcBef>
              <a:buNone/>
              <a:defRPr sz="1200">
                <a:solidFill>
                  <a:schemeClr val="accent5"/>
                </a:solidFill>
                <a:latin typeface="+mj-lt"/>
              </a:defRPr>
            </a:lvl2pPr>
            <a:lvl3pPr marL="230187" indent="0" algn="r">
              <a:spcBef>
                <a:spcPts val="0"/>
              </a:spcBef>
              <a:buNone/>
              <a:defRPr sz="1200">
                <a:solidFill>
                  <a:schemeClr val="accent5"/>
                </a:solidFill>
                <a:latin typeface="+mj-lt"/>
              </a:defRPr>
            </a:lvl3pPr>
            <a:lvl4pPr marL="342900" indent="0" algn="r">
              <a:spcBef>
                <a:spcPts val="0"/>
              </a:spcBef>
              <a:buNone/>
              <a:defRPr sz="1200">
                <a:solidFill>
                  <a:schemeClr val="accent5"/>
                </a:solidFill>
                <a:latin typeface="+mj-lt"/>
              </a:defRPr>
            </a:lvl4pPr>
            <a:lvl5pPr marL="458787" indent="0" algn="r">
              <a:spcBef>
                <a:spcPts val="0"/>
              </a:spcBef>
              <a:buNone/>
              <a:defRPr sz="1200">
                <a:solidFill>
                  <a:schemeClr val="accent5"/>
                </a:solidFill>
                <a:latin typeface="+mj-lt"/>
              </a:defRPr>
            </a:lvl5pPr>
          </a:lstStyle>
          <a:p>
            <a:pPr lvl="0"/>
            <a:r>
              <a:rPr lang="en-US" dirty="0" smtClean="0"/>
              <a:t>Program Name Appears Here Identically to Official Display</a:t>
            </a:r>
          </a:p>
        </p:txBody>
      </p:sp>
    </p:spTree>
    <p:extLst>
      <p:ext uri="{BB962C8B-B14F-4D97-AF65-F5344CB8AC3E}">
        <p14:creationId xmlns:p14="http://schemas.microsoft.com/office/powerpoint/2010/main" val="12800044"/>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ext: Standard">
    <p:spTree>
      <p:nvGrpSpPr>
        <p:cNvPr id="1" name=""/>
        <p:cNvGrpSpPr/>
        <p:nvPr/>
      </p:nvGrpSpPr>
      <p:grpSpPr>
        <a:xfrm>
          <a:off x="0" y="0"/>
          <a:ext cx="0" cy="0"/>
          <a:chOff x="0" y="0"/>
          <a:chExt cx="0" cy="0"/>
        </a:xfrm>
      </p:grpSpPr>
      <p:sp>
        <p:nvSpPr>
          <p:cNvPr id="10"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pPr/>
              <a:t>‹#›</a:t>
            </a:fld>
            <a:endParaRPr lang="en-US" dirty="0"/>
          </a:p>
        </p:txBody>
      </p:sp>
      <p:sp>
        <p:nvSpPr>
          <p:cNvPr id="34" name="Text Placeholder 3"/>
          <p:cNvSpPr>
            <a:spLocks noGrp="1"/>
          </p:cNvSpPr>
          <p:nvPr>
            <p:ph type="body" sz="quarter" idx="28" hasCustomPrompt="1"/>
          </p:nvPr>
        </p:nvSpPr>
        <p:spPr bwMode="gray">
          <a:xfrm>
            <a:off x="2582863" y="2287151"/>
            <a:ext cx="4674652" cy="200055"/>
          </a:xfrm>
        </p:spPr>
        <p:txBody>
          <a:bodyPr/>
          <a:lstStyle>
            <a:lvl1pPr marL="0" indent="0">
              <a:spcBef>
                <a:spcPts val="0"/>
              </a:spcBef>
              <a:buNone/>
              <a:defRPr sz="1300">
                <a:solidFill>
                  <a:schemeClr val="tx1"/>
                </a:solidFill>
              </a:defRPr>
            </a:lvl1pPr>
          </a:lstStyle>
          <a:p>
            <a:pPr lvl="0"/>
            <a:r>
              <a:rPr lang="en-US" dirty="0" smtClean="0"/>
              <a:t>Page Subtitle – Verdana 13pt Regular, Title Case</a:t>
            </a:r>
          </a:p>
        </p:txBody>
      </p:sp>
      <p:sp>
        <p:nvSpPr>
          <p:cNvPr id="35" name="Text Placeholder 7"/>
          <p:cNvSpPr>
            <a:spLocks noGrp="1"/>
          </p:cNvSpPr>
          <p:nvPr>
            <p:ph type="body" sz="quarter" idx="29" hasCustomPrompt="1"/>
          </p:nvPr>
        </p:nvSpPr>
        <p:spPr bwMode="gray">
          <a:xfrm>
            <a:off x="516045" y="1457663"/>
            <a:ext cx="2743200" cy="123111"/>
          </a:xfrm>
        </p:spPr>
        <p:txBody>
          <a:bodyPr/>
          <a:lstStyle>
            <a:lvl1pPr marL="0" indent="0">
              <a:spcBef>
                <a:spcPts val="0"/>
              </a:spcBef>
              <a:buNone/>
              <a:defRPr sz="80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Verdana 8pt Regular, Title Case</a:t>
            </a:r>
          </a:p>
        </p:txBody>
      </p:sp>
      <p:sp>
        <p:nvSpPr>
          <p:cNvPr id="36" name="Text Placeholder 6"/>
          <p:cNvSpPr>
            <a:spLocks noGrp="1"/>
          </p:cNvSpPr>
          <p:nvPr>
            <p:ph type="body" sz="quarter" idx="43" hasCustomPrompt="1"/>
          </p:nvPr>
        </p:nvSpPr>
        <p:spPr bwMode="gray">
          <a:xfrm>
            <a:off x="4925795" y="9275251"/>
            <a:ext cx="2331720" cy="153888"/>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37" name="Text Placeholder 6"/>
          <p:cNvSpPr>
            <a:spLocks noGrp="1"/>
          </p:cNvSpPr>
          <p:nvPr>
            <p:ph type="body" sz="quarter" idx="44" hasCustomPrompt="1"/>
          </p:nvPr>
        </p:nvSpPr>
        <p:spPr bwMode="gray">
          <a:xfrm>
            <a:off x="516473" y="9198307"/>
            <a:ext cx="1965960" cy="230832"/>
          </a:xfrm>
        </p:spPr>
        <p:txBody>
          <a:bodyPr anchor="b" anchorCtr="0"/>
          <a:lstStyle>
            <a:lvl1pPr marL="118872" indent="-118872">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38" name="Title 2"/>
          <p:cNvSpPr>
            <a:spLocks noGrp="1"/>
          </p:cNvSpPr>
          <p:nvPr>
            <p:ph type="title" hasCustomPrompt="1"/>
          </p:nvPr>
        </p:nvSpPr>
        <p:spPr bwMode="gray">
          <a:xfrm>
            <a:off x="516045" y="1710699"/>
            <a:ext cx="6742005" cy="307777"/>
          </a:xfrm>
        </p:spPr>
        <p:txBody>
          <a:bodyPr/>
          <a:lstStyle>
            <a:lvl1pPr>
              <a:defRPr/>
            </a:lvl1pPr>
          </a:lstStyle>
          <a:p>
            <a:r>
              <a:rPr lang="en-US" dirty="0" smtClean="0"/>
              <a:t>Page Title – Rockwell 20pt Regular, Title Case</a:t>
            </a:r>
            <a:endParaRPr lang="en-US" dirty="0"/>
          </a:p>
        </p:txBody>
      </p:sp>
      <p:sp>
        <p:nvSpPr>
          <p:cNvPr id="39" name="Text Placeholder 3"/>
          <p:cNvSpPr>
            <a:spLocks noGrp="1"/>
          </p:cNvSpPr>
          <p:nvPr>
            <p:ph type="body" sz="quarter" idx="45" hasCustomPrompt="1"/>
          </p:nvPr>
        </p:nvSpPr>
        <p:spPr bwMode="gray">
          <a:xfrm>
            <a:off x="4516965" y="565337"/>
            <a:ext cx="2743200" cy="369332"/>
          </a:xfrm>
        </p:spPr>
        <p:txBody>
          <a:bodyPr anchor="ctr">
            <a:noAutofit/>
          </a:bodyPr>
          <a:lstStyle>
            <a:lvl1pPr marL="0" indent="0" algn="r">
              <a:spcBef>
                <a:spcPts val="0"/>
              </a:spcBef>
              <a:buNone/>
              <a:defRPr sz="1200">
                <a:solidFill>
                  <a:schemeClr val="accent5"/>
                </a:solidFill>
                <a:latin typeface="+mj-lt"/>
              </a:defRPr>
            </a:lvl1pPr>
            <a:lvl2pPr marL="112713" indent="0" algn="r">
              <a:spcBef>
                <a:spcPts val="0"/>
              </a:spcBef>
              <a:buNone/>
              <a:defRPr sz="1200">
                <a:solidFill>
                  <a:schemeClr val="accent5"/>
                </a:solidFill>
                <a:latin typeface="+mj-lt"/>
              </a:defRPr>
            </a:lvl2pPr>
            <a:lvl3pPr marL="230187" indent="0" algn="r">
              <a:spcBef>
                <a:spcPts val="0"/>
              </a:spcBef>
              <a:buNone/>
              <a:defRPr sz="1200">
                <a:solidFill>
                  <a:schemeClr val="accent5"/>
                </a:solidFill>
                <a:latin typeface="+mj-lt"/>
              </a:defRPr>
            </a:lvl3pPr>
            <a:lvl4pPr marL="342900" indent="0" algn="r">
              <a:spcBef>
                <a:spcPts val="0"/>
              </a:spcBef>
              <a:buNone/>
              <a:defRPr sz="1200">
                <a:solidFill>
                  <a:schemeClr val="accent5"/>
                </a:solidFill>
                <a:latin typeface="+mj-lt"/>
              </a:defRPr>
            </a:lvl4pPr>
            <a:lvl5pPr marL="458787" indent="0" algn="r">
              <a:spcBef>
                <a:spcPts val="0"/>
              </a:spcBef>
              <a:buNone/>
              <a:defRPr sz="1200">
                <a:solidFill>
                  <a:schemeClr val="accent5"/>
                </a:solidFill>
                <a:latin typeface="+mj-lt"/>
              </a:defRPr>
            </a:lvl5pPr>
          </a:lstStyle>
          <a:p>
            <a:pPr lvl="0"/>
            <a:r>
              <a:rPr lang="en-US" dirty="0" smtClean="0"/>
              <a:t>Program Name Appears Here Identically to Official Display</a:t>
            </a:r>
          </a:p>
        </p:txBody>
      </p:sp>
      <p:sp>
        <p:nvSpPr>
          <p:cNvPr id="40" name="Text Placeholder 2"/>
          <p:cNvSpPr>
            <a:spLocks noGrp="1"/>
          </p:cNvSpPr>
          <p:nvPr>
            <p:ph type="body" sz="quarter" idx="31" hasCustomPrompt="1"/>
          </p:nvPr>
        </p:nvSpPr>
        <p:spPr bwMode="gray">
          <a:xfrm>
            <a:off x="516045" y="2287150"/>
            <a:ext cx="1828800" cy="6760031"/>
          </a:xfrm>
        </p:spPr>
        <p:txBody>
          <a:bodyPr>
            <a:noAutofit/>
          </a:bodyPr>
          <a:lstStyle>
            <a:lvl1pPr marL="0" indent="0">
              <a:lnSpc>
                <a:spcPct val="120000"/>
              </a:lnSpc>
              <a:spcBef>
                <a:spcPts val="800"/>
              </a:spcBef>
              <a:buNone/>
              <a:defRPr>
                <a:solidFill>
                  <a:schemeClr val="tx1"/>
                </a:solidFill>
              </a:defRPr>
            </a:lvl1pPr>
            <a:lvl2pPr marL="112713" indent="0">
              <a:lnSpc>
                <a:spcPct val="120000"/>
              </a:lnSpc>
              <a:spcBef>
                <a:spcPts val="800"/>
              </a:spcBef>
              <a:buNone/>
              <a:defRPr/>
            </a:lvl2pPr>
            <a:lvl3pPr marL="230187" indent="0">
              <a:lnSpc>
                <a:spcPct val="120000"/>
              </a:lnSpc>
              <a:spcBef>
                <a:spcPts val="800"/>
              </a:spcBef>
              <a:buNone/>
              <a:defRPr/>
            </a:lvl3pPr>
            <a:lvl4pPr marL="342900" indent="0">
              <a:lnSpc>
                <a:spcPct val="120000"/>
              </a:lnSpc>
              <a:spcBef>
                <a:spcPts val="800"/>
              </a:spcBef>
              <a:buNone/>
              <a:defRPr/>
            </a:lvl4pPr>
            <a:lvl5pPr marL="458787" indent="0">
              <a:lnSpc>
                <a:spcPct val="120000"/>
              </a:lnSpc>
              <a:spcBef>
                <a:spcPts val="800"/>
              </a:spcBef>
              <a:buNone/>
              <a:defRPr/>
            </a:lvl5pPr>
          </a:lstStyle>
          <a:p>
            <a:pPr lvl="0"/>
            <a:r>
              <a:rPr lang="en-US" dirty="0" smtClean="0"/>
              <a:t>Section Text – Verdana 9pt Regular. 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cxnSp>
        <p:nvCxnSpPr>
          <p:cNvPr id="41" name="Straight Connector 40"/>
          <p:cNvCxnSpPr/>
          <p:nvPr userDrawn="1"/>
        </p:nvCxnSpPr>
        <p:spPr bwMode="gray">
          <a:xfrm>
            <a:off x="2429530" y="2287102"/>
            <a:ext cx="0" cy="6760079"/>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69998990"/>
      </p:ext>
    </p:extLst>
  </p:cSld>
  <p:clrMapOvr>
    <a:masterClrMapping/>
  </p:clrMapOvr>
  <p:timing>
    <p:tnLst>
      <p:par>
        <p:cTn id="1" dur="indefinite" restart="never" nodeType="tmRoot"/>
      </p:par>
    </p:tnLst>
  </p:timing>
  <p:extLst mod="1">
    <p:ext uri="{DCECCB84-F9BA-43D5-87BE-67443E8EF086}">
      <p15:sldGuideLst xmlns="" xmlns:p15="http://schemas.microsoft.com/office/powerpoint/2012/main">
        <p15:guide id="1" pos="1627" userDrawn="1">
          <p15:clr>
            <a:srgbClr val="FBAE40"/>
          </p15:clr>
        </p15:guide>
        <p15:guide id="2" pos="1479" userDrawn="1">
          <p15:clr>
            <a:srgbClr val="FBAE40"/>
          </p15:clr>
        </p15:guide>
        <p15:guide id="3" orient="horz" pos="1438" userDrawn="1">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Box Text: Standard">
    <p:spTree>
      <p:nvGrpSpPr>
        <p:cNvPr id="1" name=""/>
        <p:cNvGrpSpPr/>
        <p:nvPr/>
      </p:nvGrpSpPr>
      <p:grpSpPr>
        <a:xfrm>
          <a:off x="0" y="0"/>
          <a:ext cx="0" cy="0"/>
          <a:chOff x="0" y="0"/>
          <a:chExt cx="0" cy="0"/>
        </a:xfrm>
      </p:grpSpPr>
      <p:sp>
        <p:nvSpPr>
          <p:cNvPr id="11"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pPr/>
              <a:t>‹#›</a:t>
            </a:fld>
            <a:endParaRPr lang="en-US" dirty="0"/>
          </a:p>
        </p:txBody>
      </p:sp>
      <p:sp>
        <p:nvSpPr>
          <p:cNvPr id="15" name="Text Placeholder 3"/>
          <p:cNvSpPr>
            <a:spLocks noGrp="1"/>
          </p:cNvSpPr>
          <p:nvPr>
            <p:ph type="body" sz="quarter" idx="28" hasCustomPrompt="1"/>
          </p:nvPr>
        </p:nvSpPr>
        <p:spPr bwMode="gray">
          <a:xfrm>
            <a:off x="2582580" y="2104672"/>
            <a:ext cx="4675470" cy="200055"/>
          </a:xfrm>
        </p:spPr>
        <p:txBody>
          <a:bodyPr/>
          <a:lstStyle>
            <a:lvl1pPr marL="0" indent="0">
              <a:spcBef>
                <a:spcPts val="0"/>
              </a:spcBef>
              <a:buNone/>
              <a:defRPr sz="1300">
                <a:solidFill>
                  <a:schemeClr val="tx1"/>
                </a:solidFill>
              </a:defRPr>
            </a:lvl1pPr>
          </a:lstStyle>
          <a:p>
            <a:pPr lvl="0"/>
            <a:r>
              <a:rPr lang="en-US" dirty="0" smtClean="0"/>
              <a:t>Page Subtitle – Verdana 13pt Regular, Title Case</a:t>
            </a:r>
          </a:p>
        </p:txBody>
      </p:sp>
      <p:sp>
        <p:nvSpPr>
          <p:cNvPr id="16" name="Text Placeholder 7"/>
          <p:cNvSpPr>
            <a:spLocks noGrp="1"/>
          </p:cNvSpPr>
          <p:nvPr>
            <p:ph type="body" sz="quarter" idx="29" hasCustomPrompt="1"/>
          </p:nvPr>
        </p:nvSpPr>
        <p:spPr bwMode="gray">
          <a:xfrm>
            <a:off x="2582580" y="1457663"/>
            <a:ext cx="2743200" cy="123111"/>
          </a:xfrm>
        </p:spPr>
        <p:txBody>
          <a:bodyPr/>
          <a:lstStyle>
            <a:lvl1pPr marL="0" indent="0">
              <a:spcBef>
                <a:spcPts val="0"/>
              </a:spcBef>
              <a:buNone/>
              <a:defRPr sz="80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Verdana 8pt Regular, Title Case</a:t>
            </a:r>
          </a:p>
        </p:txBody>
      </p:sp>
      <p:sp>
        <p:nvSpPr>
          <p:cNvPr id="21" name="Text Placeholder 6"/>
          <p:cNvSpPr>
            <a:spLocks noGrp="1"/>
          </p:cNvSpPr>
          <p:nvPr>
            <p:ph type="body" sz="quarter" idx="43" hasCustomPrompt="1"/>
          </p:nvPr>
        </p:nvSpPr>
        <p:spPr bwMode="gray">
          <a:xfrm>
            <a:off x="4926359" y="9275251"/>
            <a:ext cx="2331720" cy="153888"/>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2" name="Text Placeholder 6"/>
          <p:cNvSpPr>
            <a:spLocks noGrp="1"/>
          </p:cNvSpPr>
          <p:nvPr>
            <p:ph type="body" sz="quarter" idx="44" hasCustomPrompt="1"/>
          </p:nvPr>
        </p:nvSpPr>
        <p:spPr bwMode="gray">
          <a:xfrm>
            <a:off x="2584017" y="9198307"/>
            <a:ext cx="1965960" cy="230832"/>
          </a:xfrm>
        </p:spPr>
        <p:txBody>
          <a:bodyPr anchor="b" anchorCtr="0"/>
          <a:lstStyle>
            <a:lvl1pPr marL="118872" indent="-118872">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23" name="Title 2"/>
          <p:cNvSpPr>
            <a:spLocks noGrp="1"/>
          </p:cNvSpPr>
          <p:nvPr>
            <p:ph type="title" hasCustomPrompt="1"/>
          </p:nvPr>
        </p:nvSpPr>
        <p:spPr bwMode="gray">
          <a:xfrm>
            <a:off x="2582580" y="1710700"/>
            <a:ext cx="4675470" cy="307777"/>
          </a:xfrm>
        </p:spPr>
        <p:txBody>
          <a:bodyPr/>
          <a:lstStyle>
            <a:lvl1pPr>
              <a:defRPr/>
            </a:lvl1pPr>
          </a:lstStyle>
          <a:p>
            <a:r>
              <a:rPr lang="en-US" dirty="0" smtClean="0"/>
              <a:t>Page Title – Rockwell 20pt Regular</a:t>
            </a:r>
            <a:endParaRPr lang="en-US" dirty="0"/>
          </a:p>
        </p:txBody>
      </p:sp>
      <p:sp>
        <p:nvSpPr>
          <p:cNvPr id="24" name="Text Placeholder 3"/>
          <p:cNvSpPr>
            <a:spLocks noGrp="1"/>
          </p:cNvSpPr>
          <p:nvPr>
            <p:ph type="body" sz="quarter" idx="45" hasCustomPrompt="1"/>
          </p:nvPr>
        </p:nvSpPr>
        <p:spPr bwMode="gray">
          <a:xfrm>
            <a:off x="4516965" y="565337"/>
            <a:ext cx="2743200" cy="369332"/>
          </a:xfrm>
        </p:spPr>
        <p:txBody>
          <a:bodyPr anchor="ctr">
            <a:noAutofit/>
          </a:bodyPr>
          <a:lstStyle>
            <a:lvl1pPr marL="0" indent="0" algn="r">
              <a:spcBef>
                <a:spcPts val="0"/>
              </a:spcBef>
              <a:buNone/>
              <a:defRPr sz="1200">
                <a:solidFill>
                  <a:schemeClr val="accent5"/>
                </a:solidFill>
                <a:latin typeface="+mj-lt"/>
              </a:defRPr>
            </a:lvl1pPr>
            <a:lvl2pPr marL="112713" indent="0" algn="r">
              <a:spcBef>
                <a:spcPts val="0"/>
              </a:spcBef>
              <a:buNone/>
              <a:defRPr sz="1200">
                <a:solidFill>
                  <a:schemeClr val="accent5"/>
                </a:solidFill>
                <a:latin typeface="+mj-lt"/>
              </a:defRPr>
            </a:lvl2pPr>
            <a:lvl3pPr marL="230187" indent="0" algn="r">
              <a:spcBef>
                <a:spcPts val="0"/>
              </a:spcBef>
              <a:buNone/>
              <a:defRPr sz="1200">
                <a:solidFill>
                  <a:schemeClr val="accent5"/>
                </a:solidFill>
                <a:latin typeface="+mj-lt"/>
              </a:defRPr>
            </a:lvl3pPr>
            <a:lvl4pPr marL="342900" indent="0" algn="r">
              <a:spcBef>
                <a:spcPts val="0"/>
              </a:spcBef>
              <a:buNone/>
              <a:defRPr sz="1200">
                <a:solidFill>
                  <a:schemeClr val="accent5"/>
                </a:solidFill>
                <a:latin typeface="+mj-lt"/>
              </a:defRPr>
            </a:lvl4pPr>
            <a:lvl5pPr marL="458787" indent="0" algn="r">
              <a:spcBef>
                <a:spcPts val="0"/>
              </a:spcBef>
              <a:buNone/>
              <a:defRPr sz="1200">
                <a:solidFill>
                  <a:schemeClr val="accent5"/>
                </a:solidFill>
                <a:latin typeface="+mj-lt"/>
              </a:defRPr>
            </a:lvl5pPr>
          </a:lstStyle>
          <a:p>
            <a:pPr lvl="0"/>
            <a:r>
              <a:rPr lang="en-US" dirty="0" smtClean="0"/>
              <a:t>Program Name Appears Here Identically to Official Display</a:t>
            </a:r>
          </a:p>
        </p:txBody>
      </p:sp>
      <p:sp>
        <p:nvSpPr>
          <p:cNvPr id="26" name="Text Placeholder 2"/>
          <p:cNvSpPr>
            <a:spLocks noGrp="1"/>
          </p:cNvSpPr>
          <p:nvPr>
            <p:ph type="body" sz="quarter" idx="32" hasCustomPrompt="1"/>
          </p:nvPr>
        </p:nvSpPr>
        <p:spPr bwMode="gray">
          <a:xfrm>
            <a:off x="522395" y="1457663"/>
            <a:ext cx="1920240" cy="7972087"/>
          </a:xfrm>
          <a:ln w="12700">
            <a:solidFill>
              <a:schemeClr val="accent3"/>
            </a:solidFill>
            <a:miter lim="800000"/>
          </a:ln>
        </p:spPr>
        <p:txBody>
          <a:bodyPr lIns="137160" tIns="137160" rIns="137160" bIns="137160">
            <a:noAutofit/>
          </a:bodyPr>
          <a:lstStyle>
            <a:lvl1pPr marL="0" indent="0">
              <a:spcBef>
                <a:spcPts val="0"/>
              </a:spcBef>
              <a:buNone/>
              <a:defRPr sz="1000" b="1">
                <a:solidFill>
                  <a:schemeClr val="tx1"/>
                </a:solidFill>
              </a:defRPr>
            </a:lvl1pPr>
            <a:lvl2pPr marL="112713" indent="0">
              <a:buNone/>
              <a:defRPr sz="1000"/>
            </a:lvl2pPr>
            <a:lvl3pPr marL="230187" indent="0">
              <a:buNone/>
              <a:defRPr sz="1000"/>
            </a:lvl3pPr>
            <a:lvl4pPr marL="342900" indent="0">
              <a:buNone/>
              <a:defRPr sz="1000"/>
            </a:lvl4pPr>
            <a:lvl5pPr marL="458787" indent="0">
              <a:buNone/>
              <a:defRPr sz="1000"/>
            </a:lvl5pPr>
          </a:lstStyle>
          <a:p>
            <a:pPr lvl="0"/>
            <a:r>
              <a:rPr lang="en-US" dirty="0" smtClean="0"/>
              <a:t>Box Title – Verdana</a:t>
            </a:r>
          </a:p>
        </p:txBody>
      </p:sp>
      <p:sp>
        <p:nvSpPr>
          <p:cNvPr id="27" name="Text Placeholder 5"/>
          <p:cNvSpPr>
            <a:spLocks noGrp="1"/>
          </p:cNvSpPr>
          <p:nvPr>
            <p:ph type="body" sz="quarter" idx="33" hasCustomPrompt="1"/>
          </p:nvPr>
        </p:nvSpPr>
        <p:spPr bwMode="gray">
          <a:xfrm>
            <a:off x="522395" y="1720851"/>
            <a:ext cx="1920240" cy="7708899"/>
          </a:xfrm>
        </p:spPr>
        <p:txBody>
          <a:bodyPr lIns="137160" tIns="137160" rIns="137160">
            <a:noAutofit/>
          </a:bodyPr>
          <a:lstStyle>
            <a:lvl1pPr marL="0" indent="0">
              <a:lnSpc>
                <a:spcPct val="120000"/>
              </a:lnSpc>
              <a:spcBef>
                <a:spcPts val="800"/>
              </a:spcBef>
              <a:buNone/>
              <a:defRPr>
                <a:solidFill>
                  <a:schemeClr val="tx1"/>
                </a:solidFill>
              </a:defRPr>
            </a:lvl1pPr>
            <a:lvl2pPr marL="112713" indent="0">
              <a:lnSpc>
                <a:spcPct val="120000"/>
              </a:lnSpc>
              <a:spcBef>
                <a:spcPts val="800"/>
              </a:spcBef>
              <a:buNone/>
              <a:defRPr/>
            </a:lvl2pPr>
            <a:lvl3pPr marL="230187" indent="0">
              <a:lnSpc>
                <a:spcPct val="120000"/>
              </a:lnSpc>
              <a:spcBef>
                <a:spcPts val="800"/>
              </a:spcBef>
              <a:buNone/>
              <a:defRPr/>
            </a:lvl3pPr>
            <a:lvl4pPr marL="342900" indent="0">
              <a:lnSpc>
                <a:spcPct val="120000"/>
              </a:lnSpc>
              <a:spcBef>
                <a:spcPts val="800"/>
              </a:spcBef>
              <a:buNone/>
              <a:defRPr/>
            </a:lvl4pPr>
            <a:lvl5pPr marL="458787" indent="0">
              <a:lnSpc>
                <a:spcPct val="120000"/>
              </a:lnSpc>
              <a:spcBef>
                <a:spcPts val="800"/>
              </a:spcBef>
              <a:buNone/>
              <a:defRPr/>
            </a:lvl5pPr>
          </a:lstStyle>
          <a:p>
            <a:pPr lvl="0"/>
            <a:r>
              <a:rPr lang="en-US" dirty="0" smtClean="0"/>
              <a:t>Section Text – Verdana 9pt Regular. 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spTree>
    <p:extLst>
      <p:ext uri="{BB962C8B-B14F-4D97-AF65-F5344CB8AC3E}">
        <p14:creationId xmlns:p14="http://schemas.microsoft.com/office/powerpoint/2010/main" val="2804954991"/>
      </p:ext>
    </p:extLst>
  </p:cSld>
  <p:clrMapOvr>
    <a:masterClrMapping/>
  </p:clrMapOvr>
  <p:timing>
    <p:tnLst>
      <p:par>
        <p:cTn id="1" dur="indefinite" restart="never" nodeType="tmRoot"/>
      </p:par>
    </p:tnLst>
  </p:timing>
  <p:extLst mod="1">
    <p:ext uri="{DCECCB84-F9BA-43D5-87BE-67443E8EF086}">
      <p15:sldGuideLst xmlns="" xmlns:p15="http://schemas.microsoft.com/office/powerpoint/2012/main">
        <p15:guide id="1" pos="1624" userDrawn="1">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Style Option">
    <p:bg bwMode="gray">
      <p:bgPr>
        <a:solidFill>
          <a:schemeClr val="accent5"/>
        </a:solidFill>
        <a:effectLst/>
      </p:bgPr>
    </p:bg>
    <p:spTree>
      <p:nvGrpSpPr>
        <p:cNvPr id="1" name=""/>
        <p:cNvGrpSpPr/>
        <p:nvPr/>
      </p:nvGrpSpPr>
      <p:grpSpPr>
        <a:xfrm>
          <a:off x="0" y="0"/>
          <a:ext cx="0" cy="0"/>
          <a:chOff x="0" y="0"/>
          <a:chExt cx="0" cy="0"/>
        </a:xfrm>
      </p:grpSpPr>
      <p:sp>
        <p:nvSpPr>
          <p:cNvPr id="4" name="TextBox 3"/>
          <p:cNvSpPr txBox="1"/>
          <p:nvPr userDrawn="1"/>
        </p:nvSpPr>
        <p:spPr bwMode="gray">
          <a:xfrm>
            <a:off x="368300" y="3367207"/>
            <a:ext cx="7099300" cy="4985980"/>
          </a:xfrm>
          <a:prstGeom prst="rect">
            <a:avLst/>
          </a:prstGeom>
          <a:noFill/>
        </p:spPr>
        <p:txBody>
          <a:bodyPr wrap="square" lIns="0" tIns="0" rIns="0" bIns="0" rtlCol="0">
            <a:spAutoFit/>
          </a:bodyPr>
          <a:lstStyle/>
          <a:p>
            <a:pPr>
              <a:lnSpc>
                <a:spcPct val="90000"/>
              </a:lnSpc>
              <a:spcBef>
                <a:spcPts val="500"/>
              </a:spcBef>
            </a:pPr>
            <a:r>
              <a:rPr lang="en-US" sz="12000" b="1" dirty="0" smtClean="0">
                <a:solidFill>
                  <a:schemeClr val="bg1"/>
                </a:solidFill>
              </a:rPr>
              <a:t>Header</a:t>
            </a:r>
            <a:r>
              <a:rPr lang="en-US" sz="12000" b="1" baseline="0" dirty="0" smtClean="0">
                <a:solidFill>
                  <a:schemeClr val="bg1"/>
                </a:solidFill>
              </a:rPr>
              <a:t/>
            </a:r>
            <a:br>
              <a:rPr lang="en-US" sz="12000" b="1" baseline="0" dirty="0" smtClean="0">
                <a:solidFill>
                  <a:schemeClr val="bg1"/>
                </a:solidFill>
              </a:rPr>
            </a:br>
            <a:r>
              <a:rPr lang="en-US" sz="12000" b="1" dirty="0" smtClean="0">
                <a:solidFill>
                  <a:schemeClr val="bg1"/>
                </a:solidFill>
              </a:rPr>
              <a:t>w/</a:t>
            </a:r>
            <a:br>
              <a:rPr lang="en-US" sz="12000" b="1" dirty="0" smtClean="0">
                <a:solidFill>
                  <a:schemeClr val="bg1"/>
                </a:solidFill>
              </a:rPr>
            </a:br>
            <a:r>
              <a:rPr lang="en-US" sz="12000" b="1" dirty="0" smtClean="0">
                <a:solidFill>
                  <a:schemeClr val="bg1"/>
                </a:solidFill>
              </a:rPr>
              <a:t>Lockup</a:t>
            </a:r>
          </a:p>
        </p:txBody>
      </p:sp>
    </p:spTree>
    <p:extLst>
      <p:ext uri="{BB962C8B-B14F-4D97-AF65-F5344CB8AC3E}">
        <p14:creationId xmlns:p14="http://schemas.microsoft.com/office/powerpoint/2010/main" val="327755120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Standard">
    <p:spTree>
      <p:nvGrpSpPr>
        <p:cNvPr id="1" name=""/>
        <p:cNvGrpSpPr/>
        <p:nvPr/>
      </p:nvGrpSpPr>
      <p:grpSpPr>
        <a:xfrm>
          <a:off x="0" y="0"/>
          <a:ext cx="0" cy="0"/>
          <a:chOff x="0" y="0"/>
          <a:chExt cx="0" cy="0"/>
        </a:xfrm>
      </p:grpSpPr>
      <p:sp>
        <p:nvSpPr>
          <p:cNvPr id="14" name="Text Placeholder 3"/>
          <p:cNvSpPr>
            <a:spLocks noGrp="1"/>
          </p:cNvSpPr>
          <p:nvPr>
            <p:ph type="body" sz="quarter" idx="28" hasCustomPrompt="1"/>
          </p:nvPr>
        </p:nvSpPr>
        <p:spPr bwMode="gray">
          <a:xfrm>
            <a:off x="516045" y="2104672"/>
            <a:ext cx="6742005" cy="200055"/>
          </a:xfrm>
        </p:spPr>
        <p:txBody>
          <a:bodyPr/>
          <a:lstStyle>
            <a:lvl1pPr marL="0" indent="0">
              <a:spcBef>
                <a:spcPts val="0"/>
              </a:spcBef>
              <a:buNone/>
              <a:defRPr sz="1300">
                <a:solidFill>
                  <a:schemeClr val="tx1"/>
                </a:solidFill>
              </a:defRPr>
            </a:lvl1pPr>
          </a:lstStyle>
          <a:p>
            <a:pPr lvl="0"/>
            <a:r>
              <a:rPr lang="en-US" dirty="0" smtClean="0"/>
              <a:t>Page Subtitle – Verdana 13pt Regular, Title Case</a:t>
            </a:r>
          </a:p>
        </p:txBody>
      </p:sp>
      <p:sp>
        <p:nvSpPr>
          <p:cNvPr id="15" name="Text Placeholder 7"/>
          <p:cNvSpPr>
            <a:spLocks noGrp="1"/>
          </p:cNvSpPr>
          <p:nvPr>
            <p:ph type="body" sz="quarter" idx="29" hasCustomPrompt="1"/>
          </p:nvPr>
        </p:nvSpPr>
        <p:spPr bwMode="gray">
          <a:xfrm>
            <a:off x="516045" y="1457663"/>
            <a:ext cx="2743200" cy="123111"/>
          </a:xfrm>
        </p:spPr>
        <p:txBody>
          <a:bodyPr/>
          <a:lstStyle>
            <a:lvl1pPr marL="0" indent="0">
              <a:spcBef>
                <a:spcPts val="0"/>
              </a:spcBef>
              <a:buNone/>
              <a:defRPr sz="80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Verdana 8pt Regular, Title Case</a:t>
            </a:r>
          </a:p>
        </p:txBody>
      </p:sp>
      <p:sp>
        <p:nvSpPr>
          <p:cNvPr id="19" name="Text Placeholder 6"/>
          <p:cNvSpPr>
            <a:spLocks noGrp="1"/>
          </p:cNvSpPr>
          <p:nvPr>
            <p:ph type="body" sz="quarter" idx="43" hasCustomPrompt="1"/>
          </p:nvPr>
        </p:nvSpPr>
        <p:spPr bwMode="gray">
          <a:xfrm>
            <a:off x="4926330" y="9275251"/>
            <a:ext cx="2331720" cy="153888"/>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1" name="Text Placeholder 6"/>
          <p:cNvSpPr>
            <a:spLocks noGrp="1"/>
          </p:cNvSpPr>
          <p:nvPr>
            <p:ph type="body" sz="quarter" idx="44" hasCustomPrompt="1"/>
          </p:nvPr>
        </p:nvSpPr>
        <p:spPr bwMode="gray">
          <a:xfrm>
            <a:off x="514350" y="9198307"/>
            <a:ext cx="1965960" cy="230832"/>
          </a:xfrm>
        </p:spPr>
        <p:txBody>
          <a:bodyPr anchor="b" anchorCtr="0"/>
          <a:lstStyle>
            <a:lvl1pPr marL="118872" indent="-118872">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3" name="Title 2"/>
          <p:cNvSpPr>
            <a:spLocks noGrp="1"/>
          </p:cNvSpPr>
          <p:nvPr>
            <p:ph type="title" hasCustomPrompt="1"/>
          </p:nvPr>
        </p:nvSpPr>
        <p:spPr bwMode="gray">
          <a:xfrm>
            <a:off x="516045" y="1710699"/>
            <a:ext cx="6742005" cy="307777"/>
          </a:xfrm>
        </p:spPr>
        <p:txBody>
          <a:bodyPr/>
          <a:lstStyle>
            <a:lvl1pPr>
              <a:defRPr/>
            </a:lvl1pPr>
          </a:lstStyle>
          <a:p>
            <a:r>
              <a:rPr lang="en-US" dirty="0" smtClean="0"/>
              <a:t>Page Title – Rockwell 20pt Regular, Title Case</a:t>
            </a:r>
            <a:endParaRPr lang="en-US" dirty="0"/>
          </a:p>
        </p:txBody>
      </p:sp>
      <p:sp>
        <p:nvSpPr>
          <p:cNvPr id="8"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pPr/>
              <a:t>‹#›</a:t>
            </a:fld>
            <a:endParaRPr lang="en-US" dirty="0"/>
          </a:p>
        </p:txBody>
      </p:sp>
      <p:sp>
        <p:nvSpPr>
          <p:cNvPr id="4" name="Text Placeholder 3"/>
          <p:cNvSpPr>
            <a:spLocks noGrp="1"/>
          </p:cNvSpPr>
          <p:nvPr>
            <p:ph type="body" sz="quarter" idx="45" hasCustomPrompt="1"/>
          </p:nvPr>
        </p:nvSpPr>
        <p:spPr bwMode="gray">
          <a:xfrm>
            <a:off x="2106962" y="526977"/>
            <a:ext cx="2743200" cy="369332"/>
          </a:xfrm>
        </p:spPr>
        <p:txBody>
          <a:bodyPr anchor="ctr">
            <a:noAutofit/>
          </a:bodyPr>
          <a:lstStyle>
            <a:lvl1pPr marL="0" indent="0" algn="l">
              <a:spcBef>
                <a:spcPts val="0"/>
              </a:spcBef>
              <a:buNone/>
              <a:defRPr sz="1200">
                <a:solidFill>
                  <a:schemeClr val="tx1"/>
                </a:solidFill>
                <a:latin typeface="+mn-lt"/>
              </a:defRPr>
            </a:lvl1pPr>
            <a:lvl2pPr marL="112713" indent="0" algn="r">
              <a:spcBef>
                <a:spcPts val="0"/>
              </a:spcBef>
              <a:buNone/>
              <a:defRPr sz="1200">
                <a:solidFill>
                  <a:schemeClr val="accent5"/>
                </a:solidFill>
                <a:latin typeface="+mj-lt"/>
              </a:defRPr>
            </a:lvl2pPr>
            <a:lvl3pPr marL="230187" indent="0" algn="r">
              <a:spcBef>
                <a:spcPts val="0"/>
              </a:spcBef>
              <a:buNone/>
              <a:defRPr sz="1200">
                <a:solidFill>
                  <a:schemeClr val="accent5"/>
                </a:solidFill>
                <a:latin typeface="+mj-lt"/>
              </a:defRPr>
            </a:lvl3pPr>
            <a:lvl4pPr marL="342900" indent="0" algn="r">
              <a:spcBef>
                <a:spcPts val="0"/>
              </a:spcBef>
              <a:buNone/>
              <a:defRPr sz="1200">
                <a:solidFill>
                  <a:schemeClr val="accent5"/>
                </a:solidFill>
                <a:latin typeface="+mj-lt"/>
              </a:defRPr>
            </a:lvl4pPr>
            <a:lvl5pPr marL="458787" indent="0" algn="r">
              <a:spcBef>
                <a:spcPts val="0"/>
              </a:spcBef>
              <a:buNone/>
              <a:defRPr sz="1200">
                <a:solidFill>
                  <a:schemeClr val="accent5"/>
                </a:solidFill>
                <a:latin typeface="+mj-lt"/>
              </a:defRPr>
            </a:lvl5pPr>
          </a:lstStyle>
          <a:p>
            <a:pPr lvl="0"/>
            <a:r>
              <a:rPr lang="en-US" dirty="0" smtClean="0"/>
              <a:t>Program Name Appears Here Identically to Official Display</a:t>
            </a:r>
          </a:p>
        </p:txBody>
      </p:sp>
    </p:spTree>
    <p:extLst>
      <p:ext uri="{BB962C8B-B14F-4D97-AF65-F5344CB8AC3E}">
        <p14:creationId xmlns:p14="http://schemas.microsoft.com/office/powerpoint/2010/main" val="820689121"/>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ext: Standard">
    <p:spTree>
      <p:nvGrpSpPr>
        <p:cNvPr id="1" name=""/>
        <p:cNvGrpSpPr/>
        <p:nvPr/>
      </p:nvGrpSpPr>
      <p:grpSpPr>
        <a:xfrm>
          <a:off x="0" y="0"/>
          <a:ext cx="0" cy="0"/>
          <a:chOff x="0" y="0"/>
          <a:chExt cx="0" cy="0"/>
        </a:xfrm>
      </p:grpSpPr>
      <p:sp>
        <p:nvSpPr>
          <p:cNvPr id="10"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pPr/>
              <a:t>‹#›</a:t>
            </a:fld>
            <a:endParaRPr lang="en-US" dirty="0"/>
          </a:p>
        </p:txBody>
      </p:sp>
      <p:sp>
        <p:nvSpPr>
          <p:cNvPr id="34" name="Text Placeholder 3"/>
          <p:cNvSpPr>
            <a:spLocks noGrp="1"/>
          </p:cNvSpPr>
          <p:nvPr>
            <p:ph type="body" sz="quarter" idx="28" hasCustomPrompt="1"/>
          </p:nvPr>
        </p:nvSpPr>
        <p:spPr bwMode="gray">
          <a:xfrm>
            <a:off x="2582863" y="2287151"/>
            <a:ext cx="4674652" cy="200055"/>
          </a:xfrm>
        </p:spPr>
        <p:txBody>
          <a:bodyPr/>
          <a:lstStyle>
            <a:lvl1pPr marL="0" indent="0">
              <a:spcBef>
                <a:spcPts val="0"/>
              </a:spcBef>
              <a:buNone/>
              <a:defRPr sz="1300">
                <a:solidFill>
                  <a:schemeClr val="tx1"/>
                </a:solidFill>
              </a:defRPr>
            </a:lvl1pPr>
          </a:lstStyle>
          <a:p>
            <a:pPr lvl="0"/>
            <a:r>
              <a:rPr lang="en-US" dirty="0" smtClean="0"/>
              <a:t>Page Subtitle – Verdana 13pt Regular, Title Case</a:t>
            </a:r>
          </a:p>
        </p:txBody>
      </p:sp>
      <p:sp>
        <p:nvSpPr>
          <p:cNvPr id="35" name="Text Placeholder 7"/>
          <p:cNvSpPr>
            <a:spLocks noGrp="1"/>
          </p:cNvSpPr>
          <p:nvPr>
            <p:ph type="body" sz="quarter" idx="29" hasCustomPrompt="1"/>
          </p:nvPr>
        </p:nvSpPr>
        <p:spPr bwMode="gray">
          <a:xfrm>
            <a:off x="516045" y="1457663"/>
            <a:ext cx="2743200" cy="123111"/>
          </a:xfrm>
        </p:spPr>
        <p:txBody>
          <a:bodyPr/>
          <a:lstStyle>
            <a:lvl1pPr marL="0" indent="0">
              <a:spcBef>
                <a:spcPts val="0"/>
              </a:spcBef>
              <a:buNone/>
              <a:defRPr sz="80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Verdana 8pt Regular, Title Case</a:t>
            </a:r>
          </a:p>
        </p:txBody>
      </p:sp>
      <p:sp>
        <p:nvSpPr>
          <p:cNvPr id="36" name="Text Placeholder 6"/>
          <p:cNvSpPr>
            <a:spLocks noGrp="1"/>
          </p:cNvSpPr>
          <p:nvPr>
            <p:ph type="body" sz="quarter" idx="43" hasCustomPrompt="1"/>
          </p:nvPr>
        </p:nvSpPr>
        <p:spPr bwMode="gray">
          <a:xfrm>
            <a:off x="4925795" y="9275251"/>
            <a:ext cx="2331720" cy="153888"/>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37" name="Text Placeholder 6"/>
          <p:cNvSpPr>
            <a:spLocks noGrp="1"/>
          </p:cNvSpPr>
          <p:nvPr>
            <p:ph type="body" sz="quarter" idx="44" hasCustomPrompt="1"/>
          </p:nvPr>
        </p:nvSpPr>
        <p:spPr bwMode="gray">
          <a:xfrm>
            <a:off x="516473" y="9198307"/>
            <a:ext cx="1965960" cy="230832"/>
          </a:xfrm>
        </p:spPr>
        <p:txBody>
          <a:bodyPr anchor="b" anchorCtr="0"/>
          <a:lstStyle>
            <a:lvl1pPr marL="118872" indent="-118872">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38" name="Title 2"/>
          <p:cNvSpPr>
            <a:spLocks noGrp="1"/>
          </p:cNvSpPr>
          <p:nvPr>
            <p:ph type="title" hasCustomPrompt="1"/>
          </p:nvPr>
        </p:nvSpPr>
        <p:spPr bwMode="gray">
          <a:xfrm>
            <a:off x="516045" y="1710699"/>
            <a:ext cx="6742005" cy="307777"/>
          </a:xfrm>
        </p:spPr>
        <p:txBody>
          <a:bodyPr/>
          <a:lstStyle>
            <a:lvl1pPr>
              <a:defRPr/>
            </a:lvl1pPr>
          </a:lstStyle>
          <a:p>
            <a:r>
              <a:rPr lang="en-US" dirty="0" smtClean="0"/>
              <a:t>Page Title – Rockwell 20pt Regular, Title Case</a:t>
            </a:r>
            <a:endParaRPr lang="en-US" dirty="0"/>
          </a:p>
        </p:txBody>
      </p:sp>
      <p:sp>
        <p:nvSpPr>
          <p:cNvPr id="39" name="Text Placeholder 3"/>
          <p:cNvSpPr>
            <a:spLocks noGrp="1"/>
          </p:cNvSpPr>
          <p:nvPr>
            <p:ph type="body" sz="quarter" idx="45" hasCustomPrompt="1"/>
          </p:nvPr>
        </p:nvSpPr>
        <p:spPr bwMode="gray">
          <a:xfrm>
            <a:off x="2106962" y="526977"/>
            <a:ext cx="2743200" cy="369332"/>
          </a:xfrm>
        </p:spPr>
        <p:txBody>
          <a:bodyPr anchor="ctr">
            <a:noAutofit/>
          </a:bodyPr>
          <a:lstStyle>
            <a:lvl1pPr marL="0" indent="0" algn="l">
              <a:spcBef>
                <a:spcPts val="0"/>
              </a:spcBef>
              <a:buNone/>
              <a:defRPr sz="1200">
                <a:solidFill>
                  <a:schemeClr val="tx1"/>
                </a:solidFill>
                <a:latin typeface="+mn-lt"/>
              </a:defRPr>
            </a:lvl1pPr>
            <a:lvl2pPr marL="112713" indent="0" algn="r">
              <a:spcBef>
                <a:spcPts val="0"/>
              </a:spcBef>
              <a:buNone/>
              <a:defRPr sz="1200">
                <a:solidFill>
                  <a:schemeClr val="accent5"/>
                </a:solidFill>
                <a:latin typeface="+mj-lt"/>
              </a:defRPr>
            </a:lvl2pPr>
            <a:lvl3pPr marL="230187" indent="0" algn="r">
              <a:spcBef>
                <a:spcPts val="0"/>
              </a:spcBef>
              <a:buNone/>
              <a:defRPr sz="1200">
                <a:solidFill>
                  <a:schemeClr val="accent5"/>
                </a:solidFill>
                <a:latin typeface="+mj-lt"/>
              </a:defRPr>
            </a:lvl3pPr>
            <a:lvl4pPr marL="342900" indent="0" algn="r">
              <a:spcBef>
                <a:spcPts val="0"/>
              </a:spcBef>
              <a:buNone/>
              <a:defRPr sz="1200">
                <a:solidFill>
                  <a:schemeClr val="accent5"/>
                </a:solidFill>
                <a:latin typeface="+mj-lt"/>
              </a:defRPr>
            </a:lvl4pPr>
            <a:lvl5pPr marL="458787" indent="0" algn="r">
              <a:spcBef>
                <a:spcPts val="0"/>
              </a:spcBef>
              <a:buNone/>
              <a:defRPr sz="1200">
                <a:solidFill>
                  <a:schemeClr val="accent5"/>
                </a:solidFill>
                <a:latin typeface="+mj-lt"/>
              </a:defRPr>
            </a:lvl5pPr>
          </a:lstStyle>
          <a:p>
            <a:pPr lvl="0"/>
            <a:r>
              <a:rPr lang="en-US" dirty="0" smtClean="0"/>
              <a:t>Program Name Appears Here Identically to Official Display</a:t>
            </a:r>
          </a:p>
        </p:txBody>
      </p:sp>
      <p:sp>
        <p:nvSpPr>
          <p:cNvPr id="40" name="Text Placeholder 2"/>
          <p:cNvSpPr>
            <a:spLocks noGrp="1"/>
          </p:cNvSpPr>
          <p:nvPr>
            <p:ph type="body" sz="quarter" idx="31" hasCustomPrompt="1"/>
          </p:nvPr>
        </p:nvSpPr>
        <p:spPr bwMode="gray">
          <a:xfrm>
            <a:off x="516045" y="2287150"/>
            <a:ext cx="1828800" cy="6754652"/>
          </a:xfrm>
        </p:spPr>
        <p:txBody>
          <a:bodyPr>
            <a:noAutofit/>
          </a:bodyPr>
          <a:lstStyle>
            <a:lvl1pPr marL="0" indent="0">
              <a:lnSpc>
                <a:spcPct val="120000"/>
              </a:lnSpc>
              <a:spcBef>
                <a:spcPts val="800"/>
              </a:spcBef>
              <a:buNone/>
              <a:defRPr>
                <a:solidFill>
                  <a:schemeClr val="tx1"/>
                </a:solidFill>
              </a:defRPr>
            </a:lvl1pPr>
            <a:lvl2pPr marL="112713" indent="0">
              <a:lnSpc>
                <a:spcPct val="120000"/>
              </a:lnSpc>
              <a:spcBef>
                <a:spcPts val="800"/>
              </a:spcBef>
              <a:buNone/>
              <a:defRPr/>
            </a:lvl2pPr>
            <a:lvl3pPr marL="230187" indent="0">
              <a:lnSpc>
                <a:spcPct val="120000"/>
              </a:lnSpc>
              <a:spcBef>
                <a:spcPts val="800"/>
              </a:spcBef>
              <a:buNone/>
              <a:defRPr/>
            </a:lvl3pPr>
            <a:lvl4pPr marL="342900" indent="0">
              <a:lnSpc>
                <a:spcPct val="120000"/>
              </a:lnSpc>
              <a:spcBef>
                <a:spcPts val="800"/>
              </a:spcBef>
              <a:buNone/>
              <a:defRPr/>
            </a:lvl4pPr>
            <a:lvl5pPr marL="458787" indent="0">
              <a:lnSpc>
                <a:spcPct val="120000"/>
              </a:lnSpc>
              <a:spcBef>
                <a:spcPts val="800"/>
              </a:spcBef>
              <a:buNone/>
              <a:defRPr/>
            </a:lvl5pPr>
          </a:lstStyle>
          <a:p>
            <a:pPr lvl="0"/>
            <a:r>
              <a:rPr lang="en-US" dirty="0" smtClean="0"/>
              <a:t>Section Text – Verdana 9pt Regular. 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cxnSp>
        <p:nvCxnSpPr>
          <p:cNvPr id="41" name="Straight Connector 40"/>
          <p:cNvCxnSpPr/>
          <p:nvPr userDrawn="1"/>
        </p:nvCxnSpPr>
        <p:spPr bwMode="gray">
          <a:xfrm>
            <a:off x="2429530" y="2287102"/>
            <a:ext cx="0" cy="6754700"/>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98304833"/>
      </p:ext>
    </p:extLst>
  </p:cSld>
  <p:clrMapOvr>
    <a:masterClrMapping/>
  </p:clrMapOvr>
  <p:timing>
    <p:tnLst>
      <p:par>
        <p:cTn id="1" dur="indefinite" restart="never" nodeType="tmRoot"/>
      </p:par>
    </p:tnLst>
  </p:timing>
  <p:extLst mod="1">
    <p:ext uri="{DCECCB84-F9BA-43D5-87BE-67443E8EF086}">
      <p15:sldGuideLst xmlns="" xmlns:p15="http://schemas.microsoft.com/office/powerpoint/2012/main">
        <p15:guide id="1" pos="1627">
          <p15:clr>
            <a:srgbClr val="FBAE40"/>
          </p15:clr>
        </p15:guide>
        <p15:guide id="2" pos="1479">
          <p15:clr>
            <a:srgbClr val="FBAE40"/>
          </p15:clr>
        </p15:guide>
        <p15:guide id="3" orient="horz" pos="1440" userDrawn="1">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Box Text: Standard">
    <p:spTree>
      <p:nvGrpSpPr>
        <p:cNvPr id="1" name=""/>
        <p:cNvGrpSpPr/>
        <p:nvPr/>
      </p:nvGrpSpPr>
      <p:grpSpPr>
        <a:xfrm>
          <a:off x="0" y="0"/>
          <a:ext cx="0" cy="0"/>
          <a:chOff x="0" y="0"/>
          <a:chExt cx="0" cy="0"/>
        </a:xfrm>
      </p:grpSpPr>
      <p:sp>
        <p:nvSpPr>
          <p:cNvPr id="11"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pPr/>
              <a:t>‹#›</a:t>
            </a:fld>
            <a:endParaRPr lang="en-US" dirty="0"/>
          </a:p>
        </p:txBody>
      </p:sp>
      <p:sp>
        <p:nvSpPr>
          <p:cNvPr id="15" name="Text Placeholder 3"/>
          <p:cNvSpPr>
            <a:spLocks noGrp="1"/>
          </p:cNvSpPr>
          <p:nvPr>
            <p:ph type="body" sz="quarter" idx="28" hasCustomPrompt="1"/>
          </p:nvPr>
        </p:nvSpPr>
        <p:spPr bwMode="gray">
          <a:xfrm>
            <a:off x="2582580" y="2104672"/>
            <a:ext cx="4675470" cy="200055"/>
          </a:xfrm>
        </p:spPr>
        <p:txBody>
          <a:bodyPr/>
          <a:lstStyle>
            <a:lvl1pPr marL="0" indent="0">
              <a:spcBef>
                <a:spcPts val="0"/>
              </a:spcBef>
              <a:buNone/>
              <a:defRPr sz="1300">
                <a:solidFill>
                  <a:schemeClr val="tx1"/>
                </a:solidFill>
              </a:defRPr>
            </a:lvl1pPr>
          </a:lstStyle>
          <a:p>
            <a:pPr lvl="0"/>
            <a:r>
              <a:rPr lang="en-US" dirty="0" smtClean="0"/>
              <a:t>Page Subtitle – Verdana 13pt Regular, Title Case</a:t>
            </a:r>
          </a:p>
        </p:txBody>
      </p:sp>
      <p:sp>
        <p:nvSpPr>
          <p:cNvPr id="16" name="Text Placeholder 7"/>
          <p:cNvSpPr>
            <a:spLocks noGrp="1"/>
          </p:cNvSpPr>
          <p:nvPr>
            <p:ph type="body" sz="quarter" idx="29" hasCustomPrompt="1"/>
          </p:nvPr>
        </p:nvSpPr>
        <p:spPr bwMode="gray">
          <a:xfrm>
            <a:off x="2582580" y="1457663"/>
            <a:ext cx="2743200" cy="123111"/>
          </a:xfrm>
        </p:spPr>
        <p:txBody>
          <a:bodyPr/>
          <a:lstStyle>
            <a:lvl1pPr marL="0" indent="0">
              <a:spcBef>
                <a:spcPts val="0"/>
              </a:spcBef>
              <a:buNone/>
              <a:defRPr sz="80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Verdana 8pt Regular, Title Case</a:t>
            </a:r>
          </a:p>
        </p:txBody>
      </p:sp>
      <p:sp>
        <p:nvSpPr>
          <p:cNvPr id="21" name="Text Placeholder 6"/>
          <p:cNvSpPr>
            <a:spLocks noGrp="1"/>
          </p:cNvSpPr>
          <p:nvPr>
            <p:ph type="body" sz="quarter" idx="43" hasCustomPrompt="1"/>
          </p:nvPr>
        </p:nvSpPr>
        <p:spPr bwMode="gray">
          <a:xfrm>
            <a:off x="4926359" y="9275251"/>
            <a:ext cx="2331720" cy="153888"/>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2" name="Text Placeholder 6"/>
          <p:cNvSpPr>
            <a:spLocks noGrp="1"/>
          </p:cNvSpPr>
          <p:nvPr>
            <p:ph type="body" sz="quarter" idx="44" hasCustomPrompt="1"/>
          </p:nvPr>
        </p:nvSpPr>
        <p:spPr bwMode="gray">
          <a:xfrm>
            <a:off x="2584017" y="9198307"/>
            <a:ext cx="1965960" cy="230832"/>
          </a:xfrm>
        </p:spPr>
        <p:txBody>
          <a:bodyPr anchor="b" anchorCtr="0"/>
          <a:lstStyle>
            <a:lvl1pPr marL="118872" indent="-118872">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23" name="Title 2"/>
          <p:cNvSpPr>
            <a:spLocks noGrp="1"/>
          </p:cNvSpPr>
          <p:nvPr>
            <p:ph type="title" hasCustomPrompt="1"/>
          </p:nvPr>
        </p:nvSpPr>
        <p:spPr bwMode="gray">
          <a:xfrm>
            <a:off x="2582580" y="1710700"/>
            <a:ext cx="4675470" cy="307777"/>
          </a:xfrm>
        </p:spPr>
        <p:txBody>
          <a:bodyPr/>
          <a:lstStyle>
            <a:lvl1pPr>
              <a:defRPr/>
            </a:lvl1pPr>
          </a:lstStyle>
          <a:p>
            <a:r>
              <a:rPr lang="en-US" dirty="0" smtClean="0"/>
              <a:t>Page Title – Rockwell 20pt Regular</a:t>
            </a:r>
            <a:endParaRPr lang="en-US" dirty="0"/>
          </a:p>
        </p:txBody>
      </p:sp>
      <p:sp>
        <p:nvSpPr>
          <p:cNvPr id="24" name="Text Placeholder 3"/>
          <p:cNvSpPr>
            <a:spLocks noGrp="1"/>
          </p:cNvSpPr>
          <p:nvPr>
            <p:ph type="body" sz="quarter" idx="45" hasCustomPrompt="1"/>
          </p:nvPr>
        </p:nvSpPr>
        <p:spPr bwMode="gray">
          <a:xfrm>
            <a:off x="2106962" y="526977"/>
            <a:ext cx="2743200" cy="369332"/>
          </a:xfrm>
        </p:spPr>
        <p:txBody>
          <a:bodyPr anchor="ctr">
            <a:noAutofit/>
          </a:bodyPr>
          <a:lstStyle>
            <a:lvl1pPr marL="0" indent="0" algn="l">
              <a:spcBef>
                <a:spcPts val="0"/>
              </a:spcBef>
              <a:buNone/>
              <a:defRPr sz="1200">
                <a:solidFill>
                  <a:schemeClr val="tx1"/>
                </a:solidFill>
                <a:latin typeface="+mn-lt"/>
              </a:defRPr>
            </a:lvl1pPr>
            <a:lvl2pPr marL="112713" indent="0" algn="r">
              <a:spcBef>
                <a:spcPts val="0"/>
              </a:spcBef>
              <a:buNone/>
              <a:defRPr sz="1200">
                <a:solidFill>
                  <a:schemeClr val="accent5"/>
                </a:solidFill>
                <a:latin typeface="+mj-lt"/>
              </a:defRPr>
            </a:lvl2pPr>
            <a:lvl3pPr marL="230187" indent="0" algn="r">
              <a:spcBef>
                <a:spcPts val="0"/>
              </a:spcBef>
              <a:buNone/>
              <a:defRPr sz="1200">
                <a:solidFill>
                  <a:schemeClr val="accent5"/>
                </a:solidFill>
                <a:latin typeface="+mj-lt"/>
              </a:defRPr>
            </a:lvl3pPr>
            <a:lvl4pPr marL="342900" indent="0" algn="r">
              <a:spcBef>
                <a:spcPts val="0"/>
              </a:spcBef>
              <a:buNone/>
              <a:defRPr sz="1200">
                <a:solidFill>
                  <a:schemeClr val="accent5"/>
                </a:solidFill>
                <a:latin typeface="+mj-lt"/>
              </a:defRPr>
            </a:lvl4pPr>
            <a:lvl5pPr marL="458787" indent="0" algn="r">
              <a:spcBef>
                <a:spcPts val="0"/>
              </a:spcBef>
              <a:buNone/>
              <a:defRPr sz="1200">
                <a:solidFill>
                  <a:schemeClr val="accent5"/>
                </a:solidFill>
                <a:latin typeface="+mj-lt"/>
              </a:defRPr>
            </a:lvl5pPr>
          </a:lstStyle>
          <a:p>
            <a:pPr lvl="0"/>
            <a:r>
              <a:rPr lang="en-US" dirty="0" smtClean="0"/>
              <a:t>Program Name Appears Here Identically to Official Display</a:t>
            </a:r>
          </a:p>
        </p:txBody>
      </p:sp>
      <p:sp>
        <p:nvSpPr>
          <p:cNvPr id="26" name="Text Placeholder 2"/>
          <p:cNvSpPr>
            <a:spLocks noGrp="1"/>
          </p:cNvSpPr>
          <p:nvPr>
            <p:ph type="body" sz="quarter" idx="32" hasCustomPrompt="1"/>
          </p:nvPr>
        </p:nvSpPr>
        <p:spPr bwMode="gray">
          <a:xfrm>
            <a:off x="522395" y="1457663"/>
            <a:ext cx="1920240" cy="7972087"/>
          </a:xfrm>
          <a:ln w="12700">
            <a:solidFill>
              <a:schemeClr val="accent3"/>
            </a:solidFill>
            <a:miter lim="800000"/>
          </a:ln>
        </p:spPr>
        <p:txBody>
          <a:bodyPr lIns="137160" tIns="137160" rIns="137160" bIns="137160">
            <a:noAutofit/>
          </a:bodyPr>
          <a:lstStyle>
            <a:lvl1pPr marL="0" indent="0">
              <a:spcBef>
                <a:spcPts val="0"/>
              </a:spcBef>
              <a:buNone/>
              <a:defRPr sz="1000" b="1">
                <a:solidFill>
                  <a:schemeClr val="tx1"/>
                </a:solidFill>
              </a:defRPr>
            </a:lvl1pPr>
            <a:lvl2pPr marL="112713" indent="0">
              <a:buNone/>
              <a:defRPr sz="1000"/>
            </a:lvl2pPr>
            <a:lvl3pPr marL="230187" indent="0">
              <a:buNone/>
              <a:defRPr sz="1000"/>
            </a:lvl3pPr>
            <a:lvl4pPr marL="342900" indent="0">
              <a:buNone/>
              <a:defRPr sz="1000"/>
            </a:lvl4pPr>
            <a:lvl5pPr marL="458787" indent="0">
              <a:buNone/>
              <a:defRPr sz="1000"/>
            </a:lvl5pPr>
          </a:lstStyle>
          <a:p>
            <a:pPr lvl="0"/>
            <a:r>
              <a:rPr lang="en-US" dirty="0" smtClean="0"/>
              <a:t>Box Title – Verdana</a:t>
            </a:r>
          </a:p>
        </p:txBody>
      </p:sp>
      <p:sp>
        <p:nvSpPr>
          <p:cNvPr id="27" name="Text Placeholder 5"/>
          <p:cNvSpPr>
            <a:spLocks noGrp="1"/>
          </p:cNvSpPr>
          <p:nvPr>
            <p:ph type="body" sz="quarter" idx="33" hasCustomPrompt="1"/>
          </p:nvPr>
        </p:nvSpPr>
        <p:spPr bwMode="gray">
          <a:xfrm>
            <a:off x="522395" y="1720851"/>
            <a:ext cx="1920240" cy="7708900"/>
          </a:xfrm>
        </p:spPr>
        <p:txBody>
          <a:bodyPr lIns="137160" tIns="137160" rIns="137160">
            <a:noAutofit/>
          </a:bodyPr>
          <a:lstStyle>
            <a:lvl1pPr marL="0" indent="0">
              <a:lnSpc>
                <a:spcPct val="120000"/>
              </a:lnSpc>
              <a:spcBef>
                <a:spcPts val="800"/>
              </a:spcBef>
              <a:buNone/>
              <a:defRPr>
                <a:solidFill>
                  <a:schemeClr val="tx1"/>
                </a:solidFill>
              </a:defRPr>
            </a:lvl1pPr>
            <a:lvl2pPr marL="112713" indent="0">
              <a:lnSpc>
                <a:spcPct val="120000"/>
              </a:lnSpc>
              <a:spcBef>
                <a:spcPts val="800"/>
              </a:spcBef>
              <a:buNone/>
              <a:defRPr/>
            </a:lvl2pPr>
            <a:lvl3pPr marL="230187" indent="0">
              <a:lnSpc>
                <a:spcPct val="120000"/>
              </a:lnSpc>
              <a:spcBef>
                <a:spcPts val="800"/>
              </a:spcBef>
              <a:buNone/>
              <a:defRPr/>
            </a:lvl3pPr>
            <a:lvl4pPr marL="342900" indent="0">
              <a:lnSpc>
                <a:spcPct val="120000"/>
              </a:lnSpc>
              <a:spcBef>
                <a:spcPts val="800"/>
              </a:spcBef>
              <a:buNone/>
              <a:defRPr/>
            </a:lvl4pPr>
            <a:lvl5pPr marL="458787" indent="0">
              <a:lnSpc>
                <a:spcPct val="120000"/>
              </a:lnSpc>
              <a:spcBef>
                <a:spcPts val="800"/>
              </a:spcBef>
              <a:buNone/>
              <a:defRPr/>
            </a:lvl5pPr>
          </a:lstStyle>
          <a:p>
            <a:pPr lvl="0"/>
            <a:r>
              <a:rPr lang="en-US" dirty="0" smtClean="0"/>
              <a:t>Section Text – Verdana 9pt Regular. 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spTree>
    <p:extLst>
      <p:ext uri="{BB962C8B-B14F-4D97-AF65-F5344CB8AC3E}">
        <p14:creationId xmlns:p14="http://schemas.microsoft.com/office/powerpoint/2010/main" val="2049403639"/>
      </p:ext>
    </p:extLst>
  </p:cSld>
  <p:clrMapOvr>
    <a:masterClrMapping/>
  </p:clrMapOvr>
  <p:timing>
    <p:tnLst>
      <p:par>
        <p:cTn id="1" dur="indefinite" restart="never" nodeType="tmRoot"/>
      </p:par>
    </p:tnLst>
  </p:timing>
  <p:extLst mod="1">
    <p:ext uri="{DCECCB84-F9BA-43D5-87BE-67443E8EF086}">
      <p15:sldGuideLst xmlns="" xmlns:p15="http://schemas.microsoft.com/office/powerpoint/2012/main">
        <p15:guide id="1" pos="1624">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Cover: w/Lockup">
    <p:spTree>
      <p:nvGrpSpPr>
        <p:cNvPr id="1" name=""/>
        <p:cNvGrpSpPr/>
        <p:nvPr/>
      </p:nvGrpSpPr>
      <p:grpSpPr>
        <a:xfrm>
          <a:off x="0" y="0"/>
          <a:ext cx="0" cy="0"/>
          <a:chOff x="0" y="0"/>
          <a:chExt cx="0" cy="0"/>
        </a:xfrm>
      </p:grpSpPr>
      <p:cxnSp>
        <p:nvCxnSpPr>
          <p:cNvPr id="8" name="Straight Connector 7"/>
          <p:cNvCxnSpPr/>
          <p:nvPr userDrawn="1"/>
        </p:nvCxnSpPr>
        <p:spPr bwMode="gray">
          <a:xfrm>
            <a:off x="658368" y="9120561"/>
            <a:ext cx="6455664" cy="0"/>
          </a:xfrm>
          <a:prstGeom prst="line">
            <a:avLst/>
          </a:prstGeom>
          <a:ln w="28575">
            <a:solidFill>
              <a:schemeClr val="accent6"/>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9" name="Title 1"/>
          <p:cNvSpPr>
            <a:spLocks noGrp="1"/>
          </p:cNvSpPr>
          <p:nvPr>
            <p:ph type="title" hasCustomPrompt="1"/>
          </p:nvPr>
        </p:nvSpPr>
        <p:spPr bwMode="gray">
          <a:xfrm>
            <a:off x="1035585" y="3584669"/>
            <a:ext cx="5257800" cy="923330"/>
          </a:xfrm>
          <a:prstGeom prst="rect">
            <a:avLst/>
          </a:prstGeom>
        </p:spPr>
        <p:txBody>
          <a:bodyPr lIns="0" tIns="0" rIns="0" bIns="0" anchor="b" anchorCtr="0">
            <a:spAutoFit/>
          </a:bodyPr>
          <a:lstStyle>
            <a:lvl1pPr>
              <a:lnSpc>
                <a:spcPct val="100000"/>
              </a:lnSpc>
              <a:defRPr sz="3000" b="0" spc="0" baseline="0">
                <a:solidFill>
                  <a:schemeClr val="tx1"/>
                </a:solidFill>
              </a:defRPr>
            </a:lvl1pPr>
          </a:lstStyle>
          <a:p>
            <a:r>
              <a:rPr lang="en-US" dirty="0" smtClean="0"/>
              <a:t>Document Title – Rockwell 30pt Regular, Use Title Case</a:t>
            </a:r>
          </a:p>
        </p:txBody>
      </p:sp>
      <p:sp>
        <p:nvSpPr>
          <p:cNvPr id="11" name="Text Placeholder 4"/>
          <p:cNvSpPr>
            <a:spLocks noGrp="1"/>
          </p:cNvSpPr>
          <p:nvPr>
            <p:ph type="body" sz="quarter" idx="16" hasCustomPrompt="1"/>
          </p:nvPr>
        </p:nvSpPr>
        <p:spPr bwMode="gray">
          <a:xfrm>
            <a:off x="1035585" y="4738964"/>
            <a:ext cx="5257800" cy="215444"/>
          </a:xfrm>
        </p:spPr>
        <p:txBody>
          <a:bodyPr/>
          <a:lstStyle>
            <a:lvl1pPr marL="0" indent="0">
              <a:spcBef>
                <a:spcPts val="0"/>
              </a:spcBef>
              <a:buNone/>
              <a:defRPr sz="1400">
                <a:solidFill>
                  <a:schemeClr val="tx1"/>
                </a:solidFill>
              </a:defRPr>
            </a:lvl1pPr>
            <a:lvl2pPr>
              <a:defRPr sz="1400"/>
            </a:lvl2pPr>
            <a:lvl3pPr>
              <a:defRPr sz="1400"/>
            </a:lvl3pPr>
            <a:lvl4pPr>
              <a:defRPr sz="1400"/>
            </a:lvl4pPr>
            <a:lvl5pPr>
              <a:defRPr sz="1400"/>
            </a:lvl5pPr>
          </a:lstStyle>
          <a:p>
            <a:pPr lvl="0"/>
            <a:r>
              <a:rPr lang="en-US" dirty="0" smtClean="0"/>
              <a:t>Document Subtitle – Verdana 14pt Regular, Use Title Case</a:t>
            </a:r>
          </a:p>
        </p:txBody>
      </p:sp>
      <p:sp>
        <p:nvSpPr>
          <p:cNvPr id="12" name="Text Placeholder 6"/>
          <p:cNvSpPr>
            <a:spLocks noGrp="1"/>
          </p:cNvSpPr>
          <p:nvPr>
            <p:ph type="body" sz="quarter" idx="17" hasCustomPrompt="1"/>
          </p:nvPr>
        </p:nvSpPr>
        <p:spPr bwMode="gray">
          <a:xfrm>
            <a:off x="2743176" y="806857"/>
            <a:ext cx="3200400" cy="461665"/>
          </a:xfrm>
        </p:spPr>
        <p:txBody>
          <a:bodyPr anchor="ctr" anchorCtr="0"/>
          <a:lstStyle>
            <a:lvl1pPr marL="0" indent="0" algn="l">
              <a:spcBef>
                <a:spcPts val="0"/>
              </a:spcBef>
              <a:buNone/>
              <a:defRPr sz="1500">
                <a:solidFill>
                  <a:schemeClr val="tx1"/>
                </a:solidFill>
              </a:defRPr>
            </a:lvl1pPr>
            <a:lvl2pPr marL="112713" indent="0">
              <a:spcBef>
                <a:spcPts val="0"/>
              </a:spcBef>
              <a:buNone/>
              <a:defRPr sz="1400">
                <a:solidFill>
                  <a:schemeClr val="accent3"/>
                </a:solidFill>
              </a:defRPr>
            </a:lvl2pPr>
            <a:lvl3pPr marL="230187" indent="0">
              <a:spcBef>
                <a:spcPts val="0"/>
              </a:spcBef>
              <a:buNone/>
              <a:defRPr sz="1400">
                <a:solidFill>
                  <a:schemeClr val="accent3"/>
                </a:solidFill>
              </a:defRPr>
            </a:lvl3pPr>
            <a:lvl4pPr marL="342900" indent="0">
              <a:spcBef>
                <a:spcPts val="0"/>
              </a:spcBef>
              <a:buNone/>
              <a:defRPr sz="1400">
                <a:solidFill>
                  <a:schemeClr val="accent3"/>
                </a:solidFill>
              </a:defRPr>
            </a:lvl4pPr>
            <a:lvl5pPr marL="458787" indent="0">
              <a:spcBef>
                <a:spcPts val="0"/>
              </a:spcBef>
              <a:buNone/>
              <a:defRPr sz="1400">
                <a:solidFill>
                  <a:schemeClr val="accent3"/>
                </a:solidFill>
              </a:defRPr>
            </a:lvl5pPr>
          </a:lstStyle>
          <a:p>
            <a:pPr lvl="0"/>
            <a:r>
              <a:rPr lang="en-US" dirty="0" smtClean="0"/>
              <a:t>Program Name Appears Here Identically to Official Display</a:t>
            </a:r>
          </a:p>
        </p:txBody>
      </p:sp>
      <p:pic>
        <p:nvPicPr>
          <p:cNvPr id="23" name="Picture 2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713970" y="670405"/>
            <a:ext cx="1685547" cy="734569"/>
          </a:xfrm>
          <a:prstGeom prst="rect">
            <a:avLst/>
          </a:prstGeom>
          <a:noFill/>
          <a:ln>
            <a:noFill/>
          </a:ln>
        </p:spPr>
      </p:pic>
      <p:cxnSp>
        <p:nvCxnSpPr>
          <p:cNvPr id="27" name="Straight Connector 26"/>
          <p:cNvCxnSpPr/>
          <p:nvPr userDrawn="1"/>
        </p:nvCxnSpPr>
        <p:spPr bwMode="gray">
          <a:xfrm>
            <a:off x="2581251" y="671929"/>
            <a:ext cx="0" cy="731520"/>
          </a:xfrm>
          <a:prstGeom prst="line">
            <a:avLst/>
          </a:prstGeom>
          <a:ln w="12700">
            <a:solidFill>
              <a:schemeClr val="accent2"/>
            </a:solidFill>
            <a:miter lim="800000"/>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84858538"/>
      </p:ext>
    </p:extLst>
  </p:cSld>
  <p:clrMapOvr>
    <a:masterClrMapping/>
  </p:clrMapOvr>
  <p:timing>
    <p:tnLst>
      <p:par>
        <p:cTn id="1" dur="indefinite" restart="never" nodeType="tmRoot"/>
      </p:par>
    </p:tnLst>
  </p:timing>
  <p:extLst mod="1">
    <p:ext uri="{DCECCB84-F9BA-43D5-87BE-67443E8EF086}">
      <p15:sldGuideLst xmlns="" xmlns:p15="http://schemas.microsoft.com/office/powerpoint/2012/main">
        <p15:guide id="1" pos="651" userDrawn="1">
          <p15:clr>
            <a:srgbClr val="FBAE40"/>
          </p15:clr>
        </p15:guide>
        <p15:guide id="2" orient="horz" pos="2841">
          <p15:clr>
            <a:srgbClr val="FBAE40"/>
          </p15:clr>
        </p15:guide>
        <p15:guide id="3" orient="horz" pos="2985">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Cover: Branded">
    <p:spTree>
      <p:nvGrpSpPr>
        <p:cNvPr id="1" name=""/>
        <p:cNvGrpSpPr/>
        <p:nvPr/>
      </p:nvGrpSpPr>
      <p:grpSpPr>
        <a:xfrm>
          <a:off x="0" y="0"/>
          <a:ext cx="0" cy="0"/>
          <a:chOff x="0" y="0"/>
          <a:chExt cx="0" cy="0"/>
        </a:xfrm>
      </p:grpSpPr>
      <p:sp>
        <p:nvSpPr>
          <p:cNvPr id="10" name="Rectangle 9"/>
          <p:cNvSpPr/>
          <p:nvPr userDrawn="1"/>
        </p:nvSpPr>
        <p:spPr bwMode="gray">
          <a:xfrm>
            <a:off x="0" y="6966168"/>
            <a:ext cx="2988358" cy="3092232"/>
          </a:xfrm>
          <a:prstGeom prst="rect">
            <a:avLst/>
          </a:prstGeom>
          <a:solidFill>
            <a:schemeClr val="accent5"/>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4" name="Text Placeholder 6"/>
          <p:cNvSpPr>
            <a:spLocks noGrp="1"/>
          </p:cNvSpPr>
          <p:nvPr>
            <p:ph type="body" sz="quarter" idx="17" hasCustomPrompt="1"/>
          </p:nvPr>
        </p:nvSpPr>
        <p:spPr bwMode="gray">
          <a:xfrm>
            <a:off x="707966" y="7260279"/>
            <a:ext cx="1965960" cy="553998"/>
          </a:xfrm>
          <a:noFill/>
        </p:spPr>
        <p:txBody>
          <a:bodyPr/>
          <a:lstStyle>
            <a:lvl1pPr marL="0" indent="0" algn="r">
              <a:spcBef>
                <a:spcPts val="0"/>
              </a:spcBef>
              <a:buNone/>
              <a:defRPr sz="1800">
                <a:solidFill>
                  <a:schemeClr val="bg1"/>
                </a:solidFill>
              </a:defRPr>
            </a:lvl1pPr>
            <a:lvl2pPr marL="112713" indent="0">
              <a:spcBef>
                <a:spcPts val="0"/>
              </a:spcBef>
              <a:buNone/>
              <a:defRPr sz="1400">
                <a:solidFill>
                  <a:schemeClr val="accent3"/>
                </a:solidFill>
              </a:defRPr>
            </a:lvl2pPr>
            <a:lvl3pPr marL="230187" indent="0">
              <a:spcBef>
                <a:spcPts val="0"/>
              </a:spcBef>
              <a:buNone/>
              <a:defRPr sz="1400">
                <a:solidFill>
                  <a:schemeClr val="accent3"/>
                </a:solidFill>
              </a:defRPr>
            </a:lvl3pPr>
            <a:lvl4pPr marL="342900" indent="0">
              <a:spcBef>
                <a:spcPts val="0"/>
              </a:spcBef>
              <a:buNone/>
              <a:defRPr sz="1400">
                <a:solidFill>
                  <a:schemeClr val="accent3"/>
                </a:solidFill>
              </a:defRPr>
            </a:lvl4pPr>
            <a:lvl5pPr marL="458787" indent="0">
              <a:spcBef>
                <a:spcPts val="0"/>
              </a:spcBef>
              <a:buNone/>
              <a:defRPr sz="1400">
                <a:solidFill>
                  <a:schemeClr val="accent3"/>
                </a:solidFill>
              </a:defRPr>
            </a:lvl5pPr>
          </a:lstStyle>
          <a:p>
            <a:pPr lvl="0"/>
            <a:r>
              <a:rPr lang="en-US" dirty="0" smtClean="0"/>
              <a:t>Insert Program Name Here</a:t>
            </a:r>
          </a:p>
        </p:txBody>
      </p:sp>
      <p:sp>
        <p:nvSpPr>
          <p:cNvPr id="15" name="Picture Placeholder 5"/>
          <p:cNvSpPr>
            <a:spLocks noGrp="1"/>
          </p:cNvSpPr>
          <p:nvPr>
            <p:ph type="pic" sz="quarter" idx="18" hasCustomPrompt="1"/>
          </p:nvPr>
        </p:nvSpPr>
        <p:spPr bwMode="gray">
          <a:xfrm>
            <a:off x="3097876" y="6966168"/>
            <a:ext cx="4674524" cy="3092232"/>
          </a:xfrm>
        </p:spPr>
        <p:txBody>
          <a:bodyPr>
            <a:noAutofit/>
          </a:bodyPr>
          <a:lstStyle>
            <a:lvl1pPr marL="0" indent="0" algn="ctr">
              <a:buNone/>
              <a:defRPr sz="1300"/>
            </a:lvl1pPr>
          </a:lstStyle>
          <a:p>
            <a:r>
              <a:rPr lang="en-US" dirty="0" smtClean="0"/>
              <a:t>DO NOT ALTER BOX SHAPE OR PLACEMENT.</a:t>
            </a:r>
            <a:br>
              <a:rPr lang="en-US" dirty="0" smtClean="0"/>
            </a:br>
            <a:r>
              <a:rPr lang="en-US" dirty="0" smtClean="0"/>
              <a:t/>
            </a:r>
            <a:br>
              <a:rPr lang="en-US" dirty="0" smtClean="0"/>
            </a:br>
            <a:r>
              <a:rPr lang="en-US" dirty="0" smtClean="0"/>
              <a:t>Insert Program Specific Imagery Here.</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L:\Public\Share\ABC Templates and Resources\EAB Templates and Resources\EAB Art Icons Logos\Program Art\EAB Branded Portrait - ONLY</a:t>
            </a:r>
          </a:p>
        </p:txBody>
      </p:sp>
      <p:sp>
        <p:nvSpPr>
          <p:cNvPr id="16" name="Title 1"/>
          <p:cNvSpPr>
            <a:spLocks noGrp="1"/>
          </p:cNvSpPr>
          <p:nvPr>
            <p:ph type="title" hasCustomPrompt="1"/>
          </p:nvPr>
        </p:nvSpPr>
        <p:spPr bwMode="gray">
          <a:xfrm>
            <a:off x="1035585" y="3584669"/>
            <a:ext cx="5257800" cy="923330"/>
          </a:xfrm>
          <a:prstGeom prst="rect">
            <a:avLst/>
          </a:prstGeom>
        </p:spPr>
        <p:txBody>
          <a:bodyPr lIns="0" tIns="0" rIns="0" bIns="0" anchor="b" anchorCtr="0">
            <a:spAutoFit/>
          </a:bodyPr>
          <a:lstStyle>
            <a:lvl1pPr>
              <a:lnSpc>
                <a:spcPct val="100000"/>
              </a:lnSpc>
              <a:defRPr sz="3000" b="0" spc="0" baseline="0">
                <a:solidFill>
                  <a:schemeClr val="tx1"/>
                </a:solidFill>
              </a:defRPr>
            </a:lvl1pPr>
          </a:lstStyle>
          <a:p>
            <a:r>
              <a:rPr lang="en-US" dirty="0" smtClean="0"/>
              <a:t>Document Title – Rockwell 30pt Regular, Use Title Case</a:t>
            </a:r>
          </a:p>
        </p:txBody>
      </p:sp>
      <p:sp>
        <p:nvSpPr>
          <p:cNvPr id="17" name="Text Placeholder 4"/>
          <p:cNvSpPr>
            <a:spLocks noGrp="1"/>
          </p:cNvSpPr>
          <p:nvPr>
            <p:ph type="body" sz="quarter" idx="16" hasCustomPrompt="1"/>
          </p:nvPr>
        </p:nvSpPr>
        <p:spPr bwMode="gray">
          <a:xfrm>
            <a:off x="1035585" y="4738964"/>
            <a:ext cx="5257800" cy="215444"/>
          </a:xfrm>
        </p:spPr>
        <p:txBody>
          <a:bodyPr/>
          <a:lstStyle>
            <a:lvl1pPr marL="0" indent="0">
              <a:spcBef>
                <a:spcPts val="0"/>
              </a:spcBef>
              <a:buNone/>
              <a:defRPr sz="1400">
                <a:solidFill>
                  <a:schemeClr val="tx1"/>
                </a:solidFill>
              </a:defRPr>
            </a:lvl1pPr>
            <a:lvl2pPr>
              <a:defRPr sz="1400"/>
            </a:lvl2pPr>
            <a:lvl3pPr>
              <a:defRPr sz="1400"/>
            </a:lvl3pPr>
            <a:lvl4pPr>
              <a:defRPr sz="1400"/>
            </a:lvl4pPr>
            <a:lvl5pPr>
              <a:defRPr sz="1400"/>
            </a:lvl5pPr>
          </a:lstStyle>
          <a:p>
            <a:pPr lvl="0"/>
            <a:r>
              <a:rPr lang="en-US" dirty="0" smtClean="0"/>
              <a:t>Document Subtitle – Verdana 14pt Regular, Use Title Case</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713970" y="670405"/>
            <a:ext cx="1685547" cy="734569"/>
          </a:xfrm>
          <a:prstGeom prst="rect">
            <a:avLst/>
          </a:prstGeom>
        </p:spPr>
      </p:pic>
      <p:sp>
        <p:nvSpPr>
          <p:cNvPr id="12" name="Text Placeholder 20"/>
          <p:cNvSpPr>
            <a:spLocks noGrp="1"/>
          </p:cNvSpPr>
          <p:nvPr>
            <p:ph type="body" sz="quarter" idx="20" hasCustomPrompt="1"/>
          </p:nvPr>
        </p:nvSpPr>
        <p:spPr bwMode="gray">
          <a:xfrm>
            <a:off x="504031" y="6075830"/>
            <a:ext cx="6764338" cy="2922895"/>
          </a:xfrm>
          <a:solidFill>
            <a:srgbClr val="009900"/>
          </a:solidFill>
        </p:spPr>
        <p:txBody>
          <a:bodyPr lIns="228600" tIns="228600" rIns="228600">
            <a:noAutofit/>
          </a:bodyPr>
          <a:lstStyle>
            <a:lvl1pPr marL="0" indent="0" algn="l">
              <a:buNone/>
              <a:defRPr sz="1500">
                <a:solidFill>
                  <a:schemeClr val="bg1"/>
                </a:solidFill>
              </a:defRPr>
            </a:lvl1pPr>
            <a:lvl2pPr marL="112713" indent="0" algn="l">
              <a:buNone/>
              <a:defRPr sz="1600">
                <a:solidFill>
                  <a:schemeClr val="bg1"/>
                </a:solidFill>
              </a:defRPr>
            </a:lvl2pPr>
            <a:lvl3pPr marL="230187" indent="0" algn="l">
              <a:buNone/>
              <a:defRPr sz="1600">
                <a:solidFill>
                  <a:schemeClr val="bg1"/>
                </a:solidFill>
              </a:defRPr>
            </a:lvl3pPr>
            <a:lvl4pPr marL="342900" indent="0" algn="l">
              <a:buNone/>
              <a:defRPr sz="1600">
                <a:solidFill>
                  <a:schemeClr val="bg1"/>
                </a:solidFill>
              </a:defRPr>
            </a:lvl4pPr>
            <a:lvl5pPr marL="458787" indent="0" algn="l">
              <a:buNone/>
              <a:defRPr sz="1600">
                <a:solidFill>
                  <a:schemeClr val="bg1"/>
                </a:solidFill>
              </a:defRPr>
            </a:lvl5pPr>
          </a:lstStyle>
          <a:p>
            <a:pPr lvl="0"/>
            <a:r>
              <a:rPr lang="en-US" dirty="0" smtClean="0"/>
              <a:t>►► Cover Option ONLY used for Marketing Decks</a:t>
            </a:r>
            <a:br>
              <a:rPr lang="en-US" dirty="0" smtClean="0"/>
            </a:br>
            <a:r>
              <a:rPr lang="en-US" dirty="0" smtClean="0"/>
              <a:t>The program art MUST be changed to align with the specific program in which collateral is created for. This art MUST NOT be used for any other purposes.</a:t>
            </a:r>
            <a:br>
              <a:rPr lang="en-US" dirty="0" smtClean="0"/>
            </a:br>
            <a:r>
              <a:rPr lang="en-US" dirty="0" smtClean="0"/>
              <a:t>To swap images do the following:</a:t>
            </a:r>
            <a:br>
              <a:rPr lang="en-US" dirty="0" smtClean="0"/>
            </a:br>
            <a:r>
              <a:rPr lang="en-US" dirty="0" smtClean="0"/>
              <a:t>1.  Click in the image placeholder box below</a:t>
            </a:r>
            <a:br>
              <a:rPr lang="en-US" dirty="0" smtClean="0"/>
            </a:br>
            <a:r>
              <a:rPr lang="en-US" dirty="0" smtClean="0"/>
              <a:t>2.  Navigate to the URL displayed in the placeholder</a:t>
            </a:r>
            <a:br>
              <a:rPr lang="en-US" dirty="0" smtClean="0"/>
            </a:br>
            <a:r>
              <a:rPr lang="en-US" dirty="0" smtClean="0"/>
              <a:t>3.  Select program art</a:t>
            </a:r>
          </a:p>
        </p:txBody>
      </p:sp>
    </p:spTree>
    <p:extLst>
      <p:ext uri="{BB962C8B-B14F-4D97-AF65-F5344CB8AC3E}">
        <p14:creationId xmlns:p14="http://schemas.microsoft.com/office/powerpoint/2010/main" val="3289591343"/>
      </p:ext>
    </p:extLst>
  </p:cSld>
  <p:clrMapOvr>
    <a:masterClrMapping/>
  </p:clrMapOvr>
  <p:timing>
    <p:tnLst>
      <p:par>
        <p:cTn id="1" dur="indefinite" restart="never" nodeType="tmRoot"/>
      </p:par>
    </p:tnLst>
  </p:timing>
  <p:extLst mod="1">
    <p:ext uri="{DCECCB84-F9BA-43D5-87BE-67443E8EF086}">
      <p15:sldGuideLst xmlns="" xmlns:p15="http://schemas.microsoft.com/office/powerpoint/2012/main">
        <p15:guide id="1" pos="651" userDrawn="1">
          <p15:clr>
            <a:srgbClr val="FBAE40"/>
          </p15:clr>
        </p15:guide>
        <p15:guide id="2" orient="horz" pos="2841" userDrawn="1">
          <p15:clr>
            <a:srgbClr val="FBAE40"/>
          </p15:clr>
        </p15:guide>
        <p15:guide id="3" orient="horz" pos="2985"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Cover: Branded w/Lockup">
    <p:spTree>
      <p:nvGrpSpPr>
        <p:cNvPr id="1" name=""/>
        <p:cNvGrpSpPr/>
        <p:nvPr/>
      </p:nvGrpSpPr>
      <p:grpSpPr>
        <a:xfrm>
          <a:off x="0" y="0"/>
          <a:ext cx="0" cy="0"/>
          <a:chOff x="0" y="0"/>
          <a:chExt cx="0" cy="0"/>
        </a:xfrm>
      </p:grpSpPr>
      <p:sp>
        <p:nvSpPr>
          <p:cNvPr id="10" name="Rectangle 9"/>
          <p:cNvSpPr/>
          <p:nvPr userDrawn="1"/>
        </p:nvSpPr>
        <p:spPr bwMode="gray">
          <a:xfrm>
            <a:off x="0" y="6966168"/>
            <a:ext cx="2988358" cy="3092232"/>
          </a:xfrm>
          <a:prstGeom prst="rect">
            <a:avLst/>
          </a:prstGeom>
          <a:solidFill>
            <a:schemeClr val="accent5"/>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4" name="Text Placeholder 6"/>
          <p:cNvSpPr>
            <a:spLocks noGrp="1"/>
          </p:cNvSpPr>
          <p:nvPr>
            <p:ph type="body" sz="quarter" idx="17" hasCustomPrompt="1"/>
          </p:nvPr>
        </p:nvSpPr>
        <p:spPr bwMode="gray">
          <a:xfrm>
            <a:off x="2743176" y="806857"/>
            <a:ext cx="3200400" cy="461665"/>
          </a:xfrm>
          <a:noFill/>
        </p:spPr>
        <p:txBody>
          <a:bodyPr anchor="ctr" anchorCtr="0"/>
          <a:lstStyle>
            <a:lvl1pPr marL="0" indent="0" algn="l">
              <a:spcBef>
                <a:spcPts val="0"/>
              </a:spcBef>
              <a:buNone/>
              <a:defRPr sz="1500">
                <a:solidFill>
                  <a:schemeClr val="tx1"/>
                </a:solidFill>
              </a:defRPr>
            </a:lvl1pPr>
            <a:lvl2pPr marL="112713" indent="0">
              <a:spcBef>
                <a:spcPts val="0"/>
              </a:spcBef>
              <a:buNone/>
              <a:defRPr sz="1400">
                <a:solidFill>
                  <a:schemeClr val="accent3"/>
                </a:solidFill>
              </a:defRPr>
            </a:lvl2pPr>
            <a:lvl3pPr marL="230187" indent="0">
              <a:spcBef>
                <a:spcPts val="0"/>
              </a:spcBef>
              <a:buNone/>
              <a:defRPr sz="1400">
                <a:solidFill>
                  <a:schemeClr val="accent3"/>
                </a:solidFill>
              </a:defRPr>
            </a:lvl3pPr>
            <a:lvl4pPr marL="342900" indent="0">
              <a:spcBef>
                <a:spcPts val="0"/>
              </a:spcBef>
              <a:buNone/>
              <a:defRPr sz="1400">
                <a:solidFill>
                  <a:schemeClr val="accent3"/>
                </a:solidFill>
              </a:defRPr>
            </a:lvl4pPr>
            <a:lvl5pPr marL="458787" indent="0">
              <a:spcBef>
                <a:spcPts val="0"/>
              </a:spcBef>
              <a:buNone/>
              <a:defRPr sz="1400">
                <a:solidFill>
                  <a:schemeClr val="accent3"/>
                </a:solidFill>
              </a:defRPr>
            </a:lvl5pPr>
          </a:lstStyle>
          <a:p>
            <a:pPr lvl="0"/>
            <a:r>
              <a:rPr lang="en-US" dirty="0" smtClean="0"/>
              <a:t>Program Name Appears Here Identically to Official Display</a:t>
            </a:r>
          </a:p>
        </p:txBody>
      </p:sp>
      <p:sp>
        <p:nvSpPr>
          <p:cNvPr id="15" name="Picture Placeholder 5"/>
          <p:cNvSpPr>
            <a:spLocks noGrp="1"/>
          </p:cNvSpPr>
          <p:nvPr>
            <p:ph type="pic" sz="quarter" idx="18" hasCustomPrompt="1"/>
          </p:nvPr>
        </p:nvSpPr>
        <p:spPr bwMode="gray">
          <a:xfrm>
            <a:off x="3097876" y="6966168"/>
            <a:ext cx="4674524" cy="3092232"/>
          </a:xfrm>
        </p:spPr>
        <p:txBody>
          <a:bodyPr>
            <a:noAutofit/>
          </a:bodyPr>
          <a:lstStyle>
            <a:lvl1pPr marL="0" indent="0" algn="ctr">
              <a:buNone/>
              <a:defRPr sz="1300"/>
            </a:lvl1pPr>
          </a:lstStyle>
          <a:p>
            <a:r>
              <a:rPr lang="en-US" dirty="0" smtClean="0"/>
              <a:t>DO NOT ALTER BOX SHAPE OR PLACEMENT.</a:t>
            </a:r>
            <a:br>
              <a:rPr lang="en-US" dirty="0" smtClean="0"/>
            </a:br>
            <a:r>
              <a:rPr lang="en-US" dirty="0" smtClean="0"/>
              <a:t/>
            </a:r>
            <a:br>
              <a:rPr lang="en-US" dirty="0" smtClean="0"/>
            </a:br>
            <a:r>
              <a:rPr lang="en-US" dirty="0" smtClean="0"/>
              <a:t>Insert Program Specific Imagery Here.</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L:\Public\Share\ABC Templates and Resources\EAB Templates and Resources\EAB Art Icons Logos\Program Art\EAB Branded Portrait - ONLY</a:t>
            </a:r>
          </a:p>
        </p:txBody>
      </p:sp>
      <p:sp>
        <p:nvSpPr>
          <p:cNvPr id="16" name="Title 1"/>
          <p:cNvSpPr>
            <a:spLocks noGrp="1"/>
          </p:cNvSpPr>
          <p:nvPr>
            <p:ph type="title" hasCustomPrompt="1"/>
          </p:nvPr>
        </p:nvSpPr>
        <p:spPr bwMode="gray">
          <a:xfrm>
            <a:off x="1035585" y="3584669"/>
            <a:ext cx="5257800" cy="923330"/>
          </a:xfrm>
          <a:prstGeom prst="rect">
            <a:avLst/>
          </a:prstGeom>
        </p:spPr>
        <p:txBody>
          <a:bodyPr lIns="0" tIns="0" rIns="0" bIns="0" anchor="b" anchorCtr="0">
            <a:spAutoFit/>
          </a:bodyPr>
          <a:lstStyle>
            <a:lvl1pPr>
              <a:lnSpc>
                <a:spcPct val="100000"/>
              </a:lnSpc>
              <a:defRPr sz="3000" b="0" spc="0" baseline="0">
                <a:solidFill>
                  <a:schemeClr val="tx1"/>
                </a:solidFill>
              </a:defRPr>
            </a:lvl1pPr>
          </a:lstStyle>
          <a:p>
            <a:r>
              <a:rPr lang="en-US" dirty="0" smtClean="0"/>
              <a:t>Document Title – Rockwell 30pt Regular, Use Title Case</a:t>
            </a:r>
          </a:p>
        </p:txBody>
      </p:sp>
      <p:sp>
        <p:nvSpPr>
          <p:cNvPr id="17" name="Text Placeholder 4"/>
          <p:cNvSpPr>
            <a:spLocks noGrp="1"/>
          </p:cNvSpPr>
          <p:nvPr>
            <p:ph type="body" sz="quarter" idx="16" hasCustomPrompt="1"/>
          </p:nvPr>
        </p:nvSpPr>
        <p:spPr bwMode="gray">
          <a:xfrm>
            <a:off x="1035585" y="4738964"/>
            <a:ext cx="5257800" cy="215444"/>
          </a:xfrm>
        </p:spPr>
        <p:txBody>
          <a:bodyPr/>
          <a:lstStyle>
            <a:lvl1pPr marL="0" indent="0">
              <a:spcBef>
                <a:spcPts val="0"/>
              </a:spcBef>
              <a:buNone/>
              <a:defRPr sz="1400">
                <a:solidFill>
                  <a:schemeClr val="tx1"/>
                </a:solidFill>
              </a:defRPr>
            </a:lvl1pPr>
            <a:lvl2pPr>
              <a:defRPr sz="1400"/>
            </a:lvl2pPr>
            <a:lvl3pPr>
              <a:defRPr sz="1400"/>
            </a:lvl3pPr>
            <a:lvl4pPr>
              <a:defRPr sz="1400"/>
            </a:lvl4pPr>
            <a:lvl5pPr>
              <a:defRPr sz="1400"/>
            </a:lvl5pPr>
          </a:lstStyle>
          <a:p>
            <a:pPr lvl="0"/>
            <a:r>
              <a:rPr lang="en-US" dirty="0" smtClean="0"/>
              <a:t>Document Subtitle – Verdana 14pt Regular, Use Title Case</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713970" y="670405"/>
            <a:ext cx="1685547" cy="734569"/>
          </a:xfrm>
          <a:prstGeom prst="rect">
            <a:avLst/>
          </a:prstGeom>
        </p:spPr>
      </p:pic>
      <p:sp>
        <p:nvSpPr>
          <p:cNvPr id="12" name="Text Placeholder 20"/>
          <p:cNvSpPr>
            <a:spLocks noGrp="1"/>
          </p:cNvSpPr>
          <p:nvPr>
            <p:ph type="body" sz="quarter" idx="20" hasCustomPrompt="1"/>
          </p:nvPr>
        </p:nvSpPr>
        <p:spPr bwMode="gray">
          <a:xfrm>
            <a:off x="504031" y="6075830"/>
            <a:ext cx="6764338" cy="2922895"/>
          </a:xfrm>
          <a:solidFill>
            <a:srgbClr val="009900"/>
          </a:solidFill>
        </p:spPr>
        <p:txBody>
          <a:bodyPr lIns="228600" tIns="228600" rIns="228600">
            <a:noAutofit/>
          </a:bodyPr>
          <a:lstStyle>
            <a:lvl1pPr marL="0" indent="0" algn="l">
              <a:buNone/>
              <a:defRPr sz="1500">
                <a:solidFill>
                  <a:schemeClr val="bg1"/>
                </a:solidFill>
              </a:defRPr>
            </a:lvl1pPr>
            <a:lvl2pPr marL="112713" indent="0" algn="l">
              <a:buNone/>
              <a:defRPr sz="1600">
                <a:solidFill>
                  <a:schemeClr val="bg1"/>
                </a:solidFill>
              </a:defRPr>
            </a:lvl2pPr>
            <a:lvl3pPr marL="230187" indent="0" algn="l">
              <a:buNone/>
              <a:defRPr sz="1600">
                <a:solidFill>
                  <a:schemeClr val="bg1"/>
                </a:solidFill>
              </a:defRPr>
            </a:lvl3pPr>
            <a:lvl4pPr marL="342900" indent="0" algn="l">
              <a:buNone/>
              <a:defRPr sz="1600">
                <a:solidFill>
                  <a:schemeClr val="bg1"/>
                </a:solidFill>
              </a:defRPr>
            </a:lvl4pPr>
            <a:lvl5pPr marL="458787" indent="0" algn="l">
              <a:buNone/>
              <a:defRPr sz="1600">
                <a:solidFill>
                  <a:schemeClr val="bg1"/>
                </a:solidFill>
              </a:defRPr>
            </a:lvl5pPr>
          </a:lstStyle>
          <a:p>
            <a:pPr lvl="0"/>
            <a:r>
              <a:rPr lang="en-US" dirty="0" smtClean="0"/>
              <a:t>►► Cover Option ONLY used for Marketing Decks</a:t>
            </a:r>
            <a:br>
              <a:rPr lang="en-US" dirty="0" smtClean="0"/>
            </a:br>
            <a:r>
              <a:rPr lang="en-US" dirty="0" smtClean="0"/>
              <a:t>The program art MUST be changed to align with the specific program in which collateral is created for. This art MUST NOT be used for any other purposes.</a:t>
            </a:r>
            <a:br>
              <a:rPr lang="en-US" dirty="0" smtClean="0"/>
            </a:br>
            <a:r>
              <a:rPr lang="en-US" dirty="0" smtClean="0"/>
              <a:t>To swap images do the following:</a:t>
            </a:r>
            <a:br>
              <a:rPr lang="en-US" dirty="0" smtClean="0"/>
            </a:br>
            <a:r>
              <a:rPr lang="en-US" dirty="0" smtClean="0"/>
              <a:t>1.  Click in the image placeholder box below</a:t>
            </a:r>
            <a:br>
              <a:rPr lang="en-US" dirty="0" smtClean="0"/>
            </a:br>
            <a:r>
              <a:rPr lang="en-US" dirty="0" smtClean="0"/>
              <a:t>2.  Navigate to the URL displayed in the placeholder</a:t>
            </a:r>
            <a:br>
              <a:rPr lang="en-US" dirty="0" smtClean="0"/>
            </a:br>
            <a:r>
              <a:rPr lang="en-US" dirty="0" smtClean="0"/>
              <a:t>3.  Select program art</a:t>
            </a:r>
          </a:p>
        </p:txBody>
      </p:sp>
      <p:cxnSp>
        <p:nvCxnSpPr>
          <p:cNvPr id="11" name="Straight Connector 10"/>
          <p:cNvCxnSpPr/>
          <p:nvPr userDrawn="1"/>
        </p:nvCxnSpPr>
        <p:spPr bwMode="gray">
          <a:xfrm>
            <a:off x="2581251" y="671929"/>
            <a:ext cx="0" cy="731520"/>
          </a:xfrm>
          <a:prstGeom prst="line">
            <a:avLst/>
          </a:prstGeom>
          <a:ln w="12700">
            <a:solidFill>
              <a:schemeClr val="accent2"/>
            </a:solidFill>
            <a:miter lim="800000"/>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34034508"/>
      </p:ext>
    </p:extLst>
  </p:cSld>
  <p:clrMapOvr>
    <a:masterClrMapping/>
  </p:clrMapOvr>
  <p:timing>
    <p:tnLst>
      <p:par>
        <p:cTn id="1" dur="indefinite" restart="never" nodeType="tmRoot"/>
      </p:par>
    </p:tnLst>
  </p:timing>
  <p:extLst mod="1">
    <p:ext uri="{DCECCB84-F9BA-43D5-87BE-67443E8EF086}">
      <p15:sldGuideLst xmlns="" xmlns:p15="http://schemas.microsoft.com/office/powerpoint/2012/main">
        <p15:guide id="1" pos="651">
          <p15:clr>
            <a:srgbClr val="FBAE40"/>
          </p15:clr>
        </p15:guide>
        <p15:guide id="2" orient="horz" pos="2841">
          <p15:clr>
            <a:srgbClr val="FBAE40"/>
          </p15:clr>
        </p15:guide>
        <p15:guide id="3" orient="horz" pos="2985">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EAB In-Brief">
    <p:spTree>
      <p:nvGrpSpPr>
        <p:cNvPr id="1" name=""/>
        <p:cNvGrpSpPr/>
        <p:nvPr/>
      </p:nvGrpSpPr>
      <p:grpSpPr>
        <a:xfrm>
          <a:off x="0" y="0"/>
          <a:ext cx="0" cy="0"/>
          <a:chOff x="0" y="0"/>
          <a:chExt cx="0" cy="0"/>
        </a:xfrm>
      </p:grpSpPr>
      <p:sp>
        <p:nvSpPr>
          <p:cNvPr id="2" name="Rectangle 1"/>
          <p:cNvSpPr/>
          <p:nvPr userDrawn="1"/>
        </p:nvSpPr>
        <p:spPr bwMode="gray">
          <a:xfrm>
            <a:off x="-6289" y="8274582"/>
            <a:ext cx="7778690" cy="1234544"/>
          </a:xfrm>
          <a:prstGeom prst="rect">
            <a:avLst/>
          </a:prstGeom>
          <a:solidFill>
            <a:schemeClr val="tx1"/>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3" name="Rectangle 2"/>
          <p:cNvSpPr/>
          <p:nvPr userDrawn="1"/>
        </p:nvSpPr>
        <p:spPr bwMode="gray">
          <a:xfrm>
            <a:off x="1024935" y="1352567"/>
            <a:ext cx="6747466" cy="6771277"/>
          </a:xfrm>
          <a:prstGeom prst="rect">
            <a:avLst/>
          </a:prstGeom>
          <a:solidFill>
            <a:schemeClr val="accent5"/>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4" name="Rectangle 224"/>
          <p:cNvSpPr/>
          <p:nvPr userDrawn="1"/>
        </p:nvSpPr>
        <p:spPr bwMode="gray">
          <a:xfrm>
            <a:off x="1024934" y="1352567"/>
            <a:ext cx="4336615" cy="6771277"/>
          </a:xfrm>
          <a:custGeom>
            <a:avLst/>
            <a:gdLst/>
            <a:ahLst/>
            <a:cxnLst/>
            <a:rect l="l" t="t" r="r" b="b"/>
            <a:pathLst>
              <a:path w="3537825" h="5451475">
                <a:moveTo>
                  <a:pt x="0" y="0"/>
                </a:moveTo>
                <a:lnTo>
                  <a:pt x="2689716" y="0"/>
                </a:lnTo>
                <a:cubicBezTo>
                  <a:pt x="3218637" y="596391"/>
                  <a:pt x="3537825" y="1381628"/>
                  <a:pt x="3537825" y="2241415"/>
                </a:cubicBezTo>
                <a:cubicBezTo>
                  <a:pt x="3537825" y="3726746"/>
                  <a:pt x="2585223" y="4989584"/>
                  <a:pt x="1257339" y="5451475"/>
                </a:cubicBezTo>
                <a:lnTo>
                  <a:pt x="0" y="5451475"/>
                </a:lnTo>
                <a:close/>
              </a:path>
            </a:pathLst>
          </a:custGeom>
          <a:solidFill>
            <a:srgbClr val="005D95"/>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5" name="Oval 236"/>
          <p:cNvSpPr/>
          <p:nvPr userDrawn="1"/>
        </p:nvSpPr>
        <p:spPr bwMode="gray">
          <a:xfrm>
            <a:off x="1024934" y="1352567"/>
            <a:ext cx="3527977" cy="6301983"/>
          </a:xfrm>
          <a:custGeom>
            <a:avLst/>
            <a:gdLst/>
            <a:ahLst/>
            <a:cxnLst/>
            <a:rect l="l" t="t" r="r" b="b"/>
            <a:pathLst>
              <a:path w="2878136" h="5073652">
                <a:moveTo>
                  <a:pt x="0" y="0"/>
                </a:moveTo>
                <a:lnTo>
                  <a:pt x="1772762" y="0"/>
                </a:lnTo>
                <a:cubicBezTo>
                  <a:pt x="2445777" y="515594"/>
                  <a:pt x="2878136" y="1327992"/>
                  <a:pt x="2878136" y="2241374"/>
                </a:cubicBezTo>
                <a:cubicBezTo>
                  <a:pt x="2878136" y="3805598"/>
                  <a:pt x="1610082" y="5073652"/>
                  <a:pt x="45858" y="5073652"/>
                </a:cubicBezTo>
                <a:lnTo>
                  <a:pt x="0" y="5071337"/>
                </a:lnTo>
                <a:close/>
              </a:path>
            </a:pathLst>
          </a:custGeom>
          <a:solidFill>
            <a:srgbClr val="00659B"/>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6" name="Oval 33"/>
          <p:cNvSpPr/>
          <p:nvPr userDrawn="1"/>
        </p:nvSpPr>
        <p:spPr bwMode="gray">
          <a:xfrm>
            <a:off x="1" y="1323783"/>
            <a:ext cx="3918039" cy="5678882"/>
          </a:xfrm>
          <a:custGeom>
            <a:avLst/>
            <a:gdLst/>
            <a:ahLst/>
            <a:cxnLst/>
            <a:rect l="l" t="t" r="r" b="b"/>
            <a:pathLst>
              <a:path w="3918039" h="5678882">
                <a:moveTo>
                  <a:pt x="1115893" y="0"/>
                </a:moveTo>
                <a:cubicBezTo>
                  <a:pt x="2663476" y="0"/>
                  <a:pt x="3918039" y="1271261"/>
                  <a:pt x="3918039" y="2839441"/>
                </a:cubicBezTo>
                <a:cubicBezTo>
                  <a:pt x="3918039" y="4407621"/>
                  <a:pt x="2663476" y="5678882"/>
                  <a:pt x="1115893" y="5678882"/>
                </a:cubicBezTo>
                <a:cubicBezTo>
                  <a:pt x="719097" y="5678882"/>
                  <a:pt x="341564" y="5595310"/>
                  <a:pt x="0" y="5443458"/>
                </a:cubicBezTo>
                <a:lnTo>
                  <a:pt x="0" y="235424"/>
                </a:lnTo>
                <a:cubicBezTo>
                  <a:pt x="341564" y="83572"/>
                  <a:pt x="719097" y="0"/>
                  <a:pt x="1115893" y="0"/>
                </a:cubicBezTo>
                <a:close/>
              </a:path>
            </a:pathLst>
          </a:custGeom>
          <a:solidFill>
            <a:schemeClr val="bg1"/>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7" name="Oval 34"/>
          <p:cNvSpPr/>
          <p:nvPr userDrawn="1"/>
        </p:nvSpPr>
        <p:spPr bwMode="gray">
          <a:xfrm>
            <a:off x="1" y="1494150"/>
            <a:ext cx="3749910" cy="5338148"/>
          </a:xfrm>
          <a:custGeom>
            <a:avLst/>
            <a:gdLst/>
            <a:ahLst/>
            <a:cxnLst/>
            <a:rect l="l" t="t" r="r" b="b"/>
            <a:pathLst>
              <a:path w="3749910" h="5338148">
                <a:moveTo>
                  <a:pt x="1115893" y="0"/>
                </a:moveTo>
                <a:cubicBezTo>
                  <a:pt x="2570620" y="0"/>
                  <a:pt x="3749910" y="1194985"/>
                  <a:pt x="3749910" y="2669074"/>
                </a:cubicBezTo>
                <a:cubicBezTo>
                  <a:pt x="3749910" y="4143163"/>
                  <a:pt x="2570620" y="5338148"/>
                  <a:pt x="1115893" y="5338148"/>
                </a:cubicBezTo>
                <a:cubicBezTo>
                  <a:pt x="716502" y="5338148"/>
                  <a:pt x="337873" y="5248075"/>
                  <a:pt x="0" y="5084167"/>
                </a:cubicBezTo>
                <a:lnTo>
                  <a:pt x="0" y="253982"/>
                </a:lnTo>
                <a:cubicBezTo>
                  <a:pt x="337873" y="90073"/>
                  <a:pt x="716502" y="0"/>
                  <a:pt x="1115893" y="0"/>
                </a:cubicBezTo>
                <a:close/>
              </a:path>
            </a:pathLst>
          </a:custGeom>
          <a:solidFill>
            <a:schemeClr val="bg2"/>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8" name="TextBox 7"/>
          <p:cNvSpPr txBox="1"/>
          <p:nvPr userDrawn="1"/>
        </p:nvSpPr>
        <p:spPr bwMode="gray">
          <a:xfrm>
            <a:off x="737901" y="8954742"/>
            <a:ext cx="1268264" cy="276999"/>
          </a:xfrm>
          <a:prstGeom prst="rect">
            <a:avLst/>
          </a:prstGeom>
          <a:noFill/>
        </p:spPr>
        <p:txBody>
          <a:bodyPr wrap="square" lIns="0" tIns="0" rIns="0" bIns="0" rtlCol="0">
            <a:spAutoFit/>
          </a:bodyPr>
          <a:lstStyle/>
          <a:p>
            <a:pPr>
              <a:spcBef>
                <a:spcPts val="500"/>
              </a:spcBef>
            </a:pPr>
            <a:r>
              <a:rPr lang="en-US" sz="900" dirty="0">
                <a:solidFill>
                  <a:schemeClr val="bg1"/>
                </a:solidFill>
              </a:rPr>
              <a:t>College and university members</a:t>
            </a:r>
            <a:endParaRPr lang="en-US" sz="900" dirty="0" smtClean="0">
              <a:solidFill>
                <a:schemeClr val="bg1"/>
              </a:solidFill>
            </a:endParaRPr>
          </a:p>
        </p:txBody>
      </p:sp>
      <p:sp>
        <p:nvSpPr>
          <p:cNvPr id="9" name="TextBox 8"/>
          <p:cNvSpPr txBox="1"/>
          <p:nvPr userDrawn="1"/>
        </p:nvSpPr>
        <p:spPr bwMode="gray">
          <a:xfrm>
            <a:off x="707215" y="8460976"/>
            <a:ext cx="1732467" cy="461665"/>
          </a:xfrm>
          <a:prstGeom prst="rect">
            <a:avLst/>
          </a:prstGeom>
          <a:noFill/>
        </p:spPr>
        <p:txBody>
          <a:bodyPr wrap="square" lIns="0" tIns="0" rIns="0" bIns="0" rtlCol="0">
            <a:spAutoFit/>
          </a:bodyPr>
          <a:lstStyle/>
          <a:p>
            <a:pPr>
              <a:spcBef>
                <a:spcPts val="500"/>
              </a:spcBef>
            </a:pPr>
            <a:r>
              <a:rPr lang="en-US" sz="3000" dirty="0" smtClean="0">
                <a:solidFill>
                  <a:schemeClr val="bg1"/>
                </a:solidFill>
                <a:latin typeface="+mj-lt"/>
              </a:rPr>
              <a:t>1,100</a:t>
            </a:r>
            <a:r>
              <a:rPr lang="en-US" sz="3000" baseline="30000" dirty="0" smtClean="0">
                <a:solidFill>
                  <a:schemeClr val="bg1"/>
                </a:solidFill>
                <a:latin typeface="+mj-lt"/>
              </a:rPr>
              <a:t>+</a:t>
            </a:r>
          </a:p>
        </p:txBody>
      </p:sp>
      <p:sp>
        <p:nvSpPr>
          <p:cNvPr id="10" name="TextBox 9"/>
          <p:cNvSpPr txBox="1"/>
          <p:nvPr userDrawn="1"/>
        </p:nvSpPr>
        <p:spPr bwMode="gray">
          <a:xfrm>
            <a:off x="2250770" y="8954742"/>
            <a:ext cx="1298153" cy="138499"/>
          </a:xfrm>
          <a:prstGeom prst="rect">
            <a:avLst/>
          </a:prstGeom>
          <a:noFill/>
        </p:spPr>
        <p:txBody>
          <a:bodyPr wrap="square" lIns="0" tIns="0" rIns="0" bIns="0" rtlCol="0">
            <a:spAutoFit/>
          </a:bodyPr>
          <a:lstStyle/>
          <a:p>
            <a:pPr>
              <a:spcBef>
                <a:spcPts val="500"/>
              </a:spcBef>
            </a:pPr>
            <a:r>
              <a:rPr lang="en-US" sz="900" dirty="0">
                <a:solidFill>
                  <a:schemeClr val="bg1"/>
                </a:solidFill>
              </a:rPr>
              <a:t>Research interviews </a:t>
            </a:r>
            <a:r>
              <a:rPr lang="en-US" sz="900" dirty="0" smtClean="0">
                <a:solidFill>
                  <a:schemeClr val="bg1"/>
                </a:solidFill>
              </a:rPr>
              <a:t> per </a:t>
            </a:r>
            <a:r>
              <a:rPr lang="en-US" sz="900" dirty="0">
                <a:solidFill>
                  <a:schemeClr val="bg1"/>
                </a:solidFill>
              </a:rPr>
              <a:t>year</a:t>
            </a:r>
            <a:endParaRPr lang="en-US" sz="900" dirty="0" smtClean="0">
              <a:solidFill>
                <a:schemeClr val="bg1"/>
              </a:solidFill>
            </a:endParaRPr>
          </a:p>
        </p:txBody>
      </p:sp>
      <p:sp>
        <p:nvSpPr>
          <p:cNvPr id="11" name="TextBox 10"/>
          <p:cNvSpPr txBox="1"/>
          <p:nvPr userDrawn="1"/>
        </p:nvSpPr>
        <p:spPr bwMode="gray">
          <a:xfrm>
            <a:off x="2217969" y="8460976"/>
            <a:ext cx="1531942" cy="461665"/>
          </a:xfrm>
          <a:prstGeom prst="rect">
            <a:avLst/>
          </a:prstGeom>
          <a:noFill/>
        </p:spPr>
        <p:txBody>
          <a:bodyPr wrap="square" lIns="0" tIns="0" rIns="0" bIns="0" rtlCol="0">
            <a:spAutoFit/>
          </a:bodyPr>
          <a:lstStyle/>
          <a:p>
            <a:pPr>
              <a:spcBef>
                <a:spcPts val="500"/>
              </a:spcBef>
            </a:pPr>
            <a:r>
              <a:rPr lang="en-US" sz="3000" dirty="0" smtClean="0">
                <a:solidFill>
                  <a:schemeClr val="bg1"/>
                </a:solidFill>
                <a:latin typeface="+mj-lt"/>
              </a:rPr>
              <a:t>10,000</a:t>
            </a:r>
            <a:r>
              <a:rPr lang="en-US" sz="3000" kern="1200" baseline="30000" dirty="0" smtClean="0">
                <a:solidFill>
                  <a:schemeClr val="bg1"/>
                </a:solidFill>
                <a:latin typeface="+mn-lt"/>
                <a:ea typeface="+mn-ea"/>
                <a:cs typeface="+mn-cs"/>
              </a:rPr>
              <a:t>+</a:t>
            </a:r>
            <a:endParaRPr lang="en-US" sz="3000" baseline="30000" dirty="0" smtClean="0">
              <a:solidFill>
                <a:schemeClr val="bg1"/>
              </a:solidFill>
              <a:latin typeface="+mj-lt"/>
            </a:endParaRPr>
          </a:p>
        </p:txBody>
      </p:sp>
      <p:sp>
        <p:nvSpPr>
          <p:cNvPr id="12" name="TextBox 11"/>
          <p:cNvSpPr txBox="1"/>
          <p:nvPr userDrawn="1"/>
        </p:nvSpPr>
        <p:spPr bwMode="gray">
          <a:xfrm>
            <a:off x="3889627" y="8954742"/>
            <a:ext cx="1783348" cy="276999"/>
          </a:xfrm>
          <a:prstGeom prst="rect">
            <a:avLst/>
          </a:prstGeom>
          <a:noFill/>
        </p:spPr>
        <p:txBody>
          <a:bodyPr wrap="square" lIns="0" tIns="0" rIns="0" bIns="0" rtlCol="0">
            <a:spAutoFit/>
          </a:bodyPr>
          <a:lstStyle/>
          <a:p>
            <a:pPr>
              <a:spcBef>
                <a:spcPts val="500"/>
              </a:spcBef>
            </a:pPr>
            <a:r>
              <a:rPr lang="en-US" sz="900" dirty="0" smtClean="0">
                <a:solidFill>
                  <a:schemeClr val="bg1"/>
                </a:solidFill>
              </a:rPr>
              <a:t>Course records in our student success analytic platform</a:t>
            </a:r>
            <a:endParaRPr lang="en-US" sz="900" dirty="0">
              <a:solidFill>
                <a:schemeClr val="bg1"/>
              </a:solidFill>
            </a:endParaRPr>
          </a:p>
        </p:txBody>
      </p:sp>
      <p:sp>
        <p:nvSpPr>
          <p:cNvPr id="13" name="TextBox 12"/>
          <p:cNvSpPr txBox="1"/>
          <p:nvPr userDrawn="1"/>
        </p:nvSpPr>
        <p:spPr bwMode="gray">
          <a:xfrm>
            <a:off x="3869185" y="8460976"/>
            <a:ext cx="1171548" cy="461665"/>
          </a:xfrm>
          <a:prstGeom prst="rect">
            <a:avLst/>
          </a:prstGeom>
          <a:noFill/>
        </p:spPr>
        <p:txBody>
          <a:bodyPr wrap="square" lIns="0" tIns="0" rIns="0" bIns="0" rtlCol="0">
            <a:spAutoFit/>
          </a:bodyPr>
          <a:lstStyle/>
          <a:p>
            <a:pPr>
              <a:spcBef>
                <a:spcPts val="500"/>
              </a:spcBef>
            </a:pPr>
            <a:r>
              <a:rPr lang="en-US" sz="3000" dirty="0" smtClean="0">
                <a:solidFill>
                  <a:schemeClr val="bg1"/>
                </a:solidFill>
                <a:latin typeface="+mj-lt"/>
              </a:rPr>
              <a:t>475M</a:t>
            </a:r>
            <a:r>
              <a:rPr lang="en-US" sz="3000" baseline="30000" dirty="0" smtClean="0">
                <a:solidFill>
                  <a:schemeClr val="bg1"/>
                </a:solidFill>
                <a:latin typeface="+mj-lt"/>
              </a:rPr>
              <a:t>+</a:t>
            </a:r>
          </a:p>
        </p:txBody>
      </p:sp>
      <p:sp>
        <p:nvSpPr>
          <p:cNvPr id="14" name="TextBox 13"/>
          <p:cNvSpPr txBox="1"/>
          <p:nvPr userDrawn="1"/>
        </p:nvSpPr>
        <p:spPr bwMode="gray">
          <a:xfrm>
            <a:off x="5902257" y="8954742"/>
            <a:ext cx="1172813" cy="276999"/>
          </a:xfrm>
          <a:prstGeom prst="rect">
            <a:avLst/>
          </a:prstGeom>
          <a:noFill/>
        </p:spPr>
        <p:txBody>
          <a:bodyPr wrap="square" lIns="0" tIns="0" rIns="0" bIns="0" rtlCol="0">
            <a:spAutoFit/>
          </a:bodyPr>
          <a:lstStyle/>
          <a:p>
            <a:pPr>
              <a:spcBef>
                <a:spcPts val="500"/>
              </a:spcBef>
            </a:pPr>
            <a:r>
              <a:rPr lang="en-US" sz="900" dirty="0" smtClean="0">
                <a:solidFill>
                  <a:schemeClr val="bg1"/>
                </a:solidFill>
              </a:rPr>
              <a:t>Student interactions annually</a:t>
            </a:r>
            <a:endParaRPr lang="en-US" sz="900" dirty="0">
              <a:solidFill>
                <a:schemeClr val="bg1"/>
              </a:solidFill>
            </a:endParaRPr>
          </a:p>
        </p:txBody>
      </p:sp>
      <p:sp>
        <p:nvSpPr>
          <p:cNvPr id="15" name="TextBox 14"/>
          <p:cNvSpPr txBox="1"/>
          <p:nvPr userDrawn="1"/>
        </p:nvSpPr>
        <p:spPr bwMode="gray">
          <a:xfrm>
            <a:off x="5871572" y="8460976"/>
            <a:ext cx="1019348" cy="461665"/>
          </a:xfrm>
          <a:prstGeom prst="rect">
            <a:avLst/>
          </a:prstGeom>
          <a:noFill/>
        </p:spPr>
        <p:txBody>
          <a:bodyPr wrap="square" lIns="0" tIns="0" rIns="0" bIns="0" rtlCol="0">
            <a:spAutoFit/>
          </a:bodyPr>
          <a:lstStyle/>
          <a:p>
            <a:pPr>
              <a:spcBef>
                <a:spcPts val="500"/>
              </a:spcBef>
            </a:pPr>
            <a:r>
              <a:rPr lang="en-US" sz="3000" dirty="0" smtClean="0">
                <a:solidFill>
                  <a:schemeClr val="bg1"/>
                </a:solidFill>
                <a:latin typeface="+mj-lt"/>
              </a:rPr>
              <a:t>1.2B</a:t>
            </a:r>
            <a:r>
              <a:rPr lang="en-US" sz="3000" kern="1200" baseline="30000" dirty="0" smtClean="0">
                <a:solidFill>
                  <a:schemeClr val="bg1"/>
                </a:solidFill>
                <a:latin typeface="+mn-lt"/>
                <a:ea typeface="+mn-ea"/>
                <a:cs typeface="+mn-cs"/>
              </a:rPr>
              <a:t>+</a:t>
            </a:r>
            <a:endParaRPr lang="en-US" sz="3000" baseline="30000" dirty="0" smtClean="0">
              <a:solidFill>
                <a:schemeClr val="bg1"/>
              </a:solidFill>
              <a:latin typeface="+mj-lt"/>
            </a:endParaRPr>
          </a:p>
        </p:txBody>
      </p:sp>
      <p:sp>
        <p:nvSpPr>
          <p:cNvPr id="16" name="TextBox 15"/>
          <p:cNvSpPr txBox="1"/>
          <p:nvPr userDrawn="1"/>
        </p:nvSpPr>
        <p:spPr bwMode="gray">
          <a:xfrm>
            <a:off x="718667" y="2610106"/>
            <a:ext cx="3080034" cy="553998"/>
          </a:xfrm>
          <a:prstGeom prst="rect">
            <a:avLst/>
          </a:prstGeom>
          <a:noFill/>
        </p:spPr>
        <p:txBody>
          <a:bodyPr wrap="square" lIns="0" tIns="0" rIns="0" bIns="0" rtlCol="0">
            <a:spAutoFit/>
          </a:bodyPr>
          <a:lstStyle/>
          <a:p>
            <a:pPr>
              <a:spcBef>
                <a:spcPts val="500"/>
              </a:spcBef>
            </a:pPr>
            <a:r>
              <a:rPr lang="en-US" sz="1800" dirty="0">
                <a:latin typeface="+mj-lt"/>
              </a:rPr>
              <a:t>Start with </a:t>
            </a:r>
            <a:r>
              <a:rPr lang="en-US" sz="1800" dirty="0" smtClean="0">
                <a:latin typeface="+mj-lt"/>
              </a:rPr>
              <a:t>best </a:t>
            </a:r>
            <a:br>
              <a:rPr lang="en-US" sz="1800" dirty="0" smtClean="0">
                <a:latin typeface="+mj-lt"/>
              </a:rPr>
            </a:br>
            <a:r>
              <a:rPr lang="en-US" sz="1800" dirty="0" smtClean="0">
                <a:latin typeface="+mj-lt"/>
              </a:rPr>
              <a:t>practices </a:t>
            </a:r>
            <a:r>
              <a:rPr lang="en-US" sz="1800" dirty="0">
                <a:latin typeface="+mj-lt"/>
              </a:rPr>
              <a:t>research</a:t>
            </a:r>
            <a:endParaRPr lang="en-US" sz="1800" dirty="0" smtClean="0">
              <a:latin typeface="+mj-lt"/>
            </a:endParaRPr>
          </a:p>
        </p:txBody>
      </p:sp>
      <p:cxnSp>
        <p:nvCxnSpPr>
          <p:cNvPr id="17" name="Straight Connector 16"/>
          <p:cNvCxnSpPr/>
          <p:nvPr userDrawn="1"/>
        </p:nvCxnSpPr>
        <p:spPr bwMode="gray">
          <a:xfrm>
            <a:off x="718667" y="3331694"/>
            <a:ext cx="2578325" cy="0"/>
          </a:xfrm>
          <a:prstGeom prst="line">
            <a:avLst/>
          </a:prstGeom>
          <a:ln w="12700">
            <a:solidFill>
              <a:schemeClr val="tx2"/>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18" name="TextBox 17"/>
          <p:cNvSpPr txBox="1"/>
          <p:nvPr userDrawn="1"/>
        </p:nvSpPr>
        <p:spPr bwMode="gray">
          <a:xfrm>
            <a:off x="718668" y="3501455"/>
            <a:ext cx="2628382" cy="1932837"/>
          </a:xfrm>
          <a:prstGeom prst="rect">
            <a:avLst/>
          </a:prstGeom>
          <a:noFill/>
        </p:spPr>
        <p:txBody>
          <a:bodyPr wrap="square" lIns="0" tIns="0" rIns="0" bIns="0" numCol="1" spcCol="457200" rtlCol="0">
            <a:spAutoFit/>
          </a:bodyPr>
          <a:lstStyle/>
          <a:p>
            <a:pPr marL="115888" indent="-115888">
              <a:lnSpc>
                <a:spcPct val="120000"/>
              </a:lnSpc>
              <a:spcBef>
                <a:spcPts val="800"/>
              </a:spcBef>
              <a:buFont typeface="Verdana" panose="020B0604030504040204" pitchFamily="34" charset="0"/>
              <a:buChar char="›"/>
            </a:pPr>
            <a:r>
              <a:rPr lang="en-US" sz="1100" dirty="0"/>
              <a:t>Research Forums for presidents, provosts, chief business officers, and key academic </a:t>
            </a:r>
            <a:r>
              <a:rPr lang="en-US" sz="1100" dirty="0" smtClean="0"/>
              <a:t>and </a:t>
            </a:r>
            <a:r>
              <a:rPr lang="en-US" sz="1100" dirty="0"/>
              <a:t>administrative leaders</a:t>
            </a:r>
          </a:p>
          <a:p>
            <a:pPr marL="115888" indent="-115888">
              <a:lnSpc>
                <a:spcPct val="120000"/>
              </a:lnSpc>
              <a:spcBef>
                <a:spcPts val="800"/>
              </a:spcBef>
              <a:buFont typeface="Verdana" panose="020B0604030504040204" pitchFamily="34" charset="0"/>
              <a:buChar char="›"/>
            </a:pPr>
            <a:r>
              <a:rPr lang="en-US" sz="1100" dirty="0"/>
              <a:t>At the core of all we do</a:t>
            </a:r>
          </a:p>
          <a:p>
            <a:pPr marL="115888" indent="-115888">
              <a:lnSpc>
                <a:spcPct val="120000"/>
              </a:lnSpc>
              <a:spcBef>
                <a:spcPts val="800"/>
              </a:spcBef>
              <a:buFont typeface="Verdana" panose="020B0604030504040204" pitchFamily="34" charset="0"/>
              <a:buChar char="›"/>
            </a:pPr>
            <a:r>
              <a:rPr lang="en-US" sz="1100" dirty="0"/>
              <a:t>Peer-tested best practices research</a:t>
            </a:r>
          </a:p>
          <a:p>
            <a:pPr marL="115888" indent="-115888">
              <a:lnSpc>
                <a:spcPct val="120000"/>
              </a:lnSpc>
              <a:spcBef>
                <a:spcPts val="800"/>
              </a:spcBef>
              <a:buFont typeface="Verdana" panose="020B0604030504040204" pitchFamily="34" charset="0"/>
              <a:buChar char="›"/>
            </a:pPr>
            <a:r>
              <a:rPr lang="en-US" sz="1100" dirty="0"/>
              <a:t>Answers to the most </a:t>
            </a:r>
            <a:r>
              <a:rPr lang="en-US" sz="1100" dirty="0" smtClean="0"/>
              <a:t/>
            </a:r>
            <a:br>
              <a:rPr lang="en-US" sz="1100" dirty="0" smtClean="0"/>
            </a:br>
            <a:r>
              <a:rPr lang="en-US" sz="1100" dirty="0" smtClean="0"/>
              <a:t>pressing </a:t>
            </a:r>
            <a:r>
              <a:rPr lang="en-US" sz="1100" dirty="0"/>
              <a:t>issues</a:t>
            </a:r>
          </a:p>
        </p:txBody>
      </p:sp>
      <p:grpSp>
        <p:nvGrpSpPr>
          <p:cNvPr id="19" name="Group 18"/>
          <p:cNvGrpSpPr/>
          <p:nvPr userDrawn="1"/>
        </p:nvGrpSpPr>
        <p:grpSpPr bwMode="gray">
          <a:xfrm>
            <a:off x="3899893" y="1885224"/>
            <a:ext cx="3358157" cy="998587"/>
            <a:chOff x="3899893" y="1743330"/>
            <a:chExt cx="3358157" cy="998587"/>
          </a:xfrm>
        </p:grpSpPr>
        <p:sp>
          <p:nvSpPr>
            <p:cNvPr id="20" name="TextBox 19"/>
            <p:cNvSpPr txBox="1"/>
            <p:nvPr/>
          </p:nvSpPr>
          <p:spPr bwMode="gray">
            <a:xfrm>
              <a:off x="4076885" y="1743330"/>
              <a:ext cx="3181165" cy="830997"/>
            </a:xfrm>
            <a:prstGeom prst="rect">
              <a:avLst/>
            </a:prstGeom>
            <a:noFill/>
          </p:spPr>
          <p:txBody>
            <a:bodyPr wrap="square" lIns="0" tIns="0" rIns="0" bIns="0" rtlCol="0">
              <a:spAutoFit/>
            </a:bodyPr>
            <a:lstStyle/>
            <a:p>
              <a:pPr>
                <a:spcBef>
                  <a:spcPts val="500"/>
                </a:spcBef>
              </a:pPr>
              <a:r>
                <a:rPr lang="en-US" sz="1800" dirty="0">
                  <a:solidFill>
                    <a:schemeClr val="bg1"/>
                  </a:solidFill>
                  <a:latin typeface="+mj-lt"/>
                </a:rPr>
                <a:t>Then hardwire those insights into your organization using </a:t>
              </a:r>
              <a:r>
                <a:rPr lang="en-US" sz="1800" dirty="0" smtClean="0">
                  <a:solidFill>
                    <a:schemeClr val="bg1"/>
                  </a:solidFill>
                  <a:latin typeface="+mj-lt"/>
                </a:rPr>
                <a:t/>
              </a:r>
              <a:br>
                <a:rPr lang="en-US" sz="1800" dirty="0" smtClean="0">
                  <a:solidFill>
                    <a:schemeClr val="bg1"/>
                  </a:solidFill>
                  <a:latin typeface="+mj-lt"/>
                </a:rPr>
              </a:br>
              <a:r>
                <a:rPr lang="en-US" sz="1800" dirty="0" smtClean="0">
                  <a:solidFill>
                    <a:schemeClr val="bg1"/>
                  </a:solidFill>
                  <a:latin typeface="+mj-lt"/>
                </a:rPr>
                <a:t>our </a:t>
              </a:r>
              <a:r>
                <a:rPr lang="en-US" sz="1800" dirty="0">
                  <a:solidFill>
                    <a:schemeClr val="bg1"/>
                  </a:solidFill>
                  <a:latin typeface="+mj-lt"/>
                </a:rPr>
                <a:t>technology &amp; services</a:t>
              </a:r>
              <a:endParaRPr lang="en-US" sz="1800" dirty="0" smtClean="0">
                <a:solidFill>
                  <a:schemeClr val="bg1"/>
                </a:solidFill>
                <a:latin typeface="+mj-lt"/>
              </a:endParaRPr>
            </a:p>
          </p:txBody>
        </p:sp>
        <p:cxnSp>
          <p:nvCxnSpPr>
            <p:cNvPr id="21" name="Straight Connector 20"/>
            <p:cNvCxnSpPr/>
            <p:nvPr/>
          </p:nvCxnSpPr>
          <p:spPr bwMode="gray">
            <a:xfrm>
              <a:off x="4076886" y="2741917"/>
              <a:ext cx="3181164" cy="0"/>
            </a:xfrm>
            <a:prstGeom prst="line">
              <a:avLst/>
            </a:prstGeom>
            <a:ln w="12700">
              <a:solidFill>
                <a:schemeClr val="tx2"/>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2" name="Isosceles Triangle 21"/>
            <p:cNvSpPr/>
            <p:nvPr/>
          </p:nvSpPr>
          <p:spPr bwMode="gray">
            <a:xfrm rot="5400000">
              <a:off x="3892719" y="1849770"/>
              <a:ext cx="104024" cy="89675"/>
            </a:xfrm>
            <a:prstGeom prst="triangle">
              <a:avLst/>
            </a:prstGeom>
            <a:solidFill>
              <a:schemeClr val="tx2"/>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grpSp>
      <p:sp>
        <p:nvSpPr>
          <p:cNvPr id="23" name="Isosceles Triangle 22"/>
          <p:cNvSpPr/>
          <p:nvPr userDrawn="1"/>
        </p:nvSpPr>
        <p:spPr bwMode="gray">
          <a:xfrm rot="5400000">
            <a:off x="536948" y="2708385"/>
            <a:ext cx="104024" cy="89675"/>
          </a:xfrm>
          <a:prstGeom prst="triangle">
            <a:avLst/>
          </a:prstGeom>
          <a:solidFill>
            <a:schemeClr val="tx2"/>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grpSp>
        <p:nvGrpSpPr>
          <p:cNvPr id="24" name="Group 23"/>
          <p:cNvGrpSpPr/>
          <p:nvPr userDrawn="1"/>
        </p:nvGrpSpPr>
        <p:grpSpPr bwMode="gray">
          <a:xfrm>
            <a:off x="4076885" y="3168528"/>
            <a:ext cx="3168174" cy="3928156"/>
            <a:chOff x="4076885" y="3026634"/>
            <a:chExt cx="3168174" cy="3928156"/>
          </a:xfrm>
        </p:grpSpPr>
        <p:sp>
          <p:nvSpPr>
            <p:cNvPr id="25" name="TextBox 24"/>
            <p:cNvSpPr txBox="1"/>
            <p:nvPr/>
          </p:nvSpPr>
          <p:spPr bwMode="gray">
            <a:xfrm>
              <a:off x="4076885" y="3026634"/>
              <a:ext cx="3168174" cy="1183401"/>
            </a:xfrm>
            <a:prstGeom prst="rect">
              <a:avLst/>
            </a:prstGeom>
            <a:noFill/>
          </p:spPr>
          <p:txBody>
            <a:bodyPr wrap="square" lIns="0" tIns="0" rIns="0" bIns="0" numCol="1" spcCol="457200" rtlCol="0">
              <a:spAutoFit/>
            </a:bodyPr>
            <a:lstStyle/>
            <a:p>
              <a:pPr>
                <a:lnSpc>
                  <a:spcPct val="120000"/>
                </a:lnSpc>
                <a:spcBef>
                  <a:spcPts val="800"/>
                </a:spcBef>
              </a:pPr>
              <a:r>
                <a:rPr lang="en-US" sz="1200" b="1" dirty="0">
                  <a:solidFill>
                    <a:schemeClr val="bg1"/>
                  </a:solidFill>
                </a:rPr>
                <a:t>Enrollment Management </a:t>
              </a:r>
            </a:p>
            <a:p>
              <a:pPr>
                <a:spcBef>
                  <a:spcPts val="300"/>
                </a:spcBef>
              </a:pPr>
              <a:r>
                <a:rPr lang="en-US" sz="1000" dirty="0">
                  <a:solidFill>
                    <a:schemeClr val="bg1"/>
                  </a:solidFill>
                </a:rPr>
                <a:t>Our </a:t>
              </a:r>
              <a:r>
                <a:rPr lang="en-US" sz="1000" b="1" dirty="0">
                  <a:solidFill>
                    <a:schemeClr val="bg1"/>
                  </a:solidFill>
                </a:rPr>
                <a:t>Royall &amp; Company </a:t>
              </a:r>
              <a:r>
                <a:rPr lang="en-US" sz="1000" dirty="0">
                  <a:solidFill>
                    <a:schemeClr val="bg1"/>
                  </a:solidFill>
                </a:rPr>
                <a:t>division provides </a:t>
              </a:r>
              <a:r>
                <a:rPr lang="en-US" sz="1000" dirty="0" smtClean="0">
                  <a:solidFill>
                    <a:schemeClr val="bg1"/>
                  </a:solidFill>
                </a:rPr>
                <a:t/>
              </a:r>
              <a:br>
                <a:rPr lang="en-US" sz="1000" dirty="0" smtClean="0">
                  <a:solidFill>
                    <a:schemeClr val="bg1"/>
                  </a:solidFill>
                </a:rPr>
              </a:br>
              <a:r>
                <a:rPr lang="en-US" sz="1000" dirty="0" smtClean="0">
                  <a:solidFill>
                    <a:schemeClr val="bg1"/>
                  </a:solidFill>
                </a:rPr>
                <a:t>data-driven </a:t>
              </a:r>
              <a:r>
                <a:rPr lang="en-US" sz="1000" dirty="0">
                  <a:solidFill>
                    <a:schemeClr val="bg1"/>
                  </a:solidFill>
                </a:rPr>
                <a:t>undergraduate and graduate solutions that target qualified prospective students; build relationships throughout the search, application, and yield process; and optimize financial aid resources.</a:t>
              </a:r>
            </a:p>
          </p:txBody>
        </p:sp>
        <p:sp>
          <p:nvSpPr>
            <p:cNvPr id="26" name="TextBox 25"/>
            <p:cNvSpPr txBox="1"/>
            <p:nvPr/>
          </p:nvSpPr>
          <p:spPr bwMode="gray">
            <a:xfrm>
              <a:off x="4076885" y="4475956"/>
              <a:ext cx="3168174" cy="1183401"/>
            </a:xfrm>
            <a:prstGeom prst="rect">
              <a:avLst/>
            </a:prstGeom>
            <a:noFill/>
          </p:spPr>
          <p:txBody>
            <a:bodyPr wrap="square" lIns="0" tIns="0" rIns="0" bIns="0" numCol="1" spcCol="457200" rtlCol="0">
              <a:spAutoFit/>
            </a:bodyPr>
            <a:lstStyle/>
            <a:p>
              <a:pPr>
                <a:lnSpc>
                  <a:spcPct val="120000"/>
                </a:lnSpc>
                <a:spcBef>
                  <a:spcPts val="800"/>
                </a:spcBef>
              </a:pPr>
              <a:r>
                <a:rPr lang="en-US" sz="1200" b="1" dirty="0">
                  <a:solidFill>
                    <a:schemeClr val="bg1"/>
                  </a:solidFill>
                </a:rPr>
                <a:t>Student Success </a:t>
              </a:r>
            </a:p>
            <a:p>
              <a:pPr>
                <a:spcBef>
                  <a:spcPts val="300"/>
                </a:spcBef>
              </a:pPr>
              <a:r>
                <a:rPr lang="en-US" sz="1000" dirty="0">
                  <a:solidFill>
                    <a:schemeClr val="bg1"/>
                  </a:solidFill>
                </a:rPr>
                <a:t>Members, including four- and two-year institutions, </a:t>
              </a:r>
              <a:r>
                <a:rPr lang="en-US" sz="1000" dirty="0" smtClean="0">
                  <a:solidFill>
                    <a:schemeClr val="bg1"/>
                  </a:solidFill>
                </a:rPr>
                <a:t>use </a:t>
              </a:r>
              <a:r>
                <a:rPr lang="en-US" sz="1000" dirty="0">
                  <a:solidFill>
                    <a:schemeClr val="bg1"/>
                  </a:solidFill>
                </a:rPr>
                <a:t>the </a:t>
              </a:r>
              <a:r>
                <a:rPr lang="en-US" sz="1000" b="1" dirty="0">
                  <a:solidFill>
                    <a:schemeClr val="bg1"/>
                  </a:solidFill>
                </a:rPr>
                <a:t>Student Success </a:t>
              </a:r>
              <a:r>
                <a:rPr lang="en-US" sz="1000" b="1" dirty="0" smtClean="0">
                  <a:solidFill>
                    <a:schemeClr val="bg1"/>
                  </a:solidFill>
                </a:rPr>
                <a:t>Collaborative</a:t>
              </a:r>
              <a:r>
                <a:rPr lang="en-US" sz="1000" dirty="0" smtClean="0">
                  <a:solidFill>
                    <a:schemeClr val="bg1"/>
                  </a:solidFill>
                </a:rPr>
                <a:t> </a:t>
              </a:r>
              <a:r>
                <a:rPr lang="en-US" sz="1000" dirty="0">
                  <a:solidFill>
                    <a:schemeClr val="bg1"/>
                  </a:solidFill>
                </a:rPr>
                <a:t>combination </a:t>
              </a:r>
              <a:r>
                <a:rPr lang="en-US" sz="1000" dirty="0" smtClean="0">
                  <a:solidFill>
                    <a:schemeClr val="bg1"/>
                  </a:solidFill>
                </a:rPr>
                <a:t>of </a:t>
              </a:r>
              <a:r>
                <a:rPr lang="en-US" sz="1000" dirty="0">
                  <a:solidFill>
                    <a:schemeClr val="bg1"/>
                  </a:solidFill>
                </a:rPr>
                <a:t>analytics, interaction and workflow technology, and consulting to support, </a:t>
              </a:r>
              <a:r>
                <a:rPr lang="en-US" sz="1000" dirty="0" smtClean="0">
                  <a:solidFill>
                    <a:schemeClr val="bg1"/>
                  </a:solidFill>
                </a:rPr>
                <a:t>retain, </a:t>
              </a:r>
              <a:r>
                <a:rPr lang="en-US" sz="1000" dirty="0">
                  <a:solidFill>
                    <a:schemeClr val="bg1"/>
                  </a:solidFill>
                </a:rPr>
                <a:t>and graduate </a:t>
              </a:r>
              <a:r>
                <a:rPr lang="en-US" sz="1000" dirty="0" smtClean="0">
                  <a:solidFill>
                    <a:schemeClr val="bg1"/>
                  </a:solidFill>
                </a:rPr>
                <a:t/>
              </a:r>
              <a:br>
                <a:rPr lang="en-US" sz="1000" dirty="0" smtClean="0">
                  <a:solidFill>
                    <a:schemeClr val="bg1"/>
                  </a:solidFill>
                </a:rPr>
              </a:br>
              <a:r>
                <a:rPr lang="en-US" sz="1000" dirty="0" smtClean="0">
                  <a:solidFill>
                    <a:schemeClr val="bg1"/>
                  </a:solidFill>
                </a:rPr>
                <a:t>more </a:t>
              </a:r>
              <a:r>
                <a:rPr lang="en-US" sz="1000" dirty="0">
                  <a:solidFill>
                    <a:schemeClr val="bg1"/>
                  </a:solidFill>
                </a:rPr>
                <a:t>students.</a:t>
              </a:r>
            </a:p>
          </p:txBody>
        </p:sp>
        <p:sp>
          <p:nvSpPr>
            <p:cNvPr id="27" name="TextBox 26"/>
            <p:cNvSpPr txBox="1"/>
            <p:nvPr/>
          </p:nvSpPr>
          <p:spPr bwMode="gray">
            <a:xfrm>
              <a:off x="4076885" y="5925277"/>
              <a:ext cx="3168174" cy="1029513"/>
            </a:xfrm>
            <a:prstGeom prst="rect">
              <a:avLst/>
            </a:prstGeom>
            <a:noFill/>
          </p:spPr>
          <p:txBody>
            <a:bodyPr wrap="square" lIns="0" tIns="0" rIns="0" bIns="0" numCol="1" spcCol="457200" rtlCol="0">
              <a:spAutoFit/>
            </a:bodyPr>
            <a:lstStyle/>
            <a:p>
              <a:pPr>
                <a:lnSpc>
                  <a:spcPct val="120000"/>
                </a:lnSpc>
                <a:spcBef>
                  <a:spcPts val="800"/>
                </a:spcBef>
              </a:pPr>
              <a:r>
                <a:rPr lang="en-US" sz="1200" b="1" dirty="0">
                  <a:solidFill>
                    <a:schemeClr val="bg1"/>
                  </a:solidFill>
                </a:rPr>
                <a:t>Growth and Academic Operations </a:t>
              </a:r>
            </a:p>
            <a:p>
              <a:pPr>
                <a:spcBef>
                  <a:spcPts val="300"/>
                </a:spcBef>
              </a:pPr>
              <a:r>
                <a:rPr lang="en-US" sz="1000" dirty="0">
                  <a:solidFill>
                    <a:schemeClr val="bg1"/>
                  </a:solidFill>
                </a:rPr>
                <a:t>Our </a:t>
              </a:r>
              <a:r>
                <a:rPr lang="en-US" sz="1000" b="1" dirty="0">
                  <a:solidFill>
                    <a:schemeClr val="bg1"/>
                  </a:solidFill>
                </a:rPr>
                <a:t>Academic Performance Solutions </a:t>
              </a:r>
              <a:r>
                <a:rPr lang="en-US" sz="1000" dirty="0">
                  <a:solidFill>
                    <a:schemeClr val="bg1"/>
                  </a:solidFill>
                </a:rPr>
                <a:t>group partners with university academic </a:t>
              </a:r>
              <a:r>
                <a:rPr lang="en-US" sz="1000" dirty="0" smtClean="0">
                  <a:solidFill>
                    <a:schemeClr val="bg1"/>
                  </a:solidFill>
                </a:rPr>
                <a:t>and </a:t>
              </a:r>
              <a:r>
                <a:rPr lang="en-US" sz="1000" dirty="0">
                  <a:solidFill>
                    <a:schemeClr val="bg1"/>
                  </a:solidFill>
                </a:rPr>
                <a:t>business leaders to help make smart resource trade-offs, improve academic efficiency, and grow academic program revenues.</a:t>
              </a:r>
            </a:p>
          </p:txBody>
        </p:sp>
      </p:grpSp>
      <p:pic>
        <p:nvPicPr>
          <p:cNvPr id="28" name="Picture 2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4557456" y="629937"/>
            <a:ext cx="2687603" cy="404040"/>
          </a:xfrm>
          <a:prstGeom prst="rect">
            <a:avLst/>
          </a:prstGeom>
        </p:spPr>
      </p:pic>
      <p:pic>
        <p:nvPicPr>
          <p:cNvPr id="29" name="Picture 28"/>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511175" y="511917"/>
            <a:ext cx="1672937" cy="640080"/>
          </a:xfrm>
          <a:prstGeom prst="rect">
            <a:avLst/>
          </a:prstGeom>
        </p:spPr>
      </p:pic>
      <p:sp>
        <p:nvSpPr>
          <p:cNvPr id="31"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pPr/>
              <a:t>‹#›</a:t>
            </a:fld>
            <a:endParaRPr lang="en-US" dirty="0"/>
          </a:p>
        </p:txBody>
      </p:sp>
      <p:sp>
        <p:nvSpPr>
          <p:cNvPr id="32" name="Text Placeholder 1"/>
          <p:cNvSpPr txBox="1">
            <a:spLocks/>
          </p:cNvSpPr>
          <p:nvPr userDrawn="1"/>
        </p:nvSpPr>
        <p:spPr bwMode="gray">
          <a:xfrm>
            <a:off x="7922383" y="1355895"/>
            <a:ext cx="1672929" cy="1254211"/>
          </a:xfrm>
          <a:prstGeom prst="rect">
            <a:avLst/>
          </a:prstGeom>
          <a:solidFill>
            <a:srgbClr val="009900"/>
          </a:solidFill>
        </p:spPr>
        <p:txBody>
          <a:bodyPr vert="horz" wrap="square" lIns="64008" tIns="45720" rIns="64008" bIns="45720" rtlCol="0">
            <a:noAutofit/>
          </a:bodyPr>
          <a:lst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indent="0">
              <a:buFont typeface="Arial" pitchFamily="34" charset="0"/>
              <a:buNone/>
            </a:pPr>
            <a:endParaRPr lang="en-US" dirty="0">
              <a:solidFill>
                <a:schemeClr val="bg1"/>
              </a:solidFill>
              <a:latin typeface="Arial" panose="020B0604020202020204" pitchFamily="34" charset="0"/>
              <a:cs typeface="Arial" panose="020B0604020202020204" pitchFamily="34" charset="0"/>
            </a:endParaRPr>
          </a:p>
        </p:txBody>
      </p:sp>
      <p:sp>
        <p:nvSpPr>
          <p:cNvPr id="33" name="TextBox 32"/>
          <p:cNvSpPr txBox="1"/>
          <p:nvPr userDrawn="1"/>
        </p:nvSpPr>
        <p:spPr bwMode="gray">
          <a:xfrm>
            <a:off x="8005970" y="1411909"/>
            <a:ext cx="1329852" cy="553998"/>
          </a:xfrm>
          <a:prstGeom prst="rect">
            <a:avLst/>
          </a:prstGeom>
          <a:noFill/>
        </p:spPr>
        <p:txBody>
          <a:bodyPr wrap="square" lIns="0" tIns="0" rIns="0" bIns="0" rtlCol="0">
            <a:spAutoFit/>
          </a:bodyPr>
          <a:lstStyle/>
          <a:p>
            <a:pPr>
              <a:spcBef>
                <a:spcPts val="500"/>
              </a:spcBef>
            </a:pPr>
            <a:r>
              <a:rPr lang="en-US" sz="1200" b="1" dirty="0" smtClean="0">
                <a:solidFill>
                  <a:schemeClr val="bg1"/>
                </a:solidFill>
                <a:latin typeface="Arial" panose="020B0604020202020204" pitchFamily="34" charset="0"/>
                <a:cs typeface="Arial" panose="020B0604020202020204" pitchFamily="34" charset="0"/>
              </a:rPr>
              <a:t>DO NOT EDIT THIS SLIDE FOR ANY PURPOSE</a:t>
            </a:r>
          </a:p>
        </p:txBody>
      </p:sp>
      <p:sp>
        <p:nvSpPr>
          <p:cNvPr id="34" name="TextBox 33"/>
          <p:cNvSpPr txBox="1"/>
          <p:nvPr userDrawn="1"/>
        </p:nvSpPr>
        <p:spPr>
          <a:xfrm>
            <a:off x="8005971" y="2084241"/>
            <a:ext cx="1480558" cy="433452"/>
          </a:xfrm>
          <a:prstGeom prst="rect">
            <a:avLst/>
          </a:prstGeom>
          <a:noFill/>
        </p:spPr>
        <p:txBody>
          <a:bodyPr wrap="square" lIns="0" tIns="0" rIns="0" bIns="0" rtlCol="0">
            <a:spAutoFit/>
          </a:bodyPr>
          <a:lstStyle/>
          <a:p>
            <a:pPr>
              <a:spcBef>
                <a:spcPts val="500"/>
              </a:spcBef>
            </a:pPr>
            <a:r>
              <a:rPr lang="en-US" sz="800" dirty="0" smtClean="0">
                <a:solidFill>
                  <a:schemeClr val="bg1"/>
                </a:solidFill>
                <a:latin typeface="Arial" panose="020B0604020202020204" pitchFamily="34" charset="0"/>
                <a:cs typeface="Arial" panose="020B0604020202020204" pitchFamily="34" charset="0"/>
              </a:rPr>
              <a:t>If an edit is necessary,</a:t>
            </a:r>
            <a:br>
              <a:rPr lang="en-US" sz="800" dirty="0" smtClean="0">
                <a:solidFill>
                  <a:schemeClr val="bg1"/>
                </a:solidFill>
                <a:latin typeface="Arial" panose="020B0604020202020204" pitchFamily="34" charset="0"/>
                <a:cs typeface="Arial" panose="020B0604020202020204" pitchFamily="34" charset="0"/>
              </a:rPr>
            </a:br>
            <a:r>
              <a:rPr lang="en-US" sz="800" dirty="0" smtClean="0">
                <a:solidFill>
                  <a:schemeClr val="bg1"/>
                </a:solidFill>
                <a:latin typeface="Arial" panose="020B0604020202020204" pitchFamily="34" charset="0"/>
                <a:cs typeface="Arial" panose="020B0604020202020204" pitchFamily="34" charset="0"/>
              </a:rPr>
              <a:t>please contact:</a:t>
            </a:r>
          </a:p>
          <a:p>
            <a:pPr>
              <a:spcBef>
                <a:spcPts val="500"/>
              </a:spcBef>
            </a:pPr>
            <a:r>
              <a:rPr lang="en-US" sz="800" b="1" dirty="0" smtClean="0">
                <a:solidFill>
                  <a:schemeClr val="bg1"/>
                </a:solidFill>
                <a:latin typeface="Arial" panose="020B0604020202020204" pitchFamily="34" charset="0"/>
                <a:cs typeface="Arial" panose="020B0604020202020204" pitchFamily="34" charset="0"/>
              </a:rPr>
              <a:t>DSS_Template@advisory.com</a:t>
            </a:r>
            <a:endParaRPr lang="en-US" sz="800" b="1" i="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737977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redits + Legal Caveat">
    <p:spTree>
      <p:nvGrpSpPr>
        <p:cNvPr id="1" name=""/>
        <p:cNvGrpSpPr/>
        <p:nvPr/>
      </p:nvGrpSpPr>
      <p:grpSpPr>
        <a:xfrm>
          <a:off x="0" y="0"/>
          <a:ext cx="0" cy="0"/>
          <a:chOff x="0" y="0"/>
          <a:chExt cx="0" cy="0"/>
        </a:xfrm>
      </p:grpSpPr>
      <p:sp>
        <p:nvSpPr>
          <p:cNvPr id="14" name="Text Placeholder 5"/>
          <p:cNvSpPr>
            <a:spLocks noGrp="1"/>
          </p:cNvSpPr>
          <p:nvPr>
            <p:ph type="body" sz="quarter" idx="51" hasCustomPrompt="1"/>
          </p:nvPr>
        </p:nvSpPr>
        <p:spPr bwMode="gray">
          <a:xfrm>
            <a:off x="1128208" y="1714378"/>
            <a:ext cx="3840480" cy="169277"/>
          </a:xfrm>
        </p:spPr>
        <p:txBody>
          <a:bodyPr/>
          <a:lstStyle>
            <a:lvl1pPr marL="0" indent="0">
              <a:spcBef>
                <a:spcPts val="0"/>
              </a:spcBef>
              <a:buNone/>
              <a:defRPr sz="1100">
                <a:solidFill>
                  <a:schemeClr val="tx1"/>
                </a:solidFill>
              </a:defRPr>
            </a:lvl1pPr>
            <a:lvl2pPr marL="112713" indent="0">
              <a:spcBef>
                <a:spcPts val="200"/>
              </a:spcBef>
              <a:buNone/>
              <a:defRPr sz="1100"/>
            </a:lvl2pPr>
            <a:lvl3pPr marL="230187" indent="0">
              <a:spcBef>
                <a:spcPts val="200"/>
              </a:spcBef>
              <a:buNone/>
              <a:defRPr sz="1100"/>
            </a:lvl3pPr>
            <a:lvl4pPr marL="342900" indent="0">
              <a:spcBef>
                <a:spcPts val="200"/>
              </a:spcBef>
              <a:buNone/>
              <a:defRPr sz="1100"/>
            </a:lvl4pPr>
            <a:lvl5pPr marL="458787" indent="0">
              <a:spcBef>
                <a:spcPts val="200"/>
              </a:spcBef>
              <a:buNone/>
              <a:defRPr sz="1100"/>
            </a:lvl5pPr>
          </a:lstStyle>
          <a:p>
            <a:pPr lvl="0"/>
            <a:r>
              <a:rPr lang="en-US" dirty="0" smtClean="0"/>
              <a:t>Project Director (click to add desired text)</a:t>
            </a:r>
          </a:p>
        </p:txBody>
      </p:sp>
      <p:sp>
        <p:nvSpPr>
          <p:cNvPr id="16" name="Text Placeholder 7"/>
          <p:cNvSpPr>
            <a:spLocks noGrp="1"/>
          </p:cNvSpPr>
          <p:nvPr>
            <p:ph type="body" sz="quarter" idx="52" hasCustomPrompt="1"/>
          </p:nvPr>
        </p:nvSpPr>
        <p:spPr bwMode="gray">
          <a:xfrm>
            <a:off x="1128208" y="1947233"/>
            <a:ext cx="3840480" cy="138499"/>
          </a:xfrm>
        </p:spPr>
        <p:txBody>
          <a:bodyPr/>
          <a:lstStyle>
            <a:lvl1pPr marL="0" indent="0">
              <a:spcBef>
                <a:spcPts val="200"/>
              </a:spcBef>
              <a:buNone/>
              <a:defRPr>
                <a:solidFill>
                  <a:schemeClr val="accent3"/>
                </a:solidFill>
              </a:defRPr>
            </a:lvl1pPr>
            <a:lvl2pPr marL="112713" indent="0">
              <a:buNone/>
              <a:defRPr>
                <a:solidFill>
                  <a:schemeClr val="accent3"/>
                </a:solidFill>
              </a:defRPr>
            </a:lvl2pPr>
            <a:lvl3pPr marL="230187" indent="0">
              <a:buNone/>
              <a:defRPr>
                <a:solidFill>
                  <a:schemeClr val="accent3"/>
                </a:solidFill>
              </a:defRPr>
            </a:lvl3pPr>
            <a:lvl4pPr marL="342900" indent="0">
              <a:buNone/>
              <a:defRPr>
                <a:solidFill>
                  <a:schemeClr val="accent3"/>
                </a:solidFill>
              </a:defRPr>
            </a:lvl4pPr>
            <a:lvl5pPr marL="458787" indent="0">
              <a:buNone/>
              <a:defRPr>
                <a:solidFill>
                  <a:schemeClr val="accent3"/>
                </a:solidFill>
              </a:defRPr>
            </a:lvl5pPr>
          </a:lstStyle>
          <a:p>
            <a:pPr lvl="0"/>
            <a:r>
              <a:rPr lang="en-US" dirty="0" smtClean="0"/>
              <a:t>Add Name(s) Here</a:t>
            </a:r>
          </a:p>
        </p:txBody>
      </p:sp>
      <p:sp>
        <p:nvSpPr>
          <p:cNvPr id="17" name="Text Placeholder 9"/>
          <p:cNvSpPr>
            <a:spLocks noGrp="1"/>
          </p:cNvSpPr>
          <p:nvPr>
            <p:ph type="body" sz="quarter" idx="53" hasCustomPrompt="1"/>
          </p:nvPr>
        </p:nvSpPr>
        <p:spPr bwMode="gray">
          <a:xfrm>
            <a:off x="1128208" y="2367205"/>
            <a:ext cx="3840480" cy="169277"/>
          </a:xfrm>
        </p:spPr>
        <p:txBody>
          <a:bodyPr/>
          <a:lstStyle>
            <a:lvl1pPr marL="0" indent="0">
              <a:spcBef>
                <a:spcPts val="0"/>
              </a:spcBef>
              <a:buNone/>
              <a:defRPr sz="1100">
                <a:solidFill>
                  <a:schemeClr val="tx1"/>
                </a:solidFill>
              </a:defRPr>
            </a:lvl1pPr>
            <a:lvl2pPr marL="112713" indent="0">
              <a:spcBef>
                <a:spcPts val="0"/>
              </a:spcBef>
              <a:buNone/>
              <a:defRPr sz="1100"/>
            </a:lvl2pPr>
            <a:lvl3pPr marL="230187" indent="0">
              <a:spcBef>
                <a:spcPts val="0"/>
              </a:spcBef>
              <a:buNone/>
              <a:defRPr sz="1100"/>
            </a:lvl3pPr>
            <a:lvl4pPr marL="342900" indent="0">
              <a:spcBef>
                <a:spcPts val="0"/>
              </a:spcBef>
              <a:buNone/>
              <a:defRPr sz="1100"/>
            </a:lvl4pPr>
            <a:lvl5pPr marL="458787" indent="0">
              <a:spcBef>
                <a:spcPts val="0"/>
              </a:spcBef>
              <a:buNone/>
              <a:defRPr sz="1100"/>
            </a:lvl5pPr>
          </a:lstStyle>
          <a:p>
            <a:pPr lvl="0"/>
            <a:r>
              <a:rPr lang="en-US" dirty="0" smtClean="0"/>
              <a:t>Contributing Consultants (click to add desired text)</a:t>
            </a:r>
          </a:p>
        </p:txBody>
      </p:sp>
      <p:sp>
        <p:nvSpPr>
          <p:cNvPr id="18" name="Text Placeholder 13"/>
          <p:cNvSpPr>
            <a:spLocks noGrp="1"/>
          </p:cNvSpPr>
          <p:nvPr>
            <p:ph type="body" sz="quarter" idx="54" hasCustomPrompt="1"/>
          </p:nvPr>
        </p:nvSpPr>
        <p:spPr bwMode="gray">
          <a:xfrm>
            <a:off x="1128208" y="2600060"/>
            <a:ext cx="3840480" cy="138499"/>
          </a:xfrm>
        </p:spPr>
        <p:txBody>
          <a:bodyPr/>
          <a:lstStyle>
            <a:lvl1pPr marL="0" indent="0">
              <a:spcBef>
                <a:spcPts val="200"/>
              </a:spcBef>
              <a:buNone/>
              <a:defRPr>
                <a:solidFill>
                  <a:schemeClr val="accent3"/>
                </a:solidFill>
              </a:defRPr>
            </a:lvl1pPr>
            <a:lvl2pPr marL="112713" indent="0">
              <a:spcBef>
                <a:spcPts val="200"/>
              </a:spcBef>
              <a:buNone/>
              <a:defRPr>
                <a:solidFill>
                  <a:schemeClr val="accent3"/>
                </a:solidFill>
              </a:defRPr>
            </a:lvl2pPr>
            <a:lvl3pPr marL="230187" indent="0">
              <a:spcBef>
                <a:spcPts val="200"/>
              </a:spcBef>
              <a:buNone/>
              <a:defRPr>
                <a:solidFill>
                  <a:schemeClr val="accent3"/>
                </a:solidFill>
              </a:defRPr>
            </a:lvl3pPr>
            <a:lvl4pPr marL="342900" indent="0">
              <a:spcBef>
                <a:spcPts val="200"/>
              </a:spcBef>
              <a:buNone/>
              <a:defRPr>
                <a:solidFill>
                  <a:schemeClr val="accent3"/>
                </a:solidFill>
              </a:defRPr>
            </a:lvl4pPr>
            <a:lvl5pPr marL="458787" indent="0">
              <a:spcBef>
                <a:spcPts val="200"/>
              </a:spcBef>
              <a:buNone/>
              <a:defRPr>
                <a:solidFill>
                  <a:schemeClr val="accent3"/>
                </a:solidFill>
              </a:defRPr>
            </a:lvl5pPr>
          </a:lstStyle>
          <a:p>
            <a:pPr lvl="0"/>
            <a:r>
              <a:rPr lang="en-US" dirty="0" smtClean="0"/>
              <a:t>Add Name(s) Here</a:t>
            </a:r>
          </a:p>
        </p:txBody>
      </p:sp>
      <p:sp>
        <p:nvSpPr>
          <p:cNvPr id="19" name="Text Placeholder 15"/>
          <p:cNvSpPr>
            <a:spLocks noGrp="1"/>
          </p:cNvSpPr>
          <p:nvPr>
            <p:ph type="body" sz="quarter" idx="55" hasCustomPrompt="1"/>
          </p:nvPr>
        </p:nvSpPr>
        <p:spPr bwMode="gray">
          <a:xfrm>
            <a:off x="1128208" y="3027605"/>
            <a:ext cx="3840480" cy="169277"/>
          </a:xfrm>
        </p:spPr>
        <p:txBody>
          <a:bodyPr/>
          <a:lstStyle>
            <a:lvl1pPr marL="0" indent="0">
              <a:spcBef>
                <a:spcPts val="0"/>
              </a:spcBef>
              <a:buNone/>
              <a:defRPr sz="1100">
                <a:solidFill>
                  <a:schemeClr val="tx1"/>
                </a:solidFill>
              </a:defRPr>
            </a:lvl1pPr>
            <a:lvl2pPr>
              <a:spcBef>
                <a:spcPts val="0"/>
              </a:spcBef>
              <a:defRPr sz="1100"/>
            </a:lvl2pPr>
            <a:lvl3pPr>
              <a:spcBef>
                <a:spcPts val="0"/>
              </a:spcBef>
              <a:defRPr sz="1100"/>
            </a:lvl3pPr>
            <a:lvl4pPr>
              <a:spcBef>
                <a:spcPts val="0"/>
              </a:spcBef>
              <a:defRPr sz="1100"/>
            </a:lvl4pPr>
            <a:lvl5pPr>
              <a:spcBef>
                <a:spcPts val="0"/>
              </a:spcBef>
              <a:defRPr sz="1100"/>
            </a:lvl5pPr>
          </a:lstStyle>
          <a:p>
            <a:pPr lvl="0"/>
            <a:r>
              <a:rPr lang="en-US" dirty="0" smtClean="0"/>
              <a:t>Design Consultant (click to add desired text)</a:t>
            </a:r>
          </a:p>
        </p:txBody>
      </p:sp>
      <p:sp>
        <p:nvSpPr>
          <p:cNvPr id="20" name="Text Placeholder 17"/>
          <p:cNvSpPr>
            <a:spLocks noGrp="1"/>
          </p:cNvSpPr>
          <p:nvPr>
            <p:ph type="body" sz="quarter" idx="56" hasCustomPrompt="1"/>
          </p:nvPr>
        </p:nvSpPr>
        <p:spPr bwMode="gray">
          <a:xfrm>
            <a:off x="1128208" y="3260460"/>
            <a:ext cx="3840480" cy="138499"/>
          </a:xfrm>
        </p:spPr>
        <p:txBody>
          <a:bodyPr/>
          <a:lstStyle>
            <a:lvl1pPr marL="0" indent="0">
              <a:spcBef>
                <a:spcPts val="200"/>
              </a:spcBef>
              <a:buNone/>
              <a:defRPr>
                <a:solidFill>
                  <a:schemeClr val="accent3"/>
                </a:solidFill>
              </a:defRPr>
            </a:lvl1pPr>
            <a:lvl2pPr marL="112713" indent="0">
              <a:spcBef>
                <a:spcPts val="200"/>
              </a:spcBef>
              <a:buNone/>
              <a:defRPr/>
            </a:lvl2pPr>
            <a:lvl3pPr marL="230187" indent="0">
              <a:spcBef>
                <a:spcPts val="200"/>
              </a:spcBef>
              <a:buNone/>
              <a:defRPr/>
            </a:lvl3pPr>
            <a:lvl4pPr marL="342900" indent="0">
              <a:spcBef>
                <a:spcPts val="200"/>
              </a:spcBef>
              <a:buNone/>
              <a:defRPr/>
            </a:lvl4pPr>
            <a:lvl5pPr marL="458787" indent="0">
              <a:spcBef>
                <a:spcPts val="200"/>
              </a:spcBef>
              <a:buNone/>
              <a:defRPr/>
            </a:lvl5pPr>
          </a:lstStyle>
          <a:p>
            <a:pPr lvl="0"/>
            <a:r>
              <a:rPr lang="en-US" dirty="0" smtClean="0"/>
              <a:t>Add Name(s) Here</a:t>
            </a:r>
          </a:p>
        </p:txBody>
      </p:sp>
      <p:sp>
        <p:nvSpPr>
          <p:cNvPr id="21" name="Text Placeholder 19"/>
          <p:cNvSpPr>
            <a:spLocks noGrp="1"/>
          </p:cNvSpPr>
          <p:nvPr>
            <p:ph type="body" sz="quarter" idx="57" hasCustomPrompt="1"/>
          </p:nvPr>
        </p:nvSpPr>
        <p:spPr bwMode="gray">
          <a:xfrm>
            <a:off x="1128208" y="3687173"/>
            <a:ext cx="3840480" cy="169277"/>
          </a:xfrm>
        </p:spPr>
        <p:txBody>
          <a:bodyPr/>
          <a:lstStyle>
            <a:lvl1pPr marL="0" indent="0">
              <a:spcBef>
                <a:spcPts val="0"/>
              </a:spcBef>
              <a:buNone/>
              <a:defRPr sz="1100">
                <a:solidFill>
                  <a:schemeClr val="tx1"/>
                </a:solidFill>
              </a:defRPr>
            </a:lvl1pPr>
            <a:lvl2pPr marL="112713" indent="0">
              <a:spcBef>
                <a:spcPts val="0"/>
              </a:spcBef>
              <a:buNone/>
              <a:defRPr sz="1100"/>
            </a:lvl2pPr>
            <a:lvl3pPr marL="230187" indent="0">
              <a:spcBef>
                <a:spcPts val="0"/>
              </a:spcBef>
              <a:buNone/>
              <a:defRPr sz="1100"/>
            </a:lvl3pPr>
            <a:lvl4pPr marL="342900" indent="0">
              <a:spcBef>
                <a:spcPts val="0"/>
              </a:spcBef>
              <a:buNone/>
              <a:defRPr sz="1100"/>
            </a:lvl4pPr>
            <a:lvl5pPr marL="458787" indent="0">
              <a:spcBef>
                <a:spcPts val="0"/>
              </a:spcBef>
              <a:buNone/>
              <a:defRPr sz="1100"/>
            </a:lvl5pPr>
          </a:lstStyle>
          <a:p>
            <a:pPr lvl="0"/>
            <a:r>
              <a:rPr lang="en-US" dirty="0" smtClean="0"/>
              <a:t>Executive Director (click to add desired text)</a:t>
            </a:r>
          </a:p>
        </p:txBody>
      </p:sp>
      <p:sp>
        <p:nvSpPr>
          <p:cNvPr id="22" name="Text Placeholder 21"/>
          <p:cNvSpPr>
            <a:spLocks noGrp="1"/>
          </p:cNvSpPr>
          <p:nvPr>
            <p:ph type="body" sz="quarter" idx="58" hasCustomPrompt="1"/>
          </p:nvPr>
        </p:nvSpPr>
        <p:spPr bwMode="gray">
          <a:xfrm>
            <a:off x="1128208" y="3920028"/>
            <a:ext cx="3840480" cy="138499"/>
          </a:xfrm>
        </p:spPr>
        <p:txBody>
          <a:bodyPr/>
          <a:lstStyle>
            <a:lvl1pPr marL="0" indent="0">
              <a:spcBef>
                <a:spcPts val="200"/>
              </a:spcBef>
              <a:buNone/>
              <a:defRPr>
                <a:solidFill>
                  <a:schemeClr val="accent3"/>
                </a:solidFill>
              </a:defRPr>
            </a:lvl1pPr>
            <a:lvl2pPr marL="112713" indent="0">
              <a:spcBef>
                <a:spcPts val="200"/>
              </a:spcBef>
              <a:buNone/>
              <a:defRPr>
                <a:solidFill>
                  <a:schemeClr val="accent3"/>
                </a:solidFill>
              </a:defRPr>
            </a:lvl2pPr>
            <a:lvl3pPr marL="230187" indent="0">
              <a:spcBef>
                <a:spcPts val="200"/>
              </a:spcBef>
              <a:buNone/>
              <a:defRPr>
                <a:solidFill>
                  <a:schemeClr val="accent3"/>
                </a:solidFill>
              </a:defRPr>
            </a:lvl3pPr>
            <a:lvl4pPr marL="342900" indent="0">
              <a:spcBef>
                <a:spcPts val="200"/>
              </a:spcBef>
              <a:buNone/>
              <a:defRPr>
                <a:solidFill>
                  <a:schemeClr val="accent3"/>
                </a:solidFill>
              </a:defRPr>
            </a:lvl4pPr>
            <a:lvl5pPr marL="458787" indent="0">
              <a:spcBef>
                <a:spcPts val="200"/>
              </a:spcBef>
              <a:buNone/>
              <a:defRPr>
                <a:solidFill>
                  <a:schemeClr val="accent3"/>
                </a:solidFill>
              </a:defRPr>
            </a:lvl5pPr>
          </a:lstStyle>
          <a:p>
            <a:pPr lvl="0"/>
            <a:r>
              <a:rPr lang="en-US" dirty="0" smtClean="0"/>
              <a:t>Add Name(s) Here</a:t>
            </a:r>
          </a:p>
        </p:txBody>
      </p:sp>
      <p:sp>
        <p:nvSpPr>
          <p:cNvPr id="4" name="Title 3"/>
          <p:cNvSpPr>
            <a:spLocks noGrp="1"/>
          </p:cNvSpPr>
          <p:nvPr>
            <p:ph type="title" hasCustomPrompt="1"/>
          </p:nvPr>
        </p:nvSpPr>
        <p:spPr bwMode="gray">
          <a:xfrm>
            <a:off x="515182" y="694565"/>
            <a:ext cx="4473575" cy="307777"/>
          </a:xfrm>
        </p:spPr>
        <p:txBody>
          <a:bodyPr anchor="t" anchorCtr="0"/>
          <a:lstStyle>
            <a:lvl1pPr>
              <a:defRPr baseline="0"/>
            </a:lvl1pPr>
          </a:lstStyle>
          <a:p>
            <a:r>
              <a:rPr lang="en-US" dirty="0" smtClean="0"/>
              <a:t>Insert Program Name Here</a:t>
            </a:r>
            <a:endParaRPr lang="en-US" dirty="0"/>
          </a:p>
        </p:txBody>
      </p:sp>
      <p:cxnSp>
        <p:nvCxnSpPr>
          <p:cNvPr id="23" name="Straight Connector 22"/>
          <p:cNvCxnSpPr/>
          <p:nvPr userDrawn="1"/>
        </p:nvCxnSpPr>
        <p:spPr bwMode="gray">
          <a:xfrm>
            <a:off x="5571248" y="763588"/>
            <a:ext cx="0" cy="8300025"/>
          </a:xfrm>
          <a:prstGeom prst="line">
            <a:avLst/>
          </a:prstGeom>
          <a:ln w="6350">
            <a:solidFill>
              <a:schemeClr val="accent3"/>
            </a:solidFill>
            <a:headEnd type="none"/>
            <a:tailEnd type="none"/>
          </a:ln>
        </p:spPr>
        <p:style>
          <a:lnRef idx="1">
            <a:schemeClr val="accent1"/>
          </a:lnRef>
          <a:fillRef idx="0">
            <a:schemeClr val="accent1"/>
          </a:fillRef>
          <a:effectRef idx="0">
            <a:schemeClr val="accent1"/>
          </a:effectRef>
          <a:fontRef idx="minor">
            <a:schemeClr val="tx1"/>
          </a:fontRef>
        </p:style>
      </p:cxnSp>
      <p:sp>
        <p:nvSpPr>
          <p:cNvPr id="24" name="TextBox 23"/>
          <p:cNvSpPr txBox="1"/>
          <p:nvPr userDrawn="1"/>
        </p:nvSpPr>
        <p:spPr bwMode="gray">
          <a:xfrm>
            <a:off x="5644268" y="754818"/>
            <a:ext cx="1618488" cy="8378488"/>
          </a:xfrm>
          <a:prstGeom prst="rect">
            <a:avLst/>
          </a:prstGeom>
          <a:noFill/>
        </p:spPr>
        <p:txBody>
          <a:bodyPr wrap="square" lIns="0" tIns="0" rIns="0" bIns="0" rtlCol="0">
            <a:noAutofit/>
          </a:bodyPr>
          <a:lstStyle/>
          <a:p>
            <a:pPr>
              <a:spcBef>
                <a:spcPts val="400"/>
              </a:spcBef>
            </a:pPr>
            <a:r>
              <a:rPr lang="en-US" sz="500" b="1" dirty="0" smtClean="0"/>
              <a:t>LEGAL</a:t>
            </a:r>
            <a:r>
              <a:rPr lang="en-US" sz="500" b="1" baseline="0" dirty="0" smtClean="0"/>
              <a:t> CAVEAT</a:t>
            </a:r>
            <a:endParaRPr lang="en-US" sz="500" b="1" dirty="0" smtClean="0"/>
          </a:p>
          <a:p>
            <a:pPr>
              <a:spcBef>
                <a:spcPts val="400"/>
              </a:spcBef>
            </a:pPr>
            <a:r>
              <a:rPr lang="en-US" sz="500" dirty="0" smtClean="0"/>
              <a:t>EAB is a division of The Advisory Board Company (“EAB”). EAB has made efforts to verify the accuracy of the information it provides to members. This report relies on data obtained from many sources, however, and EAB cannot guarantee the accuracy of the information provided or any analysis based thereon. In addition, neither EAB nor any of its affiliates (each, an “EAB Organization”) is in the business</a:t>
            </a:r>
            <a:br>
              <a:rPr lang="en-US" sz="500" dirty="0" smtClean="0"/>
            </a:br>
            <a:r>
              <a:rPr lang="en-US" sz="500" dirty="0" smtClean="0"/>
              <a:t>of giving legal, medical, accounting, or other professional advice, and its reports should</a:t>
            </a:r>
            <a:br>
              <a:rPr lang="en-US" sz="500" dirty="0" smtClean="0"/>
            </a:br>
            <a:r>
              <a:rPr lang="en-US" sz="500" dirty="0" smtClean="0"/>
              <a:t>not be construed as professional advice. In particular, members should not rely on any legal commentary in this report as a basis for action,</a:t>
            </a:r>
            <a:br>
              <a:rPr lang="en-US" sz="500" dirty="0" smtClean="0"/>
            </a:br>
            <a:r>
              <a:rPr lang="en-US" sz="500" dirty="0" smtClean="0"/>
              <a:t>or assume that any tactics described herein would be permitted by applicable law or appropriate for a given member’s situation. Members are advised to consult with appropriate professionals concerning legal, medical, tax, or accounting issues, before implementing any of these tactics.</a:t>
            </a:r>
            <a:br>
              <a:rPr lang="en-US" sz="500" dirty="0" smtClean="0"/>
            </a:br>
            <a:r>
              <a:rPr lang="en-US" sz="500" dirty="0" smtClean="0"/>
              <a:t>No EAB Organization or any of its respective officers, directors, employees, or agents shall be liable for any claims, liabilities, or expenses relating to (a) any errors or omissions in this report, whether caused by any EAB organization, or any of their respective employees or agents,</a:t>
            </a:r>
            <a:br>
              <a:rPr lang="en-US" sz="500" dirty="0" smtClean="0"/>
            </a:br>
            <a:r>
              <a:rPr lang="en-US" sz="500" dirty="0" smtClean="0"/>
              <a:t>or sources or other third parties, (b) any recommendation or graded ranking by any</a:t>
            </a:r>
            <a:br>
              <a:rPr lang="en-US" sz="500" dirty="0" smtClean="0"/>
            </a:br>
            <a:r>
              <a:rPr lang="en-US" sz="500" dirty="0" smtClean="0"/>
              <a:t>EAB Organization, or (c) failure of member and</a:t>
            </a:r>
            <a:br>
              <a:rPr lang="en-US" sz="500" dirty="0" smtClean="0"/>
            </a:br>
            <a:r>
              <a:rPr lang="en-US" sz="500" dirty="0" smtClean="0"/>
              <a:t>its employees and agents to abide by the terms set forth herein.</a:t>
            </a:r>
          </a:p>
          <a:p>
            <a:pPr>
              <a:spcBef>
                <a:spcPts val="400"/>
              </a:spcBef>
            </a:pPr>
            <a:r>
              <a:rPr lang="en-US" sz="500" dirty="0" smtClean="0"/>
              <a:t>EAB, Education Advisory Board, The Advisory Board Company, Royall, and Royall &amp; Company are registered trademarks of The Advisory Board Company in the United States and other countries. Members are not permitted to use these trademarks, or any other trademark, product name, service name, trade name, and logo of any EAB Organization without prior written consent of EAB. Other trademarks, product names, service names, trade names, and logos used within these pages are the property of their respective holders. Use of other company trademarks, product names, service names,</a:t>
            </a:r>
            <a:br>
              <a:rPr lang="en-US" sz="500" dirty="0" smtClean="0"/>
            </a:br>
            <a:r>
              <a:rPr lang="en-US" sz="500" dirty="0" smtClean="0"/>
              <a:t>trade names, and logos or images of the same does not necessarily constitute (a) an endorsement by such company of an EAB Organization and its products and services, or (b) an endorsement of the company or its products or services by an EAB Organization. No EAB Organization is affiliated with any such company.</a:t>
            </a:r>
          </a:p>
          <a:p>
            <a:pPr>
              <a:spcBef>
                <a:spcPts val="1200"/>
              </a:spcBef>
            </a:pPr>
            <a:r>
              <a:rPr lang="en-US" sz="500" b="1" dirty="0" smtClean="0"/>
              <a:t>IMPORTANT: Please read the following.</a:t>
            </a:r>
          </a:p>
          <a:p>
            <a:pPr>
              <a:spcBef>
                <a:spcPts val="400"/>
              </a:spcBef>
            </a:pPr>
            <a:r>
              <a:rPr lang="en-US" sz="500" dirty="0" smtClean="0"/>
              <a:t>EAB has prepared this report for the exclusive</a:t>
            </a:r>
            <a:br>
              <a:rPr lang="en-US" sz="500" dirty="0" smtClean="0"/>
            </a:br>
            <a:r>
              <a:rPr lang="en-US" sz="500" dirty="0" smtClean="0"/>
              <a:t>use of its members. Each member acknowledges and agrees that this report and the information contained herein (collectively, the “Report”) are confidential and proprietary to EAB. By accepting delivery of this Report, each member agrees to abide by the terms as stated herein, including</a:t>
            </a:r>
            <a:br>
              <a:rPr lang="en-US" sz="500" dirty="0" smtClean="0"/>
            </a:br>
            <a:r>
              <a:rPr lang="en-US" sz="500" dirty="0" smtClean="0"/>
              <a:t>the following:</a:t>
            </a:r>
          </a:p>
          <a:p>
            <a:pPr marL="112713" indent="-112713">
              <a:spcBef>
                <a:spcPts val="400"/>
              </a:spcBef>
            </a:pPr>
            <a:r>
              <a:rPr lang="en-US" sz="500" dirty="0" smtClean="0"/>
              <a:t>1.	All right, title, and interest in and to this Report is owned by an EAB Organization. Except as stated herein, no right, license, permission, or interest of any kind in this Report is intended to be given, transferred to, or acquired by a member. Each member is authorized to use this Report only to the extent expressly authorized herein.</a:t>
            </a:r>
          </a:p>
          <a:p>
            <a:pPr marL="112713" indent="-112713">
              <a:spcBef>
                <a:spcPts val="400"/>
              </a:spcBef>
            </a:pPr>
            <a:r>
              <a:rPr lang="en-US" sz="500" dirty="0" smtClean="0"/>
              <a:t>2.	Each member shall not sell, license, republish, or post online or otherwise this Report, in part or in whole. Each member shall not</a:t>
            </a:r>
            <a:r>
              <a:rPr lang="en-US" sz="500" baseline="0" dirty="0" smtClean="0"/>
              <a:t> </a:t>
            </a:r>
            <a:r>
              <a:rPr lang="en-US" sz="500" dirty="0" smtClean="0"/>
              <a:t>disseminate or permit the use of, and shall take reasonable precautions to prevent such dissemination or use of, this Report by (a) any of its employees and agents (except as stated below), or (b) any third party.</a:t>
            </a:r>
          </a:p>
          <a:p>
            <a:pPr marL="112713" indent="-112713">
              <a:spcBef>
                <a:spcPts val="400"/>
              </a:spcBef>
            </a:pPr>
            <a:r>
              <a:rPr lang="en-US" sz="500" dirty="0" smtClean="0"/>
              <a:t>3.	Each member may make this Report available solely to those of its employees and agents who (a) are registered for the workshop or membership program of which this Report is a part, (b) require access to this Report in order to learn from the information described herein, and (c) agree not to disclose this Report to other employees or agents or any third party. Each member shall use, and shall ensure that its employees and agents use, this Report for its internal use only. Each member may make a limited number of copies, solely as adequate for use by its employees and agents in accordance with the terms herein.</a:t>
            </a:r>
          </a:p>
          <a:p>
            <a:pPr marL="112713" indent="-112713">
              <a:spcBef>
                <a:spcPts val="400"/>
              </a:spcBef>
            </a:pPr>
            <a:r>
              <a:rPr lang="en-US" sz="500" dirty="0" smtClean="0"/>
              <a:t>4.	Each member shall not remove from this Report any confidential markings, copyright notices, and/or other similar indicia herein.</a:t>
            </a:r>
          </a:p>
          <a:p>
            <a:pPr marL="112713" indent="-112713">
              <a:spcBef>
                <a:spcPts val="400"/>
              </a:spcBef>
            </a:pPr>
            <a:r>
              <a:rPr lang="en-US" sz="500" dirty="0" smtClean="0"/>
              <a:t>5.	Each member is responsible for any breach of its obligations as stated herein by any of its employees or agents.</a:t>
            </a:r>
          </a:p>
          <a:p>
            <a:pPr marL="112713" indent="-112713">
              <a:spcBef>
                <a:spcPts val="400"/>
              </a:spcBef>
            </a:pPr>
            <a:r>
              <a:rPr lang="en-US" sz="500" dirty="0" smtClean="0"/>
              <a:t>6.	If a member is unwilling to abide by any of the foregoing obligations, then such member shall promptly return this Report and all copies thereof to EAB.</a:t>
            </a:r>
          </a:p>
        </p:txBody>
      </p:sp>
      <p:sp>
        <p:nvSpPr>
          <p:cNvPr id="13"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pPr/>
              <a:t>‹#›</a:t>
            </a:fld>
            <a:endParaRPr lang="en-US" dirty="0"/>
          </a:p>
        </p:txBody>
      </p:sp>
    </p:spTree>
  </p:cSld>
  <p:clrMapOvr>
    <a:masterClrMapping/>
  </p:clrMapOvr>
  <p:timing>
    <p:tnLst>
      <p:par>
        <p:cTn id="1" dur="indefinite" restart="never" nodeType="tmRoot"/>
      </p:par>
    </p:tnLst>
  </p:timing>
  <p:extLst mod="1">
    <p:ext uri="{DCECCB84-F9BA-43D5-87BE-67443E8EF086}">
      <p15:sldGuideLst xmlns="" xmlns:p15="http://schemas.microsoft.com/office/powerpoint/2012/main">
        <p15:guide id="1" orient="horz" pos="480" userDrawn="1">
          <p15:clr>
            <a:srgbClr val="FBAE40"/>
          </p15:clr>
        </p15:guide>
        <p15:guide id="2" pos="71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ivider">
    <p:spTree>
      <p:nvGrpSpPr>
        <p:cNvPr id="1" name=""/>
        <p:cNvGrpSpPr/>
        <p:nvPr/>
      </p:nvGrpSpPr>
      <p:grpSpPr>
        <a:xfrm>
          <a:off x="0" y="0"/>
          <a:ext cx="0" cy="0"/>
          <a:chOff x="0" y="0"/>
          <a:chExt cx="0" cy="0"/>
        </a:xfrm>
      </p:grpSpPr>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1455320" y="3309301"/>
            <a:ext cx="1234440" cy="472307"/>
          </a:xfrm>
          <a:prstGeom prst="rect">
            <a:avLst/>
          </a:prstGeom>
        </p:spPr>
      </p:pic>
      <p:sp>
        <p:nvSpPr>
          <p:cNvPr id="14" name="Title 1"/>
          <p:cNvSpPr>
            <a:spLocks noGrp="1"/>
          </p:cNvSpPr>
          <p:nvPr>
            <p:ph type="title" hasCustomPrompt="1"/>
          </p:nvPr>
        </p:nvSpPr>
        <p:spPr bwMode="gray">
          <a:xfrm>
            <a:off x="1451412" y="4824861"/>
            <a:ext cx="5029200" cy="775597"/>
          </a:xfrm>
          <a:prstGeom prst="rect">
            <a:avLst/>
          </a:prstGeom>
        </p:spPr>
        <p:txBody>
          <a:bodyPr wrap="square" lIns="0" tIns="0" rIns="0" bIns="0" anchor="b" anchorCtr="0">
            <a:spAutoFit/>
          </a:bodyPr>
          <a:lstStyle>
            <a:lvl1pPr>
              <a:lnSpc>
                <a:spcPct val="90000"/>
              </a:lnSpc>
              <a:defRPr sz="2800" b="0" baseline="0">
                <a:solidFill>
                  <a:schemeClr val="tx1"/>
                </a:solidFill>
              </a:defRPr>
            </a:lvl1pPr>
          </a:lstStyle>
          <a:p>
            <a:r>
              <a:rPr lang="en-US" dirty="0" smtClean="0"/>
              <a:t>Divider Title – Rockwell 28pt Regular, Use Title Case</a:t>
            </a:r>
          </a:p>
        </p:txBody>
      </p:sp>
      <p:sp>
        <p:nvSpPr>
          <p:cNvPr id="15" name="Text Placeholder 16"/>
          <p:cNvSpPr>
            <a:spLocks noGrp="1"/>
          </p:cNvSpPr>
          <p:nvPr>
            <p:ph type="body" sz="quarter" idx="22" hasCustomPrompt="1"/>
          </p:nvPr>
        </p:nvSpPr>
        <p:spPr bwMode="gray">
          <a:xfrm>
            <a:off x="1451412" y="5786992"/>
            <a:ext cx="5029200" cy="169277"/>
          </a:xfrm>
        </p:spPr>
        <p:txBody>
          <a:bodyPr/>
          <a:lstStyle>
            <a:lvl1pPr marL="0" indent="0">
              <a:spcBef>
                <a:spcPts val="0"/>
              </a:spcBef>
              <a:buNone/>
              <a:defRPr sz="1100">
                <a:solidFill>
                  <a:schemeClr val="tx1"/>
                </a:solidFill>
              </a:defRPr>
            </a:lvl1pPr>
            <a:lvl2pPr>
              <a:spcBef>
                <a:spcPts val="0"/>
              </a:spcBef>
              <a:defRPr sz="1100"/>
            </a:lvl2pPr>
            <a:lvl3pPr>
              <a:spcBef>
                <a:spcPts val="0"/>
              </a:spcBef>
              <a:defRPr sz="1100"/>
            </a:lvl3pPr>
            <a:lvl4pPr>
              <a:spcBef>
                <a:spcPts val="0"/>
              </a:spcBef>
              <a:defRPr sz="1100"/>
            </a:lvl4pPr>
            <a:lvl5pPr>
              <a:spcBef>
                <a:spcPts val="0"/>
              </a:spcBef>
              <a:defRPr sz="1100"/>
            </a:lvl5pPr>
          </a:lstStyle>
          <a:p>
            <a:pPr lvl="0"/>
            <a:r>
              <a:rPr lang="en-US" dirty="0" smtClean="0"/>
              <a:t>Divider Subtitle – Verdana 11pt Regular, Use Title Case</a:t>
            </a:r>
          </a:p>
        </p:txBody>
      </p:sp>
      <p:sp>
        <p:nvSpPr>
          <p:cNvPr id="16" name="Text Placeholder 20"/>
          <p:cNvSpPr>
            <a:spLocks noGrp="1"/>
          </p:cNvSpPr>
          <p:nvPr>
            <p:ph type="body" sz="quarter" idx="23" hasCustomPrompt="1"/>
          </p:nvPr>
        </p:nvSpPr>
        <p:spPr bwMode="gray">
          <a:xfrm>
            <a:off x="1451412" y="7051159"/>
            <a:ext cx="2286000" cy="543739"/>
          </a:xfrm>
        </p:spPr>
        <p:txBody>
          <a:bodyPr/>
          <a:lstStyle>
            <a:lvl1pPr>
              <a:defRPr>
                <a:solidFill>
                  <a:schemeClr val="tx1"/>
                </a:solidFill>
              </a:defRPr>
            </a:lvl1pPr>
          </a:lstStyle>
          <a:p>
            <a:pPr lvl="0"/>
            <a:r>
              <a:rPr lang="en-US" dirty="0" smtClean="0"/>
              <a:t>Divider Bullet Placement (if needed)</a:t>
            </a:r>
          </a:p>
          <a:p>
            <a:pPr lvl="0"/>
            <a:r>
              <a:rPr lang="en-US" dirty="0" smtClean="0"/>
              <a:t>Divider Bullet Placement (if needed)</a:t>
            </a:r>
          </a:p>
          <a:p>
            <a:pPr lvl="0"/>
            <a:r>
              <a:rPr lang="en-US" dirty="0" smtClean="0"/>
              <a:t>Divider Bullet Placement (if needed)</a:t>
            </a:r>
          </a:p>
        </p:txBody>
      </p:sp>
      <p:cxnSp>
        <p:nvCxnSpPr>
          <p:cNvPr id="19" name="Straight Connector 18"/>
          <p:cNvCxnSpPr/>
          <p:nvPr userDrawn="1"/>
        </p:nvCxnSpPr>
        <p:spPr bwMode="gray">
          <a:xfrm>
            <a:off x="1451412" y="6631720"/>
            <a:ext cx="5043885" cy="0"/>
          </a:xfrm>
          <a:prstGeom prst="line">
            <a:avLst/>
          </a:prstGeom>
          <a:ln w="1270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0" name="Text Placeholder 23"/>
          <p:cNvSpPr>
            <a:spLocks noGrp="1"/>
          </p:cNvSpPr>
          <p:nvPr>
            <p:ph type="body" sz="quarter" idx="24" hasCustomPrompt="1"/>
          </p:nvPr>
        </p:nvSpPr>
        <p:spPr bwMode="gray">
          <a:xfrm>
            <a:off x="5217845" y="6636850"/>
            <a:ext cx="1277002" cy="205151"/>
          </a:xfrm>
          <a:prstGeom prst="round2SameRect">
            <a:avLst>
              <a:gd name="adj1" fmla="val 0"/>
              <a:gd name="adj2" fmla="val 20202"/>
            </a:avLst>
          </a:prstGeom>
          <a:solidFill>
            <a:schemeClr val="tx2"/>
          </a:solidFill>
        </p:spPr>
        <p:txBody>
          <a:bodyPr wrap="none" lIns="45720" tIns="27432" rIns="45720" bIns="27432" anchor="ctr" anchorCtr="0"/>
          <a:lstStyle>
            <a:lvl1pPr marL="0" indent="0" algn="r">
              <a:spcBef>
                <a:spcPts val="0"/>
              </a:spcBef>
              <a:buNone/>
              <a:defRPr cap="all" spc="40" baseline="0">
                <a:solidFill>
                  <a:schemeClr val="bg1"/>
                </a:solidFill>
                <a:latin typeface="+mj-lt"/>
              </a:defRPr>
            </a:lvl1pPr>
            <a:lvl2pPr marL="112713" indent="0">
              <a:buNone/>
              <a:defRPr cap="all" spc="40">
                <a:solidFill>
                  <a:schemeClr val="bg1"/>
                </a:solidFill>
                <a:latin typeface="+mj-lt"/>
              </a:defRPr>
            </a:lvl2pPr>
            <a:lvl3pPr marL="230187" indent="0">
              <a:buNone/>
              <a:defRPr cap="all" spc="40">
                <a:solidFill>
                  <a:schemeClr val="bg1"/>
                </a:solidFill>
                <a:latin typeface="+mj-lt"/>
              </a:defRPr>
            </a:lvl3pPr>
            <a:lvl4pPr marL="342900" indent="0">
              <a:buNone/>
              <a:defRPr cap="all" spc="40">
                <a:solidFill>
                  <a:schemeClr val="bg1"/>
                </a:solidFill>
                <a:latin typeface="+mj-lt"/>
              </a:defRPr>
            </a:lvl4pPr>
            <a:lvl5pPr marL="458787" indent="0">
              <a:buNone/>
              <a:defRPr cap="all" spc="40">
                <a:solidFill>
                  <a:schemeClr val="bg1"/>
                </a:solidFill>
                <a:latin typeface="+mj-lt"/>
              </a:defRPr>
            </a:lvl5pPr>
          </a:lstStyle>
          <a:p>
            <a:pPr lvl="0"/>
            <a:r>
              <a:rPr lang="en-US" dirty="0" smtClean="0"/>
              <a:t>Insert break type</a:t>
            </a:r>
          </a:p>
        </p:txBody>
      </p:sp>
      <p:sp>
        <p:nvSpPr>
          <p:cNvPr id="22" name="Text Placeholder 27"/>
          <p:cNvSpPr>
            <a:spLocks noGrp="1"/>
          </p:cNvSpPr>
          <p:nvPr>
            <p:ph type="body" sz="quarter" idx="25" hasCustomPrompt="1"/>
          </p:nvPr>
        </p:nvSpPr>
        <p:spPr bwMode="gray">
          <a:xfrm>
            <a:off x="6495296" y="6312606"/>
            <a:ext cx="824429" cy="1384995"/>
          </a:xfrm>
        </p:spPr>
        <p:txBody>
          <a:bodyPr/>
          <a:lstStyle>
            <a:lvl1pPr marL="0" indent="0" algn="r">
              <a:spcBef>
                <a:spcPts val="0"/>
              </a:spcBef>
              <a:buNone/>
              <a:defRPr sz="9000">
                <a:solidFill>
                  <a:schemeClr val="accent1"/>
                </a:solidFill>
                <a:latin typeface="+mj-lt"/>
              </a:defRPr>
            </a:lvl1pPr>
            <a:lvl2pPr>
              <a:defRPr sz="9000"/>
            </a:lvl2pPr>
            <a:lvl3pPr>
              <a:defRPr sz="9000"/>
            </a:lvl3pPr>
            <a:lvl4pPr>
              <a:defRPr sz="9000"/>
            </a:lvl4pPr>
            <a:lvl5pPr>
              <a:defRPr sz="9000"/>
            </a:lvl5pPr>
          </a:lstStyle>
          <a:p>
            <a:pPr lvl="0"/>
            <a:r>
              <a:rPr lang="en-US" dirty="0" smtClean="0"/>
              <a:t>#</a:t>
            </a:r>
            <a:endParaRPr lang="en-US" dirty="0"/>
          </a:p>
        </p:txBody>
      </p:sp>
      <p:sp>
        <p:nvSpPr>
          <p:cNvPr id="9"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pPr/>
              <a:t>‹#›</a:t>
            </a:fld>
            <a:endParaRPr lang="en-US" dirty="0"/>
          </a:p>
        </p:txBody>
      </p:sp>
      <p:sp>
        <p:nvSpPr>
          <p:cNvPr id="10" name="Rectangle 9"/>
          <p:cNvSpPr/>
          <p:nvPr userDrawn="1"/>
        </p:nvSpPr>
        <p:spPr bwMode="gray">
          <a:xfrm>
            <a:off x="4162424" y="9575006"/>
            <a:ext cx="3033717" cy="223838"/>
          </a:xfrm>
          <a:prstGeom prst="rect">
            <a:avLst/>
          </a:prstGeom>
          <a:solidFill>
            <a:schemeClr val="bg1"/>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pic>
        <p:nvPicPr>
          <p:cNvPr id="11" name="Picture 10"/>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4243391" y="9639486"/>
            <a:ext cx="2909983" cy="117539"/>
          </a:xfrm>
          <a:prstGeom prst="rect">
            <a:avLst/>
          </a:prstGeom>
        </p:spPr>
      </p:pic>
      <p:sp>
        <p:nvSpPr>
          <p:cNvPr id="13" name="Text Placeholder 1"/>
          <p:cNvSpPr txBox="1">
            <a:spLocks/>
          </p:cNvSpPr>
          <p:nvPr userDrawn="1"/>
        </p:nvSpPr>
        <p:spPr bwMode="gray">
          <a:xfrm>
            <a:off x="7901812" y="6631720"/>
            <a:ext cx="1543781" cy="1774845"/>
          </a:xfrm>
          <a:prstGeom prst="rect">
            <a:avLst/>
          </a:prstGeom>
          <a:solidFill>
            <a:srgbClr val="009900"/>
          </a:solidFill>
        </p:spPr>
        <p:txBody>
          <a:bodyPr vert="horz" wrap="square" lIns="64008" tIns="45720" rIns="64008" bIns="45720" rtlCol="0">
            <a:spAutoFit/>
          </a:bodyPr>
          <a:lstStyle>
            <a:lvl1pPr marL="0" indent="0" algn="l" defTabSz="640080" rtl="0" eaLnBrk="1" latinLnBrk="0" hangingPunct="1">
              <a:spcBef>
                <a:spcPts val="500"/>
              </a:spcBef>
              <a:buFontTx/>
              <a:buNone/>
              <a:defRPr sz="1000" kern="1200" baseline="0">
                <a:solidFill>
                  <a:schemeClr val="tx1"/>
                </a:solidFill>
                <a:latin typeface="+mn-lt"/>
                <a:ea typeface="+mn-ea"/>
                <a:cs typeface="+mn-cs"/>
              </a:defRPr>
            </a:lvl1pPr>
            <a:lvl2pPr marL="2286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72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6858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6pPr>
            <a:lvl7pPr marL="8001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7pPr>
            <a:lvl8pPr marL="9144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8pPr>
            <a:lvl9pPr marL="10287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9pPr>
          </a:lstStyle>
          <a:p>
            <a:r>
              <a:rPr lang="en-US" sz="1000" b="1" dirty="0" smtClean="0">
                <a:solidFill>
                  <a:schemeClr val="bg1"/>
                </a:solidFill>
                <a:latin typeface="Arial" panose="020B0604020202020204" pitchFamily="34" charset="0"/>
                <a:cs typeface="Arial" panose="020B0604020202020204" pitchFamily="34" charset="0"/>
              </a:rPr>
              <a:t>What’s a Break Type?</a:t>
            </a:r>
          </a:p>
          <a:p>
            <a:pPr marL="0" indent="0">
              <a:spcBef>
                <a:spcPts val="300"/>
              </a:spcBef>
              <a:buFont typeface="+mj-lt"/>
              <a:buNone/>
            </a:pPr>
            <a:r>
              <a:rPr lang="en-US" sz="800" b="0" dirty="0" smtClean="0">
                <a:solidFill>
                  <a:schemeClr val="bg1"/>
                </a:solidFill>
                <a:latin typeface="Arial" panose="020B0604020202020204" pitchFamily="34" charset="0"/>
                <a:cs typeface="Arial" panose="020B0604020202020204" pitchFamily="34" charset="0"/>
              </a:rPr>
              <a:t>Break types</a:t>
            </a:r>
            <a:r>
              <a:rPr lang="en-US" sz="800" b="0" baseline="0" dirty="0" smtClean="0">
                <a:solidFill>
                  <a:schemeClr val="bg1"/>
                </a:solidFill>
                <a:latin typeface="Arial" panose="020B0604020202020204" pitchFamily="34" charset="0"/>
                <a:cs typeface="Arial" panose="020B0604020202020204" pitchFamily="34" charset="0"/>
              </a:rPr>
              <a:t> can be anything that you want to consider the section following the divider as:</a:t>
            </a:r>
          </a:p>
          <a:p>
            <a:pPr marL="117475" indent="-117475">
              <a:spcBef>
                <a:spcPts val="500"/>
              </a:spcBef>
              <a:buFont typeface="Arial" panose="020B0604020202020204" pitchFamily="34" charset="0"/>
              <a:buChar char="•"/>
            </a:pPr>
            <a:r>
              <a:rPr lang="en-US" sz="800" b="0" baseline="0" dirty="0" smtClean="0">
                <a:solidFill>
                  <a:schemeClr val="bg1"/>
                </a:solidFill>
                <a:latin typeface="Arial" panose="020B0604020202020204" pitchFamily="34" charset="0"/>
                <a:cs typeface="Arial" panose="020B0604020202020204" pitchFamily="34" charset="0"/>
              </a:rPr>
              <a:t>Section</a:t>
            </a:r>
          </a:p>
          <a:p>
            <a:pPr marL="117475" indent="-117475">
              <a:spcBef>
                <a:spcPts val="200"/>
              </a:spcBef>
              <a:buFont typeface="Arial" panose="020B0604020202020204" pitchFamily="34" charset="0"/>
              <a:buChar char="•"/>
            </a:pPr>
            <a:r>
              <a:rPr lang="en-US" sz="800" b="0" baseline="0" dirty="0" smtClean="0">
                <a:solidFill>
                  <a:schemeClr val="bg1"/>
                </a:solidFill>
                <a:latin typeface="Arial" panose="020B0604020202020204" pitchFamily="34" charset="0"/>
                <a:cs typeface="Arial" panose="020B0604020202020204" pitchFamily="34" charset="0"/>
              </a:rPr>
              <a:t>Chapter</a:t>
            </a:r>
          </a:p>
          <a:p>
            <a:pPr marL="117475" indent="-117475">
              <a:spcBef>
                <a:spcPts val="200"/>
              </a:spcBef>
              <a:buFont typeface="Arial" panose="020B0604020202020204" pitchFamily="34" charset="0"/>
              <a:buChar char="•"/>
            </a:pPr>
            <a:r>
              <a:rPr lang="en-US" sz="800" b="0" baseline="0" dirty="0" smtClean="0">
                <a:solidFill>
                  <a:schemeClr val="bg1"/>
                </a:solidFill>
                <a:latin typeface="Arial" panose="020B0604020202020204" pitchFamily="34" charset="0"/>
                <a:cs typeface="Arial" panose="020B0604020202020204" pitchFamily="34" charset="0"/>
              </a:rPr>
              <a:t>Essay</a:t>
            </a:r>
          </a:p>
          <a:p>
            <a:pPr marL="117475" indent="-117475">
              <a:spcBef>
                <a:spcPts val="200"/>
              </a:spcBef>
              <a:buFont typeface="Arial" panose="020B0604020202020204" pitchFamily="34" charset="0"/>
              <a:buChar char="•"/>
            </a:pPr>
            <a:r>
              <a:rPr lang="en-US" sz="800" b="0" baseline="0" dirty="0" smtClean="0">
                <a:solidFill>
                  <a:schemeClr val="bg1"/>
                </a:solidFill>
                <a:latin typeface="Arial" panose="020B0604020202020204" pitchFamily="34" charset="0"/>
                <a:cs typeface="Arial" panose="020B0604020202020204" pitchFamily="34" charset="0"/>
              </a:rPr>
              <a:t>Appendix</a:t>
            </a:r>
          </a:p>
          <a:p>
            <a:pPr marL="117475" indent="-117475">
              <a:spcBef>
                <a:spcPts val="200"/>
              </a:spcBef>
              <a:buFont typeface="Arial" panose="020B0604020202020204" pitchFamily="34" charset="0"/>
              <a:buChar char="•"/>
            </a:pPr>
            <a:r>
              <a:rPr lang="en-US" sz="800" b="0" baseline="0" dirty="0" smtClean="0">
                <a:solidFill>
                  <a:schemeClr val="bg1"/>
                </a:solidFill>
                <a:latin typeface="Arial" panose="020B0604020202020204" pitchFamily="34" charset="0"/>
                <a:cs typeface="Arial" panose="020B0604020202020204" pitchFamily="34" charset="0"/>
              </a:rPr>
              <a:t>Etc.</a:t>
            </a:r>
          </a:p>
          <a:p>
            <a:pPr marL="0" indent="0">
              <a:spcBef>
                <a:spcPts val="600"/>
              </a:spcBef>
              <a:buFont typeface="Arial" panose="020B0604020202020204" pitchFamily="34" charset="0"/>
              <a:buNone/>
            </a:pPr>
            <a:r>
              <a:rPr lang="en-US" sz="800" b="0" i="1" baseline="0" dirty="0" smtClean="0">
                <a:solidFill>
                  <a:schemeClr val="bg1"/>
                </a:solidFill>
                <a:latin typeface="Arial" panose="020B0604020202020204" pitchFamily="34" charset="0"/>
                <a:cs typeface="Arial" panose="020B0604020202020204" pitchFamily="34" charset="0"/>
              </a:rPr>
              <a:t>If not needed, you may delete the break type box.</a:t>
            </a:r>
            <a:endParaRPr lang="en-US" sz="800" b="0" i="1" dirty="0">
              <a:solidFill>
                <a:schemeClr val="bg1"/>
              </a:solidFill>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extLst mod="1">
    <p:ext uri="{DCECCB84-F9BA-43D5-87BE-67443E8EF086}">
      <p15:sldGuideLst xmlns="" xmlns:p15="http://schemas.microsoft.com/office/powerpoint/2012/main">
        <p15:guide id="1" pos="913" userDrawn="1">
          <p15:clr>
            <a:srgbClr val="FBAE40"/>
          </p15:clr>
        </p15:guide>
        <p15:guide id="2" orient="horz" pos="3532" userDrawn="1">
          <p15:clr>
            <a:srgbClr val="FBAE40"/>
          </p15:clr>
        </p15:guide>
        <p15:guide id="3" orient="horz" pos="3643"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tandard">
    <p:spTree>
      <p:nvGrpSpPr>
        <p:cNvPr id="1" name=""/>
        <p:cNvGrpSpPr/>
        <p:nvPr/>
      </p:nvGrpSpPr>
      <p:grpSpPr>
        <a:xfrm>
          <a:off x="0" y="0"/>
          <a:ext cx="0" cy="0"/>
          <a:chOff x="0" y="0"/>
          <a:chExt cx="0" cy="0"/>
        </a:xfrm>
      </p:grpSpPr>
      <p:sp>
        <p:nvSpPr>
          <p:cNvPr id="14" name="Text Placeholder 3"/>
          <p:cNvSpPr>
            <a:spLocks noGrp="1"/>
          </p:cNvSpPr>
          <p:nvPr>
            <p:ph type="body" sz="quarter" idx="28" hasCustomPrompt="1"/>
          </p:nvPr>
        </p:nvSpPr>
        <p:spPr bwMode="gray">
          <a:xfrm>
            <a:off x="512763" y="1110761"/>
            <a:ext cx="6745287" cy="200055"/>
          </a:xfrm>
        </p:spPr>
        <p:txBody>
          <a:bodyPr/>
          <a:lstStyle>
            <a:lvl1pPr marL="0" indent="0">
              <a:spcBef>
                <a:spcPts val="0"/>
              </a:spcBef>
              <a:buNone/>
              <a:defRPr sz="1300">
                <a:solidFill>
                  <a:schemeClr val="tx1"/>
                </a:solidFill>
              </a:defRPr>
            </a:lvl1pPr>
          </a:lstStyle>
          <a:p>
            <a:pPr lvl="0"/>
            <a:r>
              <a:rPr lang="en-US" dirty="0" smtClean="0"/>
              <a:t>Page Subtitle – Verdana 13pt Regular, Title Case</a:t>
            </a:r>
          </a:p>
        </p:txBody>
      </p:sp>
      <p:sp>
        <p:nvSpPr>
          <p:cNvPr id="15" name="Text Placeholder 7"/>
          <p:cNvSpPr>
            <a:spLocks noGrp="1"/>
          </p:cNvSpPr>
          <p:nvPr>
            <p:ph type="body" sz="quarter" idx="29" hasCustomPrompt="1"/>
          </p:nvPr>
        </p:nvSpPr>
        <p:spPr bwMode="gray">
          <a:xfrm>
            <a:off x="512763" y="464481"/>
            <a:ext cx="2743200" cy="123111"/>
          </a:xfrm>
        </p:spPr>
        <p:txBody>
          <a:bodyPr/>
          <a:lstStyle>
            <a:lvl1pPr marL="0" indent="0">
              <a:spcBef>
                <a:spcPts val="0"/>
              </a:spcBef>
              <a:buNone/>
              <a:defRPr sz="80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Verdana 8pt Regular, Title Case</a:t>
            </a:r>
          </a:p>
        </p:txBody>
      </p:sp>
      <p:sp>
        <p:nvSpPr>
          <p:cNvPr id="19" name="Text Placeholder 6"/>
          <p:cNvSpPr>
            <a:spLocks noGrp="1"/>
          </p:cNvSpPr>
          <p:nvPr>
            <p:ph type="body" sz="quarter" idx="43" hasCustomPrompt="1"/>
          </p:nvPr>
        </p:nvSpPr>
        <p:spPr bwMode="gray">
          <a:xfrm>
            <a:off x="4928253" y="9275251"/>
            <a:ext cx="2331720" cy="153888"/>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1" name="Text Placeholder 6"/>
          <p:cNvSpPr>
            <a:spLocks noGrp="1"/>
          </p:cNvSpPr>
          <p:nvPr>
            <p:ph type="body" sz="quarter" idx="44" hasCustomPrompt="1"/>
          </p:nvPr>
        </p:nvSpPr>
        <p:spPr bwMode="gray">
          <a:xfrm>
            <a:off x="514977" y="9198307"/>
            <a:ext cx="1965960" cy="230832"/>
          </a:xfrm>
        </p:spPr>
        <p:txBody>
          <a:bodyPr anchor="b" anchorCtr="0"/>
          <a:lstStyle>
            <a:lvl1pPr marL="118872" indent="-118872">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3" name="Title 2"/>
          <p:cNvSpPr>
            <a:spLocks noGrp="1"/>
          </p:cNvSpPr>
          <p:nvPr>
            <p:ph type="title" hasCustomPrompt="1"/>
          </p:nvPr>
        </p:nvSpPr>
        <p:spPr bwMode="gray">
          <a:xfrm>
            <a:off x="512763" y="700183"/>
            <a:ext cx="6745287" cy="307777"/>
          </a:xfrm>
        </p:spPr>
        <p:txBody>
          <a:bodyPr/>
          <a:lstStyle>
            <a:lvl1pPr>
              <a:defRPr/>
            </a:lvl1pPr>
          </a:lstStyle>
          <a:p>
            <a:r>
              <a:rPr lang="en-US" dirty="0" smtClean="0"/>
              <a:t>Page Title – Rockwell 20pt Regular, Title Case</a:t>
            </a:r>
            <a:endParaRPr lang="en-US" dirty="0"/>
          </a:p>
        </p:txBody>
      </p:sp>
      <p:cxnSp>
        <p:nvCxnSpPr>
          <p:cNvPr id="9" name="Straight Connector 8"/>
          <p:cNvCxnSpPr/>
          <p:nvPr userDrawn="1"/>
        </p:nvCxnSpPr>
        <p:spPr bwMode="gray">
          <a:xfrm>
            <a:off x="504032" y="1037059"/>
            <a:ext cx="6754018"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8"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pPr/>
              <a:t>‹#›</a:t>
            </a:fld>
            <a:endParaRPr lang="en-US" dirty="0"/>
          </a:p>
        </p:txBody>
      </p:sp>
      <p:sp>
        <p:nvSpPr>
          <p:cNvPr id="10" name="Rectangle 9"/>
          <p:cNvSpPr/>
          <p:nvPr userDrawn="1"/>
        </p:nvSpPr>
        <p:spPr bwMode="gray">
          <a:xfrm>
            <a:off x="4162424" y="9575006"/>
            <a:ext cx="3033717" cy="223838"/>
          </a:xfrm>
          <a:prstGeom prst="rect">
            <a:avLst/>
          </a:prstGeom>
          <a:solidFill>
            <a:schemeClr val="bg1"/>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4243391" y="9639486"/>
            <a:ext cx="2909983" cy="117539"/>
          </a:xfrm>
          <a:prstGeom prst="rect">
            <a:avLst/>
          </a:prstGeom>
        </p:spPr>
      </p:pic>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7.xml"/><Relationship Id="rId7" Type="http://schemas.openxmlformats.org/officeDocument/2006/relationships/image" Target="../media/image6.png"/><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image" Target="../media/image5.png"/><Relationship Id="rId5" Type="http://schemas.openxmlformats.org/officeDocument/2006/relationships/theme" Target="../theme/theme2.xml"/><Relationship Id="rId4" Type="http://schemas.openxmlformats.org/officeDocument/2006/relationships/slideLayout" Target="../slideLayouts/slideLayout18.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1.xml"/><Relationship Id="rId7" Type="http://schemas.openxmlformats.org/officeDocument/2006/relationships/image" Target="../media/image5.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6.png"/><Relationship Id="rId5" Type="http://schemas.openxmlformats.org/officeDocument/2006/relationships/theme" Target="../theme/theme3.xml"/><Relationship Id="rId4" Type="http://schemas.openxmlformats.org/officeDocument/2006/relationships/slideLayout" Target="../slideLayouts/slideLayout22.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25.xml"/><Relationship Id="rId7" Type="http://schemas.openxmlformats.org/officeDocument/2006/relationships/image" Target="../media/image5.png"/><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image" Target="../media/image6.png"/><Relationship Id="rId5" Type="http://schemas.openxmlformats.org/officeDocument/2006/relationships/theme" Target="../theme/theme4.xml"/><Relationship Id="rId4" Type="http://schemas.openxmlformats.org/officeDocument/2006/relationships/slideLayout" Target="../slideLayouts/slideLayout2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sp>
        <p:nvSpPr>
          <p:cNvPr id="13" name="Text Placeholder 12"/>
          <p:cNvSpPr>
            <a:spLocks noGrp="1"/>
          </p:cNvSpPr>
          <p:nvPr>
            <p:ph type="body" idx="1"/>
          </p:nvPr>
        </p:nvSpPr>
        <p:spPr bwMode="gray">
          <a:xfrm>
            <a:off x="3061404" y="4149472"/>
            <a:ext cx="1649592" cy="1759456"/>
          </a:xfrm>
          <a:prstGeom prst="rect">
            <a:avLst/>
          </a:prstGeom>
        </p:spPr>
        <p:txBody>
          <a:bodyPr vert="horz" wrap="square" lIns="0" tIns="0" rIns="0" bIns="0" rtlCol="0">
            <a:spAutoFit/>
          </a:bodyPr>
          <a:lstStyle/>
          <a:p>
            <a:pPr lvl="0"/>
            <a:r>
              <a:rPr lang="en-US" dirty="0" smtClean="0"/>
              <a:t>First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lang="en-US" dirty="0"/>
          </a:p>
        </p:txBody>
      </p:sp>
      <p:sp>
        <p:nvSpPr>
          <p:cNvPr id="2" name="Title Placeholder 1"/>
          <p:cNvSpPr>
            <a:spLocks noGrp="1"/>
          </p:cNvSpPr>
          <p:nvPr>
            <p:ph type="title"/>
          </p:nvPr>
        </p:nvSpPr>
        <p:spPr bwMode="gray">
          <a:xfrm>
            <a:off x="512763" y="700183"/>
            <a:ext cx="6745287" cy="307777"/>
          </a:xfrm>
          <a:prstGeom prst="rect">
            <a:avLst/>
          </a:prstGeom>
        </p:spPr>
        <p:txBody>
          <a:bodyPr vert="horz" wrap="square" lIns="0" tIns="0" rIns="0" bIns="0" rtlCol="0" anchor="b">
            <a:spAutoFit/>
          </a:bodyPr>
          <a:lstStyle/>
          <a:p>
            <a:r>
              <a:rPr lang="en-US" dirty="0" smtClean="0"/>
              <a:t>Page Title – Rockwell 20pt Regular, Title Case</a:t>
            </a:r>
            <a:endParaRPr lang="en-US" dirty="0"/>
          </a:p>
        </p:txBody>
      </p:sp>
      <p:sp>
        <p:nvSpPr>
          <p:cNvPr id="15" name="Rectangle 14"/>
          <p:cNvSpPr/>
          <p:nvPr/>
        </p:nvSpPr>
        <p:spPr bwMode="gray">
          <a:xfrm>
            <a:off x="516897" y="9621251"/>
            <a:ext cx="7255503" cy="146304"/>
          </a:xfrm>
          <a:prstGeom prst="rect">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6" name="TextBox 15"/>
          <p:cNvSpPr txBox="1"/>
          <p:nvPr/>
        </p:nvSpPr>
        <p:spPr bwMode="gray">
          <a:xfrm>
            <a:off x="552610" y="9652084"/>
            <a:ext cx="2464599" cy="84639"/>
          </a:xfrm>
          <a:prstGeom prst="rect">
            <a:avLst/>
          </a:prstGeom>
          <a:noFill/>
        </p:spPr>
        <p:txBody>
          <a:bodyPr wrap="square" lIns="0" tIns="0" rIns="0" bIns="0" rtlCol="0">
            <a:spAutoFit/>
          </a:bodyPr>
          <a:lstStyle/>
          <a:p>
            <a:pPr marL="0" marR="0" lvl="0" indent="0" algn="l" defTabSz="1018879" rtl="0" eaLnBrk="1" fontAlgn="auto" latinLnBrk="0" hangingPunct="1">
              <a:lnSpc>
                <a:spcPct val="100000"/>
              </a:lnSpc>
              <a:spcBef>
                <a:spcPts val="0"/>
              </a:spcBef>
              <a:spcAft>
                <a:spcPts val="0"/>
              </a:spcAft>
              <a:buClrTx/>
              <a:buSzTx/>
              <a:buFontTx/>
              <a:buNone/>
              <a:tabLst/>
              <a:defRPr/>
            </a:pPr>
            <a:r>
              <a:rPr kumimoji="0" lang="en-US" sz="550" b="0" i="0" u="none" strike="noStrike" kern="1200" cap="none" spc="0" normalizeH="0" baseline="0" noProof="0" dirty="0" smtClean="0">
                <a:ln>
                  <a:noFill/>
                </a:ln>
                <a:solidFill>
                  <a:schemeClr val="tx1"/>
                </a:solidFill>
                <a:effectLst/>
                <a:uLnTx/>
                <a:uFillTx/>
                <a:latin typeface="+mn-lt"/>
                <a:ea typeface="+mn-ea"/>
                <a:cs typeface="+mn-cs"/>
              </a:rPr>
              <a:t>©2017 EAB </a:t>
            </a:r>
            <a:r>
              <a:rPr kumimoji="0" lang="en-US" sz="550" b="0" i="0" u="none" strike="noStrike" kern="1200" cap="none" spc="0" normalizeH="0" baseline="0" noProof="0" dirty="0" smtClean="0">
                <a:ln>
                  <a:noFill/>
                </a:ln>
                <a:solidFill>
                  <a:schemeClr val="tx1"/>
                </a:solidFill>
                <a:effectLst/>
                <a:uLnTx/>
                <a:uFillTx/>
                <a:latin typeface="+mn-lt"/>
                <a:ea typeface="+mn-ea"/>
                <a:cs typeface="Arial"/>
              </a:rPr>
              <a:t>• All Rights Reserved</a:t>
            </a:r>
            <a:r>
              <a:rPr kumimoji="0" lang="en-US" sz="550" b="0" i="0" u="none" strike="noStrike" kern="1200" cap="none" spc="0" normalizeH="0" baseline="0" noProof="0" dirty="0" smtClean="0">
                <a:ln>
                  <a:noFill/>
                </a:ln>
                <a:solidFill>
                  <a:schemeClr val="tx1"/>
                </a:solidFill>
                <a:effectLst/>
                <a:uLnTx/>
                <a:uFillTx/>
                <a:latin typeface="+mn-lt"/>
                <a:ea typeface="+mn-ea"/>
                <a:cs typeface="+mn-cs"/>
              </a:rPr>
              <a:t> </a:t>
            </a:r>
            <a:r>
              <a:rPr kumimoji="0" lang="en-US" sz="550" b="0" i="0" u="none" strike="noStrike" kern="1200" cap="none" spc="0" normalizeH="0" baseline="0" noProof="0" dirty="0" smtClean="0">
                <a:ln>
                  <a:noFill/>
                </a:ln>
                <a:solidFill>
                  <a:schemeClr val="tx1"/>
                </a:solidFill>
                <a:effectLst/>
                <a:uLnTx/>
                <a:uFillTx/>
                <a:latin typeface="+mn-lt"/>
                <a:ea typeface="+mn-ea"/>
                <a:cs typeface="Arial"/>
              </a:rPr>
              <a:t>• </a:t>
            </a:r>
            <a:r>
              <a:rPr kumimoji="0" lang="en-US" sz="550" b="1" i="0" u="none" strike="noStrike" kern="1200" cap="none" spc="0" normalizeH="0" baseline="0" noProof="0" dirty="0" smtClean="0">
                <a:ln>
                  <a:noFill/>
                </a:ln>
                <a:solidFill>
                  <a:schemeClr val="tx1"/>
                </a:solidFill>
                <a:effectLst/>
                <a:uLnTx/>
                <a:uFillTx/>
                <a:latin typeface="+mn-lt"/>
                <a:ea typeface="+mn-ea"/>
                <a:cs typeface="+mn-cs"/>
              </a:rPr>
              <a:t>eab.com</a:t>
            </a:r>
          </a:p>
        </p:txBody>
      </p:sp>
    </p:spTree>
  </p:cSld>
  <p:clrMap bg1="lt1" tx1="dk1" bg2="lt2" tx2="dk2" accent1="accent1" accent2="accent2" accent3="accent3" accent4="accent4" accent5="accent5" accent6="accent6" hlink="hlink" folHlink="folHlink"/>
  <p:sldLayoutIdLst>
    <p:sldLayoutId id="2147483730" r:id="rId1"/>
    <p:sldLayoutId id="2147483693" r:id="rId2"/>
    <p:sldLayoutId id="2147483732" r:id="rId3"/>
    <p:sldLayoutId id="2147483733" r:id="rId4"/>
    <p:sldLayoutId id="2147483734" r:id="rId5"/>
    <p:sldLayoutId id="2147483731" r:id="rId6"/>
    <p:sldLayoutId id="2147483684" r:id="rId7"/>
    <p:sldLayoutId id="2147483656" r:id="rId8"/>
    <p:sldLayoutId id="2147483698" r:id="rId9"/>
    <p:sldLayoutId id="2147483710" r:id="rId10"/>
    <p:sldLayoutId id="2147483713" r:id="rId11"/>
    <p:sldLayoutId id="2147483692" r:id="rId12"/>
    <p:sldLayoutId id="2147483728" r:id="rId13"/>
    <p:sldLayoutId id="2147483678" r:id="rId14"/>
  </p:sldLayoutIdLst>
  <p:timing>
    <p:tnLst>
      <p:par>
        <p:cTn id="1" dur="indefinite" restart="never" nodeType="tmRoot"/>
      </p:par>
    </p:tnLst>
  </p:timing>
  <p:hf hdr="0" ftr="0" dt="0"/>
  <p:txStyles>
    <p:titleStyle>
      <a:lvl1pPr algn="l" defTabSz="1018879" rtl="0" eaLnBrk="1" latinLnBrk="0" hangingPunct="1">
        <a:lnSpc>
          <a:spcPct val="100000"/>
        </a:lnSpc>
        <a:spcBef>
          <a:spcPct val="0"/>
        </a:spcBef>
        <a:buNone/>
        <a:defRPr sz="2000" b="0" kern="1200" spc="50" baseline="0">
          <a:solidFill>
            <a:schemeClr val="accent5"/>
          </a:solidFill>
          <a:latin typeface="+mj-lt"/>
          <a:ea typeface="+mj-ea"/>
          <a:cs typeface="+mj-cs"/>
        </a:defRPr>
      </a:lvl1pPr>
    </p:titleStyle>
    <p:bodyStyle>
      <a:lvl1pPr marL="112713"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1pPr>
      <a:lvl2pPr marL="230188" indent="-117475"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2pPr>
      <a:lvl3pPr marL="342900"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3pPr>
      <a:lvl4pPr marL="4587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4pPr>
      <a:lvl5pPr marL="571500" indent="-112713"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5pPr>
      <a:lvl6pPr marL="685800" indent="-111125" algn="l" defTabSz="1018879" rtl="0" eaLnBrk="1" latinLnBrk="0" hangingPunct="1">
        <a:spcBef>
          <a:spcPts val="500"/>
        </a:spcBef>
        <a:buClr>
          <a:schemeClr val="tx1"/>
        </a:buClr>
        <a:buFont typeface="Arial" panose="020B0604020202020204" pitchFamily="34" charset="0"/>
        <a:buChar char="–"/>
        <a:defRPr sz="900" kern="1200">
          <a:solidFill>
            <a:schemeClr val="tx1"/>
          </a:solidFill>
          <a:latin typeface="+mn-lt"/>
          <a:ea typeface="+mn-ea"/>
          <a:cs typeface="+mn-cs"/>
        </a:defRPr>
      </a:lvl6pPr>
      <a:lvl7pPr marL="796925" indent="-107950"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7pPr>
      <a:lvl8pPr marL="914400"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8pPr>
      <a:lvl9pPr marL="1030288" indent="-115888"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9pPr>
    </p:bodyStyle>
    <p:otherStyle>
      <a:defPPr>
        <a:defRPr lang="en-US"/>
      </a:defPPr>
      <a:lvl1pPr marL="0" algn="l" defTabSz="640080" rtl="0" eaLnBrk="1" latinLnBrk="0" hangingPunct="1">
        <a:spcBef>
          <a:spcPts val="300"/>
        </a:spcBef>
        <a:defRPr sz="800" kern="1200">
          <a:solidFill>
            <a:schemeClr val="tx1"/>
          </a:solidFill>
          <a:latin typeface="+mn-lt"/>
          <a:ea typeface="+mn-ea"/>
          <a:cs typeface="+mn-cs"/>
        </a:defRPr>
      </a:lvl1pPr>
      <a:lvl2pPr marL="114300" indent="-114300" algn="l" defTabSz="640080" rtl="0" eaLnBrk="1" latinLnBrk="0" hangingPunct="1">
        <a:spcBef>
          <a:spcPts val="300"/>
        </a:spcBef>
        <a:buSzPct val="100000"/>
        <a:buFont typeface="Arial" panose="020B0604020202020204" pitchFamily="34" charset="0"/>
        <a:buChar char="•"/>
        <a:defRPr sz="800" kern="1200">
          <a:solidFill>
            <a:schemeClr val="tx1"/>
          </a:solidFill>
          <a:latin typeface="+mn-lt"/>
          <a:ea typeface="+mn-ea"/>
          <a:cs typeface="+mn-cs"/>
        </a:defRPr>
      </a:lvl2pPr>
      <a:lvl3pPr marL="228600" indent="-114300" algn="l" defTabSz="640080" rtl="0" eaLnBrk="1" latinLnBrk="0" hangingPunct="1">
        <a:spcBef>
          <a:spcPts val="300"/>
        </a:spcBef>
        <a:buSzPct val="100000"/>
        <a:buFont typeface="Verdana" panose="020B0604030504040204" pitchFamily="34" charset="0"/>
        <a:buChar char="–"/>
        <a:defRPr sz="800" kern="1200">
          <a:solidFill>
            <a:schemeClr val="tx1"/>
          </a:solidFill>
          <a:latin typeface="+mn-lt"/>
          <a:ea typeface="+mn-ea"/>
          <a:cs typeface="+mn-cs"/>
        </a:defRPr>
      </a:lvl3pPr>
      <a:lvl4pPr marL="342900" indent="-114300" algn="l" defTabSz="640080" rtl="0" eaLnBrk="1" latinLnBrk="0" hangingPunct="1">
        <a:spcBef>
          <a:spcPts val="300"/>
        </a:spcBef>
        <a:buSzPct val="100000"/>
        <a:buFont typeface="Arial" panose="020B0604020202020204" pitchFamily="34" charset="0"/>
        <a:buChar char="•"/>
        <a:defRPr sz="800" kern="1200">
          <a:solidFill>
            <a:schemeClr val="tx1"/>
          </a:solidFill>
          <a:latin typeface="+mn-lt"/>
          <a:ea typeface="+mn-ea"/>
          <a:cs typeface="+mn-cs"/>
        </a:defRPr>
      </a:lvl4pPr>
      <a:lvl5pPr marL="457200" indent="-114300" algn="l" defTabSz="640080" rtl="0" eaLnBrk="1" latinLnBrk="0" hangingPunct="1">
        <a:spcBef>
          <a:spcPts val="300"/>
        </a:spcBef>
        <a:buSzPct val="100000"/>
        <a:buFont typeface="Verdana" panose="020B0604030504040204" pitchFamily="34" charset="0"/>
        <a:buChar char="–"/>
        <a:defRPr sz="800" kern="1200">
          <a:solidFill>
            <a:schemeClr val="tx1"/>
          </a:solidFill>
          <a:latin typeface="+mn-lt"/>
          <a:ea typeface="+mn-ea"/>
          <a:cs typeface="+mn-cs"/>
        </a:defRPr>
      </a:lvl5pPr>
      <a:lvl6pPr marL="571500" indent="-114300" algn="l" defTabSz="640080" rtl="0" eaLnBrk="1" latinLnBrk="0" hangingPunct="1">
        <a:spcBef>
          <a:spcPts val="300"/>
        </a:spcBef>
        <a:buSzPct val="100000"/>
        <a:buFont typeface="Arial" panose="020B0604020202020204" pitchFamily="34" charset="0"/>
        <a:buChar char="•"/>
        <a:defRPr sz="800" kern="1200">
          <a:solidFill>
            <a:schemeClr val="tx1"/>
          </a:solidFill>
          <a:latin typeface="+mn-lt"/>
          <a:ea typeface="+mn-ea"/>
          <a:cs typeface="+mn-cs"/>
        </a:defRPr>
      </a:lvl6pPr>
      <a:lvl7pPr marL="685800" indent="-114300" algn="l" defTabSz="640080" rtl="0" eaLnBrk="1" latinLnBrk="0" hangingPunct="1">
        <a:spcBef>
          <a:spcPts val="300"/>
        </a:spcBef>
        <a:buSzPct val="100000"/>
        <a:buFont typeface="Verdana" panose="020B0604030504040204" pitchFamily="34" charset="0"/>
        <a:buChar char="–"/>
        <a:defRPr sz="800" kern="1200">
          <a:solidFill>
            <a:schemeClr val="tx1"/>
          </a:solidFill>
          <a:latin typeface="+mn-lt"/>
          <a:ea typeface="+mn-ea"/>
          <a:cs typeface="+mn-cs"/>
        </a:defRPr>
      </a:lvl7pPr>
      <a:lvl8pPr marL="800100" indent="-114300" algn="l" defTabSz="640080" rtl="0" eaLnBrk="1" latinLnBrk="0" hangingPunct="1">
        <a:spcBef>
          <a:spcPts val="300"/>
        </a:spcBef>
        <a:buSzPct val="100000"/>
        <a:buFont typeface="Arial" panose="020B0604020202020204" pitchFamily="34" charset="0"/>
        <a:buChar char="•"/>
        <a:defRPr sz="800" kern="1200">
          <a:solidFill>
            <a:schemeClr val="tx1"/>
          </a:solidFill>
          <a:latin typeface="+mn-lt"/>
          <a:ea typeface="+mn-ea"/>
          <a:cs typeface="+mn-cs"/>
        </a:defRPr>
      </a:lvl8pPr>
      <a:lvl9pPr marL="914400" indent="-114300" algn="l" defTabSz="640080" rtl="0" eaLnBrk="1" latinLnBrk="0" hangingPunct="1">
        <a:spcBef>
          <a:spcPts val="300"/>
        </a:spcBef>
        <a:buSzPct val="100000"/>
        <a:buFont typeface="Verdana" panose="020B0604030504040204" pitchFamily="34" charset="0"/>
        <a:buChar char="–"/>
        <a:defRPr sz="800" kern="1200">
          <a:solidFill>
            <a:schemeClr val="tx1"/>
          </a:solidFill>
          <a:latin typeface="+mn-lt"/>
          <a:ea typeface="+mn-ea"/>
          <a:cs typeface="+mn-cs"/>
        </a:defRPr>
      </a:lvl9pPr>
    </p:otherStyle>
  </p:txStyles>
  <p:extLst mod="1">
    <p:ext uri="{27BBF7A9-308A-43DC-89C8-2F10F3537804}">
      <p15:sldGuideLst xmlns="" xmlns:p15="http://schemas.microsoft.com/office/powerpoint/2012/main">
        <p15:guide id="1" pos="322" userDrawn="1">
          <p15:clr>
            <a:srgbClr val="C35EA4"/>
          </p15:clr>
        </p15:guide>
        <p15:guide id="2" pos="4572" userDrawn="1">
          <p15:clr>
            <a:srgbClr val="C35EA4"/>
          </p15:clr>
        </p15:guide>
        <p15:guide id="3" orient="horz" pos="5940" userDrawn="1">
          <p15:clr>
            <a:srgbClr val="C35EA4"/>
          </p15:clr>
        </p15:guide>
        <p15:guide id="4" orient="horz" pos="287" userDrawn="1">
          <p15:clr>
            <a:srgbClr val="C35EA4"/>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sp>
        <p:nvSpPr>
          <p:cNvPr id="13" name="Text Placeholder 12"/>
          <p:cNvSpPr>
            <a:spLocks noGrp="1"/>
          </p:cNvSpPr>
          <p:nvPr>
            <p:ph type="body" idx="1"/>
          </p:nvPr>
        </p:nvSpPr>
        <p:spPr bwMode="gray">
          <a:xfrm>
            <a:off x="3061404" y="4149472"/>
            <a:ext cx="1649592" cy="1759456"/>
          </a:xfrm>
          <a:prstGeom prst="rect">
            <a:avLst/>
          </a:prstGeom>
        </p:spPr>
        <p:txBody>
          <a:bodyPr vert="horz" wrap="square" lIns="0" tIns="0" rIns="0" bIns="0" rtlCol="0">
            <a:spAutoFit/>
          </a:bodyPr>
          <a:lstStyle/>
          <a:p>
            <a:pPr lvl="0"/>
            <a:r>
              <a:rPr lang="en-US" dirty="0" smtClean="0"/>
              <a:t>First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lang="en-US" dirty="0"/>
          </a:p>
        </p:txBody>
      </p:sp>
      <p:sp>
        <p:nvSpPr>
          <p:cNvPr id="2" name="Title Placeholder 1"/>
          <p:cNvSpPr>
            <a:spLocks noGrp="1"/>
          </p:cNvSpPr>
          <p:nvPr>
            <p:ph type="title"/>
          </p:nvPr>
        </p:nvSpPr>
        <p:spPr bwMode="gray">
          <a:xfrm>
            <a:off x="512763" y="700183"/>
            <a:ext cx="6745287" cy="307777"/>
          </a:xfrm>
          <a:prstGeom prst="rect">
            <a:avLst/>
          </a:prstGeom>
        </p:spPr>
        <p:txBody>
          <a:bodyPr vert="horz" wrap="square" lIns="0" tIns="0" rIns="0" bIns="0" rtlCol="0" anchor="b">
            <a:spAutoFit/>
          </a:bodyPr>
          <a:lstStyle/>
          <a:p>
            <a:r>
              <a:rPr lang="en-US" dirty="0" smtClean="0"/>
              <a:t>Page Title – Rockwell 20pt Regular, Title Case</a:t>
            </a:r>
            <a:endParaRPr lang="en-US" dirty="0"/>
          </a:p>
        </p:txBody>
      </p:sp>
      <p:sp>
        <p:nvSpPr>
          <p:cNvPr id="11" name="Rectangle 10"/>
          <p:cNvSpPr/>
          <p:nvPr/>
        </p:nvSpPr>
        <p:spPr bwMode="gray">
          <a:xfrm>
            <a:off x="1374776" y="9621251"/>
            <a:ext cx="6397624" cy="146304"/>
          </a:xfrm>
          <a:prstGeom prst="rect">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2" name="TextBox 11"/>
          <p:cNvSpPr txBox="1"/>
          <p:nvPr/>
        </p:nvSpPr>
        <p:spPr bwMode="gray">
          <a:xfrm>
            <a:off x="1410489" y="9652084"/>
            <a:ext cx="2464599" cy="84639"/>
          </a:xfrm>
          <a:prstGeom prst="rect">
            <a:avLst/>
          </a:prstGeom>
          <a:noFill/>
        </p:spPr>
        <p:txBody>
          <a:bodyPr wrap="square" lIns="0" tIns="0" rIns="0" bIns="0" rtlCol="0">
            <a:spAutoFit/>
          </a:bodyPr>
          <a:lstStyle/>
          <a:p>
            <a:pPr marL="0" marR="0" lvl="0" indent="0" algn="l" defTabSz="1018879" rtl="0" eaLnBrk="1" fontAlgn="auto" latinLnBrk="0" hangingPunct="1">
              <a:lnSpc>
                <a:spcPct val="100000"/>
              </a:lnSpc>
              <a:spcBef>
                <a:spcPts val="0"/>
              </a:spcBef>
              <a:spcAft>
                <a:spcPts val="0"/>
              </a:spcAft>
              <a:buClrTx/>
              <a:buSzTx/>
              <a:buFontTx/>
              <a:buNone/>
              <a:tabLst/>
              <a:defRPr/>
            </a:pPr>
            <a:r>
              <a:rPr kumimoji="0" lang="en-US" sz="550" b="0" i="0" u="none" strike="noStrike" kern="1200" cap="none" spc="0" normalizeH="0" baseline="0" noProof="0" dirty="0" smtClean="0">
                <a:ln>
                  <a:noFill/>
                </a:ln>
                <a:solidFill>
                  <a:schemeClr val="tx1"/>
                </a:solidFill>
                <a:effectLst/>
                <a:uLnTx/>
                <a:uFillTx/>
                <a:latin typeface="+mn-lt"/>
                <a:ea typeface="+mn-ea"/>
                <a:cs typeface="+mn-cs"/>
              </a:rPr>
              <a:t>©2017 EAB </a:t>
            </a:r>
            <a:r>
              <a:rPr kumimoji="0" lang="en-US" sz="550" b="0" i="0" u="none" strike="noStrike" kern="1200" cap="none" spc="0" normalizeH="0" baseline="0" noProof="0" dirty="0" smtClean="0">
                <a:ln>
                  <a:noFill/>
                </a:ln>
                <a:solidFill>
                  <a:schemeClr val="tx1"/>
                </a:solidFill>
                <a:effectLst/>
                <a:uLnTx/>
                <a:uFillTx/>
                <a:latin typeface="+mn-lt"/>
                <a:ea typeface="+mn-ea"/>
                <a:cs typeface="Arial"/>
              </a:rPr>
              <a:t>• All Rights Reserved</a:t>
            </a:r>
            <a:r>
              <a:rPr kumimoji="0" lang="en-US" sz="550" b="0" i="0" u="none" strike="noStrike" kern="1200" cap="none" spc="0" normalizeH="0" baseline="0" noProof="0" dirty="0" smtClean="0">
                <a:ln>
                  <a:noFill/>
                </a:ln>
                <a:solidFill>
                  <a:schemeClr val="tx1"/>
                </a:solidFill>
                <a:effectLst/>
                <a:uLnTx/>
                <a:uFillTx/>
                <a:latin typeface="+mn-lt"/>
                <a:ea typeface="+mn-ea"/>
                <a:cs typeface="+mn-cs"/>
              </a:rPr>
              <a:t> </a:t>
            </a:r>
            <a:r>
              <a:rPr kumimoji="0" lang="en-US" sz="550" b="0" i="0" u="none" strike="noStrike" kern="1200" cap="none" spc="0" normalizeH="0" baseline="0" noProof="0" dirty="0" smtClean="0">
                <a:ln>
                  <a:noFill/>
                </a:ln>
                <a:solidFill>
                  <a:schemeClr val="tx1"/>
                </a:solidFill>
                <a:effectLst/>
                <a:uLnTx/>
                <a:uFillTx/>
                <a:latin typeface="+mn-lt"/>
                <a:ea typeface="+mn-ea"/>
                <a:cs typeface="Arial"/>
              </a:rPr>
              <a:t>• </a:t>
            </a:r>
            <a:r>
              <a:rPr kumimoji="0" lang="en-US" sz="550" b="1" i="0" u="none" strike="noStrike" kern="1200" cap="none" spc="0" normalizeH="0" baseline="0" noProof="0" dirty="0" smtClean="0">
                <a:ln>
                  <a:noFill/>
                </a:ln>
                <a:solidFill>
                  <a:schemeClr val="tx1"/>
                </a:solidFill>
                <a:effectLst/>
                <a:uLnTx/>
                <a:uFillTx/>
                <a:latin typeface="+mn-lt"/>
                <a:ea typeface="+mn-ea"/>
                <a:cs typeface="+mn-cs"/>
              </a:rPr>
              <a:t>eab.com</a:t>
            </a:r>
          </a:p>
        </p:txBody>
      </p:sp>
      <p:pic>
        <p:nvPicPr>
          <p:cNvPr id="14" name="Picture 13"/>
          <p:cNvPicPr>
            <a:picLocks noChangeAspect="1"/>
          </p:cNvPicPr>
          <p:nvPr/>
        </p:nvPicPr>
        <p:blipFill>
          <a:blip r:embed="rId6">
            <a:extLst>
              <a:ext uri="{28A0092B-C50C-407E-A947-70E740481C1C}">
                <a14:useLocalDpi xmlns:a14="http://schemas.microsoft.com/office/drawing/2010/main" val="0"/>
              </a:ext>
            </a:extLst>
          </a:blip>
          <a:stretch>
            <a:fillRect/>
          </a:stretch>
        </p:blipFill>
        <p:spPr bwMode="gray">
          <a:xfrm>
            <a:off x="514349" y="9556675"/>
            <a:ext cx="713232" cy="272888"/>
          </a:xfrm>
          <a:prstGeom prst="rect">
            <a:avLst/>
          </a:prstGeom>
        </p:spPr>
      </p:pic>
      <p:sp>
        <p:nvSpPr>
          <p:cNvPr id="17" name="Rectangle 16"/>
          <p:cNvSpPr/>
          <p:nvPr/>
        </p:nvSpPr>
        <p:spPr bwMode="gray">
          <a:xfrm>
            <a:off x="4162424" y="9575006"/>
            <a:ext cx="3033717" cy="223838"/>
          </a:xfrm>
          <a:prstGeom prst="rect">
            <a:avLst/>
          </a:prstGeom>
          <a:solidFill>
            <a:schemeClr val="bg1"/>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pic>
        <p:nvPicPr>
          <p:cNvPr id="18" name="Picture 17"/>
          <p:cNvPicPr>
            <a:picLocks noChangeAspect="1"/>
          </p:cNvPicPr>
          <p:nvPr/>
        </p:nvPicPr>
        <p:blipFill>
          <a:blip r:embed="rId7">
            <a:extLst>
              <a:ext uri="{28A0092B-C50C-407E-A947-70E740481C1C}">
                <a14:useLocalDpi xmlns:a14="http://schemas.microsoft.com/office/drawing/2010/main" val="0"/>
              </a:ext>
            </a:extLst>
          </a:blip>
          <a:stretch>
            <a:fillRect/>
          </a:stretch>
        </p:blipFill>
        <p:spPr bwMode="gray">
          <a:xfrm>
            <a:off x="4243391" y="9639486"/>
            <a:ext cx="2909983" cy="117539"/>
          </a:xfrm>
          <a:prstGeom prst="rect">
            <a:avLst/>
          </a:prstGeom>
        </p:spPr>
      </p:pic>
    </p:spTree>
    <p:extLst>
      <p:ext uri="{BB962C8B-B14F-4D97-AF65-F5344CB8AC3E}">
        <p14:creationId xmlns:p14="http://schemas.microsoft.com/office/powerpoint/2010/main" val="887616355"/>
      </p:ext>
    </p:extLst>
  </p:cSld>
  <p:clrMap bg1="lt1" tx1="dk1" bg2="lt2" tx2="dk2" accent1="accent1" accent2="accent2" accent3="accent3" accent4="accent4" accent5="accent5" accent6="accent6" hlink="hlink" folHlink="folHlink"/>
  <p:sldLayoutIdLst>
    <p:sldLayoutId id="2147483747" r:id="rId1"/>
    <p:sldLayoutId id="2147483744" r:id="rId2"/>
    <p:sldLayoutId id="2147483745" r:id="rId3"/>
    <p:sldLayoutId id="2147483746" r:id="rId4"/>
  </p:sldLayoutIdLst>
  <p:timing>
    <p:tnLst>
      <p:par>
        <p:cTn id="1" dur="indefinite" restart="never" nodeType="tmRoot"/>
      </p:par>
    </p:tnLst>
  </p:timing>
  <p:hf hdr="0" ftr="0" dt="0"/>
  <p:txStyles>
    <p:titleStyle>
      <a:lvl1pPr algn="l" defTabSz="1018879" rtl="0" eaLnBrk="1" latinLnBrk="0" hangingPunct="1">
        <a:lnSpc>
          <a:spcPct val="100000"/>
        </a:lnSpc>
        <a:spcBef>
          <a:spcPct val="0"/>
        </a:spcBef>
        <a:buNone/>
        <a:defRPr sz="2000" b="0" kern="1200" spc="50" baseline="0">
          <a:solidFill>
            <a:schemeClr val="accent5"/>
          </a:solidFill>
          <a:latin typeface="+mj-lt"/>
          <a:ea typeface="+mj-ea"/>
          <a:cs typeface="+mj-cs"/>
        </a:defRPr>
      </a:lvl1pPr>
    </p:titleStyle>
    <p:bodyStyle>
      <a:lvl1pPr marL="112713"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1pPr>
      <a:lvl2pPr marL="230188" indent="-117475"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2pPr>
      <a:lvl3pPr marL="342900"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3pPr>
      <a:lvl4pPr marL="4587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4pPr>
      <a:lvl5pPr marL="571500" indent="-112713"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5pPr>
      <a:lvl6pPr marL="685800" indent="-111125" algn="l" defTabSz="1018879" rtl="0" eaLnBrk="1" latinLnBrk="0" hangingPunct="1">
        <a:spcBef>
          <a:spcPts val="500"/>
        </a:spcBef>
        <a:buClr>
          <a:schemeClr val="tx1"/>
        </a:buClr>
        <a:buFont typeface="Arial" panose="020B0604020202020204" pitchFamily="34" charset="0"/>
        <a:buChar char="–"/>
        <a:defRPr sz="900" kern="1200">
          <a:solidFill>
            <a:schemeClr val="tx1"/>
          </a:solidFill>
          <a:latin typeface="+mn-lt"/>
          <a:ea typeface="+mn-ea"/>
          <a:cs typeface="+mn-cs"/>
        </a:defRPr>
      </a:lvl6pPr>
      <a:lvl7pPr marL="796925" indent="-107950"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7pPr>
      <a:lvl8pPr marL="914400"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8pPr>
      <a:lvl9pPr marL="1030288" indent="-115888"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9pPr>
    </p:bodyStyle>
    <p:otherStyle>
      <a:defPPr>
        <a:defRPr lang="en-US"/>
      </a:defPPr>
      <a:lvl1pPr marL="0" algn="l" defTabSz="640080" rtl="0" eaLnBrk="1" latinLnBrk="0" hangingPunct="1">
        <a:spcBef>
          <a:spcPts val="300"/>
        </a:spcBef>
        <a:defRPr sz="800" kern="1200">
          <a:solidFill>
            <a:schemeClr val="tx1"/>
          </a:solidFill>
          <a:latin typeface="+mn-lt"/>
          <a:ea typeface="+mn-ea"/>
          <a:cs typeface="+mn-cs"/>
        </a:defRPr>
      </a:lvl1pPr>
      <a:lvl2pPr marL="114300" indent="-114300" algn="l" defTabSz="640080" rtl="0" eaLnBrk="1" latinLnBrk="0" hangingPunct="1">
        <a:spcBef>
          <a:spcPts val="300"/>
        </a:spcBef>
        <a:buSzPct val="100000"/>
        <a:buFont typeface="Arial" panose="020B0604020202020204" pitchFamily="34" charset="0"/>
        <a:buChar char="•"/>
        <a:defRPr sz="800" kern="1200">
          <a:solidFill>
            <a:schemeClr val="tx1"/>
          </a:solidFill>
          <a:latin typeface="+mn-lt"/>
          <a:ea typeface="+mn-ea"/>
          <a:cs typeface="+mn-cs"/>
        </a:defRPr>
      </a:lvl2pPr>
      <a:lvl3pPr marL="228600" indent="-114300" algn="l" defTabSz="640080" rtl="0" eaLnBrk="1" latinLnBrk="0" hangingPunct="1">
        <a:spcBef>
          <a:spcPts val="300"/>
        </a:spcBef>
        <a:buSzPct val="100000"/>
        <a:buFont typeface="Verdana" panose="020B0604030504040204" pitchFamily="34" charset="0"/>
        <a:buChar char="–"/>
        <a:defRPr sz="800" kern="1200">
          <a:solidFill>
            <a:schemeClr val="tx1"/>
          </a:solidFill>
          <a:latin typeface="+mn-lt"/>
          <a:ea typeface="+mn-ea"/>
          <a:cs typeface="+mn-cs"/>
        </a:defRPr>
      </a:lvl3pPr>
      <a:lvl4pPr marL="342900" indent="-114300" algn="l" defTabSz="640080" rtl="0" eaLnBrk="1" latinLnBrk="0" hangingPunct="1">
        <a:spcBef>
          <a:spcPts val="300"/>
        </a:spcBef>
        <a:buSzPct val="100000"/>
        <a:buFont typeface="Arial" panose="020B0604020202020204" pitchFamily="34" charset="0"/>
        <a:buChar char="•"/>
        <a:defRPr sz="800" kern="1200">
          <a:solidFill>
            <a:schemeClr val="tx1"/>
          </a:solidFill>
          <a:latin typeface="+mn-lt"/>
          <a:ea typeface="+mn-ea"/>
          <a:cs typeface="+mn-cs"/>
        </a:defRPr>
      </a:lvl4pPr>
      <a:lvl5pPr marL="457200" indent="-114300" algn="l" defTabSz="640080" rtl="0" eaLnBrk="1" latinLnBrk="0" hangingPunct="1">
        <a:spcBef>
          <a:spcPts val="300"/>
        </a:spcBef>
        <a:buSzPct val="100000"/>
        <a:buFont typeface="Verdana" panose="020B0604030504040204" pitchFamily="34" charset="0"/>
        <a:buChar char="–"/>
        <a:defRPr sz="800" kern="1200">
          <a:solidFill>
            <a:schemeClr val="tx1"/>
          </a:solidFill>
          <a:latin typeface="+mn-lt"/>
          <a:ea typeface="+mn-ea"/>
          <a:cs typeface="+mn-cs"/>
        </a:defRPr>
      </a:lvl5pPr>
      <a:lvl6pPr marL="571500" indent="-114300" algn="l" defTabSz="640080" rtl="0" eaLnBrk="1" latinLnBrk="0" hangingPunct="1">
        <a:spcBef>
          <a:spcPts val="300"/>
        </a:spcBef>
        <a:buSzPct val="100000"/>
        <a:buFont typeface="Arial" panose="020B0604020202020204" pitchFamily="34" charset="0"/>
        <a:buChar char="•"/>
        <a:defRPr sz="800" kern="1200">
          <a:solidFill>
            <a:schemeClr val="tx1"/>
          </a:solidFill>
          <a:latin typeface="+mn-lt"/>
          <a:ea typeface="+mn-ea"/>
          <a:cs typeface="+mn-cs"/>
        </a:defRPr>
      </a:lvl6pPr>
      <a:lvl7pPr marL="685800" indent="-114300" algn="l" defTabSz="640080" rtl="0" eaLnBrk="1" latinLnBrk="0" hangingPunct="1">
        <a:spcBef>
          <a:spcPts val="300"/>
        </a:spcBef>
        <a:buSzPct val="100000"/>
        <a:buFont typeface="Verdana" panose="020B0604030504040204" pitchFamily="34" charset="0"/>
        <a:buChar char="–"/>
        <a:defRPr sz="800" kern="1200">
          <a:solidFill>
            <a:schemeClr val="tx1"/>
          </a:solidFill>
          <a:latin typeface="+mn-lt"/>
          <a:ea typeface="+mn-ea"/>
          <a:cs typeface="+mn-cs"/>
        </a:defRPr>
      </a:lvl7pPr>
      <a:lvl8pPr marL="800100" indent="-114300" algn="l" defTabSz="640080" rtl="0" eaLnBrk="1" latinLnBrk="0" hangingPunct="1">
        <a:spcBef>
          <a:spcPts val="300"/>
        </a:spcBef>
        <a:buSzPct val="100000"/>
        <a:buFont typeface="Arial" panose="020B0604020202020204" pitchFamily="34" charset="0"/>
        <a:buChar char="•"/>
        <a:defRPr sz="800" kern="1200">
          <a:solidFill>
            <a:schemeClr val="tx1"/>
          </a:solidFill>
          <a:latin typeface="+mn-lt"/>
          <a:ea typeface="+mn-ea"/>
          <a:cs typeface="+mn-cs"/>
        </a:defRPr>
      </a:lvl8pPr>
      <a:lvl9pPr marL="914400" indent="-114300" algn="l" defTabSz="640080" rtl="0" eaLnBrk="1" latinLnBrk="0" hangingPunct="1">
        <a:spcBef>
          <a:spcPts val="300"/>
        </a:spcBef>
        <a:buSzPct val="100000"/>
        <a:buFont typeface="Verdana" panose="020B0604030504040204" pitchFamily="34" charset="0"/>
        <a:buChar char="–"/>
        <a:defRPr sz="800" kern="1200">
          <a:solidFill>
            <a:schemeClr val="tx1"/>
          </a:solidFill>
          <a:latin typeface="+mn-lt"/>
          <a:ea typeface="+mn-ea"/>
          <a:cs typeface="+mn-cs"/>
        </a:defRPr>
      </a:lvl9pPr>
    </p:otherStyle>
  </p:txStyles>
  <p:extLst mod="1">
    <p:ext uri="{27BBF7A9-308A-43DC-89C8-2F10F3537804}">
      <p15:sldGuideLst xmlns="" xmlns:p15="http://schemas.microsoft.com/office/powerpoint/2012/main">
        <p15:guide id="1" pos="322" userDrawn="1">
          <p15:clr>
            <a:srgbClr val="C35EA4"/>
          </p15:clr>
        </p15:guide>
        <p15:guide id="2" pos="4572">
          <p15:clr>
            <a:srgbClr val="C35EA4"/>
          </p15:clr>
        </p15:guide>
        <p15:guide id="3" orient="horz" pos="5940" userDrawn="1">
          <p15:clr>
            <a:srgbClr val="C35EA4"/>
          </p15:clr>
        </p15:guide>
        <p15:guide id="4" orient="horz" pos="288" userDrawn="1">
          <p15:clr>
            <a:srgbClr val="C35EA4"/>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Text Placeholder 12"/>
          <p:cNvSpPr>
            <a:spLocks noGrp="1"/>
          </p:cNvSpPr>
          <p:nvPr>
            <p:ph type="body" idx="1"/>
          </p:nvPr>
        </p:nvSpPr>
        <p:spPr bwMode="gray">
          <a:xfrm>
            <a:off x="3061404" y="4149472"/>
            <a:ext cx="1649592" cy="1759456"/>
          </a:xfrm>
          <a:prstGeom prst="rect">
            <a:avLst/>
          </a:prstGeom>
        </p:spPr>
        <p:txBody>
          <a:bodyPr vert="horz" wrap="square" lIns="0" tIns="0" rIns="0" bIns="0" rtlCol="0">
            <a:spAutoFit/>
          </a:bodyPr>
          <a:lstStyle/>
          <a:p>
            <a:pPr lvl="0"/>
            <a:r>
              <a:rPr lang="en-US" dirty="0" smtClean="0"/>
              <a:t>First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lang="en-US" dirty="0"/>
          </a:p>
        </p:txBody>
      </p:sp>
      <p:sp>
        <p:nvSpPr>
          <p:cNvPr id="2" name="Title Placeholder 1"/>
          <p:cNvSpPr>
            <a:spLocks noGrp="1"/>
          </p:cNvSpPr>
          <p:nvPr>
            <p:ph type="title"/>
          </p:nvPr>
        </p:nvSpPr>
        <p:spPr bwMode="gray">
          <a:xfrm>
            <a:off x="514516" y="1710699"/>
            <a:ext cx="6743533" cy="307777"/>
          </a:xfrm>
          <a:prstGeom prst="rect">
            <a:avLst/>
          </a:prstGeom>
        </p:spPr>
        <p:txBody>
          <a:bodyPr vert="horz" wrap="square" lIns="0" tIns="0" rIns="0" bIns="0" rtlCol="0" anchor="b">
            <a:spAutoFit/>
          </a:bodyPr>
          <a:lstStyle/>
          <a:p>
            <a:r>
              <a:rPr lang="en-US" dirty="0" smtClean="0"/>
              <a:t>Page Title – Rockwell 20pt Regular, Title Case</a:t>
            </a:r>
            <a:endParaRPr lang="en-US" dirty="0"/>
          </a:p>
        </p:txBody>
      </p:sp>
      <p:cxnSp>
        <p:nvCxnSpPr>
          <p:cNvPr id="9" name="Straight Connector 8"/>
          <p:cNvCxnSpPr/>
          <p:nvPr/>
        </p:nvCxnSpPr>
        <p:spPr bwMode="gray">
          <a:xfrm>
            <a:off x="509010" y="1348092"/>
            <a:ext cx="6749040"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bwMode="gray">
          <a:xfrm>
            <a:off x="516897" y="9621251"/>
            <a:ext cx="7255503" cy="146304"/>
          </a:xfrm>
          <a:prstGeom prst="rect">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4" name="TextBox 13"/>
          <p:cNvSpPr txBox="1"/>
          <p:nvPr/>
        </p:nvSpPr>
        <p:spPr bwMode="gray">
          <a:xfrm>
            <a:off x="552610" y="9652084"/>
            <a:ext cx="2464599" cy="84639"/>
          </a:xfrm>
          <a:prstGeom prst="rect">
            <a:avLst/>
          </a:prstGeom>
          <a:noFill/>
        </p:spPr>
        <p:txBody>
          <a:bodyPr wrap="square" lIns="0" tIns="0" rIns="0" bIns="0" rtlCol="0">
            <a:spAutoFit/>
          </a:bodyPr>
          <a:lstStyle/>
          <a:p>
            <a:pPr marL="0" marR="0" lvl="0" indent="0" algn="l" defTabSz="1018879" rtl="0" eaLnBrk="1" fontAlgn="auto" latinLnBrk="0" hangingPunct="1">
              <a:lnSpc>
                <a:spcPct val="100000"/>
              </a:lnSpc>
              <a:spcBef>
                <a:spcPts val="0"/>
              </a:spcBef>
              <a:spcAft>
                <a:spcPts val="0"/>
              </a:spcAft>
              <a:buClrTx/>
              <a:buSzTx/>
              <a:buFontTx/>
              <a:buNone/>
              <a:tabLst/>
              <a:defRPr/>
            </a:pPr>
            <a:r>
              <a:rPr kumimoji="0" lang="en-US" sz="550" b="0" i="0" u="none" strike="noStrike" kern="1200" cap="none" spc="0" normalizeH="0" baseline="0" noProof="0" dirty="0" smtClean="0">
                <a:ln>
                  <a:noFill/>
                </a:ln>
                <a:solidFill>
                  <a:schemeClr val="tx1"/>
                </a:solidFill>
                <a:effectLst/>
                <a:uLnTx/>
                <a:uFillTx/>
                <a:latin typeface="+mn-lt"/>
                <a:ea typeface="+mn-ea"/>
                <a:cs typeface="+mn-cs"/>
              </a:rPr>
              <a:t>©2017 EAB </a:t>
            </a:r>
            <a:r>
              <a:rPr kumimoji="0" lang="en-US" sz="550" b="0" i="0" u="none" strike="noStrike" kern="1200" cap="none" spc="0" normalizeH="0" baseline="0" noProof="0" dirty="0" smtClean="0">
                <a:ln>
                  <a:noFill/>
                </a:ln>
                <a:solidFill>
                  <a:schemeClr val="tx1"/>
                </a:solidFill>
                <a:effectLst/>
                <a:uLnTx/>
                <a:uFillTx/>
                <a:latin typeface="+mn-lt"/>
                <a:ea typeface="+mn-ea"/>
                <a:cs typeface="Arial"/>
              </a:rPr>
              <a:t>• All Rights Reserved</a:t>
            </a:r>
            <a:r>
              <a:rPr kumimoji="0" lang="en-US" sz="550" b="0" i="0" u="none" strike="noStrike" kern="1200" cap="none" spc="0" normalizeH="0" baseline="0" noProof="0" dirty="0" smtClean="0">
                <a:ln>
                  <a:noFill/>
                </a:ln>
                <a:solidFill>
                  <a:schemeClr val="tx1"/>
                </a:solidFill>
                <a:effectLst/>
                <a:uLnTx/>
                <a:uFillTx/>
                <a:latin typeface="+mn-lt"/>
                <a:ea typeface="+mn-ea"/>
                <a:cs typeface="+mn-cs"/>
              </a:rPr>
              <a:t> </a:t>
            </a:r>
            <a:r>
              <a:rPr kumimoji="0" lang="en-US" sz="550" b="0" i="0" u="none" strike="noStrike" kern="1200" cap="none" spc="0" normalizeH="0" baseline="0" noProof="0" dirty="0" smtClean="0">
                <a:ln>
                  <a:noFill/>
                </a:ln>
                <a:solidFill>
                  <a:schemeClr val="tx1"/>
                </a:solidFill>
                <a:effectLst/>
                <a:uLnTx/>
                <a:uFillTx/>
                <a:latin typeface="+mn-lt"/>
                <a:ea typeface="+mn-ea"/>
                <a:cs typeface="Arial"/>
              </a:rPr>
              <a:t>• </a:t>
            </a:r>
            <a:r>
              <a:rPr kumimoji="0" lang="en-US" sz="550" b="1" i="0" u="none" strike="noStrike" kern="1200" cap="none" spc="0" normalizeH="0" baseline="0" noProof="0" dirty="0" smtClean="0">
                <a:ln>
                  <a:noFill/>
                </a:ln>
                <a:solidFill>
                  <a:schemeClr val="tx1"/>
                </a:solidFill>
                <a:effectLst/>
                <a:uLnTx/>
                <a:uFillTx/>
                <a:latin typeface="+mn-lt"/>
                <a:ea typeface="+mn-ea"/>
                <a:cs typeface="+mn-cs"/>
              </a:rPr>
              <a:t>eab.com</a:t>
            </a:r>
          </a:p>
        </p:txBody>
      </p:sp>
      <p:sp>
        <p:nvSpPr>
          <p:cNvPr id="15" name="Rectangle 14"/>
          <p:cNvSpPr/>
          <p:nvPr/>
        </p:nvSpPr>
        <p:spPr bwMode="gray">
          <a:xfrm>
            <a:off x="4162424" y="9575006"/>
            <a:ext cx="3033717" cy="223838"/>
          </a:xfrm>
          <a:prstGeom prst="rect">
            <a:avLst/>
          </a:prstGeom>
          <a:solidFill>
            <a:schemeClr val="bg1"/>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pic>
        <p:nvPicPr>
          <p:cNvPr id="16" name="Picture 15"/>
          <p:cNvPicPr>
            <a:picLocks noChangeAspect="1"/>
          </p:cNvPicPr>
          <p:nvPr/>
        </p:nvPicPr>
        <p:blipFill>
          <a:blip r:embed="rId6">
            <a:extLst>
              <a:ext uri="{28A0092B-C50C-407E-A947-70E740481C1C}">
                <a14:useLocalDpi xmlns:a14="http://schemas.microsoft.com/office/drawing/2010/main" val="0"/>
              </a:ext>
            </a:extLst>
          </a:blip>
          <a:stretch>
            <a:fillRect/>
          </a:stretch>
        </p:blipFill>
        <p:spPr bwMode="gray">
          <a:xfrm>
            <a:off x="4243391" y="9639486"/>
            <a:ext cx="2909983" cy="117539"/>
          </a:xfrm>
          <a:prstGeom prst="rect">
            <a:avLst/>
          </a:prstGeom>
        </p:spPr>
      </p:pic>
      <p:pic>
        <p:nvPicPr>
          <p:cNvPr id="20" name="Picture 19"/>
          <p:cNvPicPr>
            <a:picLocks noChangeAspect="1"/>
          </p:cNvPicPr>
          <p:nvPr/>
        </p:nvPicPr>
        <p:blipFill>
          <a:blip r:embed="rId7">
            <a:extLst>
              <a:ext uri="{28A0092B-C50C-407E-A947-70E740481C1C}">
                <a14:useLocalDpi xmlns:a14="http://schemas.microsoft.com/office/drawing/2010/main" val="0"/>
              </a:ext>
            </a:extLst>
          </a:blip>
          <a:stretch>
            <a:fillRect/>
          </a:stretch>
        </p:blipFill>
        <p:spPr bwMode="gray">
          <a:xfrm>
            <a:off x="513821" y="457997"/>
            <a:ext cx="1325880" cy="507293"/>
          </a:xfrm>
          <a:prstGeom prst="rect">
            <a:avLst/>
          </a:prstGeom>
        </p:spPr>
      </p:pic>
    </p:spTree>
    <p:extLst>
      <p:ext uri="{BB962C8B-B14F-4D97-AF65-F5344CB8AC3E}">
        <p14:creationId xmlns:p14="http://schemas.microsoft.com/office/powerpoint/2010/main" val="3601381"/>
      </p:ext>
    </p:extLst>
  </p:cSld>
  <p:clrMap bg1="lt1" tx1="dk1" bg2="lt2" tx2="dk2" accent1="accent1" accent2="accent2" accent3="accent3" accent4="accent4" accent5="accent5" accent6="accent6" hlink="hlink" folHlink="folHlink"/>
  <p:sldLayoutIdLst>
    <p:sldLayoutId id="2147483749" r:id="rId1"/>
    <p:sldLayoutId id="2147483750" r:id="rId2"/>
    <p:sldLayoutId id="2147483751" r:id="rId3"/>
    <p:sldLayoutId id="2147483752" r:id="rId4"/>
  </p:sldLayoutIdLst>
  <p:timing>
    <p:tnLst>
      <p:par>
        <p:cTn id="1" dur="indefinite" restart="never" nodeType="tmRoot"/>
      </p:par>
    </p:tnLst>
  </p:timing>
  <p:hf hdr="0" ftr="0" dt="0"/>
  <p:txStyles>
    <p:titleStyle>
      <a:lvl1pPr algn="l" defTabSz="1018879" rtl="0" eaLnBrk="1" latinLnBrk="0" hangingPunct="1">
        <a:lnSpc>
          <a:spcPct val="100000"/>
        </a:lnSpc>
        <a:spcBef>
          <a:spcPct val="0"/>
        </a:spcBef>
        <a:buNone/>
        <a:defRPr sz="2000" b="0" kern="1200" spc="50" baseline="0">
          <a:solidFill>
            <a:schemeClr val="accent5"/>
          </a:solidFill>
          <a:latin typeface="+mj-lt"/>
          <a:ea typeface="+mj-ea"/>
          <a:cs typeface="+mj-cs"/>
        </a:defRPr>
      </a:lvl1pPr>
    </p:titleStyle>
    <p:bodyStyle>
      <a:lvl1pPr marL="112713"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1pPr>
      <a:lvl2pPr marL="230188" indent="-117475"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2pPr>
      <a:lvl3pPr marL="342900"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3pPr>
      <a:lvl4pPr marL="4587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4pPr>
      <a:lvl5pPr marL="571500" indent="-112713"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5pPr>
      <a:lvl6pPr marL="685800" indent="-111125" algn="l" defTabSz="1018879" rtl="0" eaLnBrk="1" latinLnBrk="0" hangingPunct="1">
        <a:spcBef>
          <a:spcPts val="500"/>
        </a:spcBef>
        <a:buClr>
          <a:schemeClr val="tx1"/>
        </a:buClr>
        <a:buFont typeface="Arial" panose="020B0604020202020204" pitchFamily="34" charset="0"/>
        <a:buChar char="–"/>
        <a:defRPr sz="900" kern="1200">
          <a:solidFill>
            <a:schemeClr val="tx1"/>
          </a:solidFill>
          <a:latin typeface="+mn-lt"/>
          <a:ea typeface="+mn-ea"/>
          <a:cs typeface="+mn-cs"/>
        </a:defRPr>
      </a:lvl6pPr>
      <a:lvl7pPr marL="796925" indent="-107950"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7pPr>
      <a:lvl8pPr marL="914400"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8pPr>
      <a:lvl9pPr marL="1030288" indent="-115888"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9pPr>
    </p:bodyStyle>
    <p:otherStyle>
      <a:defPPr>
        <a:defRPr lang="en-US"/>
      </a:defPPr>
      <a:lvl1pPr marL="0" algn="l" defTabSz="640080" rtl="0" eaLnBrk="1" latinLnBrk="0" hangingPunct="1">
        <a:spcBef>
          <a:spcPts val="300"/>
        </a:spcBef>
        <a:defRPr sz="800" kern="1200">
          <a:solidFill>
            <a:schemeClr val="tx1"/>
          </a:solidFill>
          <a:latin typeface="+mn-lt"/>
          <a:ea typeface="+mn-ea"/>
          <a:cs typeface="+mn-cs"/>
        </a:defRPr>
      </a:lvl1pPr>
      <a:lvl2pPr marL="114300" indent="-114300" algn="l" defTabSz="640080" rtl="0" eaLnBrk="1" latinLnBrk="0" hangingPunct="1">
        <a:spcBef>
          <a:spcPts val="300"/>
        </a:spcBef>
        <a:buSzPct val="100000"/>
        <a:buFont typeface="Arial" panose="020B0604020202020204" pitchFamily="34" charset="0"/>
        <a:buChar char="•"/>
        <a:defRPr sz="800" kern="1200">
          <a:solidFill>
            <a:schemeClr val="tx1"/>
          </a:solidFill>
          <a:latin typeface="+mn-lt"/>
          <a:ea typeface="+mn-ea"/>
          <a:cs typeface="+mn-cs"/>
        </a:defRPr>
      </a:lvl2pPr>
      <a:lvl3pPr marL="228600" indent="-114300" algn="l" defTabSz="640080" rtl="0" eaLnBrk="1" latinLnBrk="0" hangingPunct="1">
        <a:spcBef>
          <a:spcPts val="300"/>
        </a:spcBef>
        <a:buSzPct val="100000"/>
        <a:buFont typeface="Verdana" panose="020B0604030504040204" pitchFamily="34" charset="0"/>
        <a:buChar char="–"/>
        <a:defRPr sz="800" kern="1200">
          <a:solidFill>
            <a:schemeClr val="tx1"/>
          </a:solidFill>
          <a:latin typeface="+mn-lt"/>
          <a:ea typeface="+mn-ea"/>
          <a:cs typeface="+mn-cs"/>
        </a:defRPr>
      </a:lvl3pPr>
      <a:lvl4pPr marL="342900" indent="-114300" algn="l" defTabSz="640080" rtl="0" eaLnBrk="1" latinLnBrk="0" hangingPunct="1">
        <a:spcBef>
          <a:spcPts val="300"/>
        </a:spcBef>
        <a:buSzPct val="100000"/>
        <a:buFont typeface="Arial" panose="020B0604020202020204" pitchFamily="34" charset="0"/>
        <a:buChar char="•"/>
        <a:defRPr sz="800" kern="1200">
          <a:solidFill>
            <a:schemeClr val="tx1"/>
          </a:solidFill>
          <a:latin typeface="+mn-lt"/>
          <a:ea typeface="+mn-ea"/>
          <a:cs typeface="+mn-cs"/>
        </a:defRPr>
      </a:lvl4pPr>
      <a:lvl5pPr marL="457200" indent="-114300" algn="l" defTabSz="640080" rtl="0" eaLnBrk="1" latinLnBrk="0" hangingPunct="1">
        <a:spcBef>
          <a:spcPts val="300"/>
        </a:spcBef>
        <a:buSzPct val="100000"/>
        <a:buFont typeface="Verdana" panose="020B0604030504040204" pitchFamily="34" charset="0"/>
        <a:buChar char="–"/>
        <a:defRPr sz="800" kern="1200">
          <a:solidFill>
            <a:schemeClr val="tx1"/>
          </a:solidFill>
          <a:latin typeface="+mn-lt"/>
          <a:ea typeface="+mn-ea"/>
          <a:cs typeface="+mn-cs"/>
        </a:defRPr>
      </a:lvl5pPr>
      <a:lvl6pPr marL="571500" indent="-114300" algn="l" defTabSz="640080" rtl="0" eaLnBrk="1" latinLnBrk="0" hangingPunct="1">
        <a:spcBef>
          <a:spcPts val="300"/>
        </a:spcBef>
        <a:buSzPct val="100000"/>
        <a:buFont typeface="Arial" panose="020B0604020202020204" pitchFamily="34" charset="0"/>
        <a:buChar char="•"/>
        <a:defRPr sz="800" kern="1200">
          <a:solidFill>
            <a:schemeClr val="tx1"/>
          </a:solidFill>
          <a:latin typeface="+mn-lt"/>
          <a:ea typeface="+mn-ea"/>
          <a:cs typeface="+mn-cs"/>
        </a:defRPr>
      </a:lvl6pPr>
      <a:lvl7pPr marL="685800" indent="-114300" algn="l" defTabSz="640080" rtl="0" eaLnBrk="1" latinLnBrk="0" hangingPunct="1">
        <a:spcBef>
          <a:spcPts val="300"/>
        </a:spcBef>
        <a:buSzPct val="100000"/>
        <a:buFont typeface="Verdana" panose="020B0604030504040204" pitchFamily="34" charset="0"/>
        <a:buChar char="–"/>
        <a:defRPr sz="800" kern="1200">
          <a:solidFill>
            <a:schemeClr val="tx1"/>
          </a:solidFill>
          <a:latin typeface="+mn-lt"/>
          <a:ea typeface="+mn-ea"/>
          <a:cs typeface="+mn-cs"/>
        </a:defRPr>
      </a:lvl7pPr>
      <a:lvl8pPr marL="800100" indent="-114300" algn="l" defTabSz="640080" rtl="0" eaLnBrk="1" latinLnBrk="0" hangingPunct="1">
        <a:spcBef>
          <a:spcPts val="300"/>
        </a:spcBef>
        <a:buSzPct val="100000"/>
        <a:buFont typeface="Arial" panose="020B0604020202020204" pitchFamily="34" charset="0"/>
        <a:buChar char="•"/>
        <a:defRPr sz="800" kern="1200">
          <a:solidFill>
            <a:schemeClr val="tx1"/>
          </a:solidFill>
          <a:latin typeface="+mn-lt"/>
          <a:ea typeface="+mn-ea"/>
          <a:cs typeface="+mn-cs"/>
        </a:defRPr>
      </a:lvl8pPr>
      <a:lvl9pPr marL="914400" indent="-114300" algn="l" defTabSz="640080" rtl="0" eaLnBrk="1" latinLnBrk="0" hangingPunct="1">
        <a:spcBef>
          <a:spcPts val="300"/>
        </a:spcBef>
        <a:buSzPct val="100000"/>
        <a:buFont typeface="Verdana" panose="020B0604030504040204" pitchFamily="34" charset="0"/>
        <a:buChar char="–"/>
        <a:defRPr sz="800" kern="1200">
          <a:solidFill>
            <a:schemeClr val="tx1"/>
          </a:solidFill>
          <a:latin typeface="+mn-lt"/>
          <a:ea typeface="+mn-ea"/>
          <a:cs typeface="+mn-cs"/>
        </a:defRPr>
      </a:lvl9pPr>
    </p:otherStyle>
  </p:txStyles>
  <p:extLst mod="1">
    <p:ext uri="{27BBF7A9-308A-43DC-89C8-2F10F3537804}">
      <p15:sldGuideLst xmlns="" xmlns:p15="http://schemas.microsoft.com/office/powerpoint/2012/main">
        <p15:guide id="1" pos="323" userDrawn="1">
          <p15:clr>
            <a:srgbClr val="C35EA4"/>
          </p15:clr>
        </p15:guide>
        <p15:guide id="2" pos="4572" userDrawn="1">
          <p15:clr>
            <a:srgbClr val="C35EA4"/>
          </p15:clr>
        </p15:guide>
        <p15:guide id="3" orient="horz" pos="287" userDrawn="1">
          <p15:clr>
            <a:srgbClr val="C35EA4"/>
          </p15:clr>
        </p15:guide>
        <p15:guide id="4" orient="horz" pos="5940" userDrawn="1">
          <p15:clr>
            <a:srgbClr val="C35EA4"/>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Text Placeholder 12"/>
          <p:cNvSpPr>
            <a:spLocks noGrp="1"/>
          </p:cNvSpPr>
          <p:nvPr>
            <p:ph type="body" idx="1"/>
          </p:nvPr>
        </p:nvSpPr>
        <p:spPr bwMode="gray">
          <a:xfrm>
            <a:off x="3061404" y="4149472"/>
            <a:ext cx="1649592" cy="1759456"/>
          </a:xfrm>
          <a:prstGeom prst="rect">
            <a:avLst/>
          </a:prstGeom>
        </p:spPr>
        <p:txBody>
          <a:bodyPr vert="horz" wrap="square" lIns="0" tIns="0" rIns="0" bIns="0" rtlCol="0">
            <a:spAutoFit/>
          </a:bodyPr>
          <a:lstStyle/>
          <a:p>
            <a:pPr lvl="0"/>
            <a:r>
              <a:rPr lang="en-US" dirty="0" smtClean="0"/>
              <a:t>First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lang="en-US" dirty="0"/>
          </a:p>
        </p:txBody>
      </p:sp>
      <p:sp>
        <p:nvSpPr>
          <p:cNvPr id="2" name="Title Placeholder 1"/>
          <p:cNvSpPr>
            <a:spLocks noGrp="1"/>
          </p:cNvSpPr>
          <p:nvPr>
            <p:ph type="title"/>
          </p:nvPr>
        </p:nvSpPr>
        <p:spPr bwMode="gray">
          <a:xfrm>
            <a:off x="514516" y="1710699"/>
            <a:ext cx="6743533" cy="307777"/>
          </a:xfrm>
          <a:prstGeom prst="rect">
            <a:avLst/>
          </a:prstGeom>
        </p:spPr>
        <p:txBody>
          <a:bodyPr vert="horz" wrap="square" lIns="0" tIns="0" rIns="0" bIns="0" rtlCol="0" anchor="b">
            <a:spAutoFit/>
          </a:bodyPr>
          <a:lstStyle/>
          <a:p>
            <a:r>
              <a:rPr lang="en-US" dirty="0" smtClean="0"/>
              <a:t>Page Title – Rockwell 20pt Regular, Title Case</a:t>
            </a:r>
            <a:endParaRPr lang="en-US" dirty="0"/>
          </a:p>
        </p:txBody>
      </p:sp>
      <p:cxnSp>
        <p:nvCxnSpPr>
          <p:cNvPr id="9" name="Straight Connector 8"/>
          <p:cNvCxnSpPr/>
          <p:nvPr/>
        </p:nvCxnSpPr>
        <p:spPr bwMode="gray">
          <a:xfrm>
            <a:off x="509010" y="1348092"/>
            <a:ext cx="6749040"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bwMode="gray">
          <a:xfrm>
            <a:off x="516897" y="9621251"/>
            <a:ext cx="7255503" cy="146304"/>
          </a:xfrm>
          <a:prstGeom prst="rect">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4" name="TextBox 13"/>
          <p:cNvSpPr txBox="1"/>
          <p:nvPr/>
        </p:nvSpPr>
        <p:spPr bwMode="gray">
          <a:xfrm>
            <a:off x="552610" y="9652084"/>
            <a:ext cx="2464599" cy="84639"/>
          </a:xfrm>
          <a:prstGeom prst="rect">
            <a:avLst/>
          </a:prstGeom>
          <a:noFill/>
        </p:spPr>
        <p:txBody>
          <a:bodyPr wrap="square" lIns="0" tIns="0" rIns="0" bIns="0" rtlCol="0">
            <a:spAutoFit/>
          </a:bodyPr>
          <a:lstStyle/>
          <a:p>
            <a:pPr marL="0" marR="0" lvl="0" indent="0" algn="l" defTabSz="1018879" rtl="0" eaLnBrk="1" fontAlgn="auto" latinLnBrk="0" hangingPunct="1">
              <a:lnSpc>
                <a:spcPct val="100000"/>
              </a:lnSpc>
              <a:spcBef>
                <a:spcPts val="0"/>
              </a:spcBef>
              <a:spcAft>
                <a:spcPts val="0"/>
              </a:spcAft>
              <a:buClrTx/>
              <a:buSzTx/>
              <a:buFontTx/>
              <a:buNone/>
              <a:tabLst/>
              <a:defRPr/>
            </a:pPr>
            <a:r>
              <a:rPr kumimoji="0" lang="en-US" sz="550" b="0" i="0" u="none" strike="noStrike" kern="1200" cap="none" spc="0" normalizeH="0" baseline="0" noProof="0" dirty="0" smtClean="0">
                <a:ln>
                  <a:noFill/>
                </a:ln>
                <a:solidFill>
                  <a:schemeClr val="tx1"/>
                </a:solidFill>
                <a:effectLst/>
                <a:uLnTx/>
                <a:uFillTx/>
                <a:latin typeface="+mn-lt"/>
                <a:ea typeface="+mn-ea"/>
                <a:cs typeface="+mn-cs"/>
              </a:rPr>
              <a:t>©2017 EAB </a:t>
            </a:r>
            <a:r>
              <a:rPr kumimoji="0" lang="en-US" sz="550" b="0" i="0" u="none" strike="noStrike" kern="1200" cap="none" spc="0" normalizeH="0" baseline="0" noProof="0" dirty="0" smtClean="0">
                <a:ln>
                  <a:noFill/>
                </a:ln>
                <a:solidFill>
                  <a:schemeClr val="tx1"/>
                </a:solidFill>
                <a:effectLst/>
                <a:uLnTx/>
                <a:uFillTx/>
                <a:latin typeface="+mn-lt"/>
                <a:ea typeface="+mn-ea"/>
                <a:cs typeface="Arial"/>
              </a:rPr>
              <a:t>• All Rights Reserved</a:t>
            </a:r>
            <a:r>
              <a:rPr kumimoji="0" lang="en-US" sz="550" b="0" i="0" u="none" strike="noStrike" kern="1200" cap="none" spc="0" normalizeH="0" baseline="0" noProof="0" dirty="0" smtClean="0">
                <a:ln>
                  <a:noFill/>
                </a:ln>
                <a:solidFill>
                  <a:schemeClr val="tx1"/>
                </a:solidFill>
                <a:effectLst/>
                <a:uLnTx/>
                <a:uFillTx/>
                <a:latin typeface="+mn-lt"/>
                <a:ea typeface="+mn-ea"/>
                <a:cs typeface="+mn-cs"/>
              </a:rPr>
              <a:t> </a:t>
            </a:r>
            <a:r>
              <a:rPr kumimoji="0" lang="en-US" sz="550" b="0" i="0" u="none" strike="noStrike" kern="1200" cap="none" spc="0" normalizeH="0" baseline="0" noProof="0" dirty="0" smtClean="0">
                <a:ln>
                  <a:noFill/>
                </a:ln>
                <a:solidFill>
                  <a:schemeClr val="tx1"/>
                </a:solidFill>
                <a:effectLst/>
                <a:uLnTx/>
                <a:uFillTx/>
                <a:latin typeface="+mn-lt"/>
                <a:ea typeface="+mn-ea"/>
                <a:cs typeface="Arial"/>
              </a:rPr>
              <a:t>• </a:t>
            </a:r>
            <a:r>
              <a:rPr kumimoji="0" lang="en-US" sz="550" b="1" i="0" u="none" strike="noStrike" kern="1200" cap="none" spc="0" normalizeH="0" baseline="0" noProof="0" dirty="0" smtClean="0">
                <a:ln>
                  <a:noFill/>
                </a:ln>
                <a:solidFill>
                  <a:schemeClr val="tx1"/>
                </a:solidFill>
                <a:effectLst/>
                <a:uLnTx/>
                <a:uFillTx/>
                <a:latin typeface="+mn-lt"/>
                <a:ea typeface="+mn-ea"/>
                <a:cs typeface="+mn-cs"/>
              </a:rPr>
              <a:t>eab.com</a:t>
            </a:r>
          </a:p>
        </p:txBody>
      </p:sp>
      <p:sp>
        <p:nvSpPr>
          <p:cNvPr id="15" name="Rectangle 14"/>
          <p:cNvSpPr/>
          <p:nvPr/>
        </p:nvSpPr>
        <p:spPr bwMode="gray">
          <a:xfrm>
            <a:off x="4162424" y="9575006"/>
            <a:ext cx="3033717" cy="223838"/>
          </a:xfrm>
          <a:prstGeom prst="rect">
            <a:avLst/>
          </a:prstGeom>
          <a:solidFill>
            <a:schemeClr val="bg1"/>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pic>
        <p:nvPicPr>
          <p:cNvPr id="16" name="Picture 15"/>
          <p:cNvPicPr>
            <a:picLocks noChangeAspect="1"/>
          </p:cNvPicPr>
          <p:nvPr/>
        </p:nvPicPr>
        <p:blipFill>
          <a:blip r:embed="rId6">
            <a:extLst>
              <a:ext uri="{28A0092B-C50C-407E-A947-70E740481C1C}">
                <a14:useLocalDpi xmlns:a14="http://schemas.microsoft.com/office/drawing/2010/main" val="0"/>
              </a:ext>
            </a:extLst>
          </a:blip>
          <a:stretch>
            <a:fillRect/>
          </a:stretch>
        </p:blipFill>
        <p:spPr bwMode="gray">
          <a:xfrm>
            <a:off x="4243391" y="9639486"/>
            <a:ext cx="2909983" cy="117539"/>
          </a:xfrm>
          <a:prstGeom prst="rect">
            <a:avLst/>
          </a:prstGeom>
        </p:spPr>
      </p:pic>
      <p:pic>
        <p:nvPicPr>
          <p:cNvPr id="18" name="Picture 17"/>
          <p:cNvPicPr>
            <a:picLocks noChangeAspect="1"/>
          </p:cNvPicPr>
          <p:nvPr/>
        </p:nvPicPr>
        <p:blipFill>
          <a:blip r:embed="rId7">
            <a:extLst>
              <a:ext uri="{28A0092B-C50C-407E-A947-70E740481C1C}">
                <a14:useLocalDpi xmlns:a14="http://schemas.microsoft.com/office/drawing/2010/main" val="0"/>
              </a:ext>
            </a:extLst>
          </a:blip>
          <a:stretch>
            <a:fillRect/>
          </a:stretch>
        </p:blipFill>
        <p:spPr bwMode="gray">
          <a:xfrm>
            <a:off x="513821" y="457997"/>
            <a:ext cx="1325880" cy="507293"/>
          </a:xfrm>
          <a:prstGeom prst="rect">
            <a:avLst/>
          </a:prstGeom>
        </p:spPr>
      </p:pic>
      <p:cxnSp>
        <p:nvCxnSpPr>
          <p:cNvPr id="19" name="Straight Connector 18"/>
          <p:cNvCxnSpPr/>
          <p:nvPr/>
        </p:nvCxnSpPr>
        <p:spPr bwMode="gray">
          <a:xfrm>
            <a:off x="1981066" y="422334"/>
            <a:ext cx="0" cy="578619"/>
          </a:xfrm>
          <a:prstGeom prst="line">
            <a:avLst/>
          </a:prstGeom>
          <a:ln w="9525">
            <a:solidFill>
              <a:schemeClr val="accent2"/>
            </a:solidFill>
            <a:miter lim="800000"/>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39461512"/>
      </p:ext>
    </p:extLst>
  </p:cSld>
  <p:clrMap bg1="lt1" tx1="dk1" bg2="lt2" tx2="dk2" accent1="accent1" accent2="accent2" accent3="accent3" accent4="accent4" accent5="accent5" accent6="accent6" hlink="hlink" folHlink="folHlink"/>
  <p:sldLayoutIdLst>
    <p:sldLayoutId id="2147483754" r:id="rId1"/>
    <p:sldLayoutId id="2147483755" r:id="rId2"/>
    <p:sldLayoutId id="2147483756" r:id="rId3"/>
    <p:sldLayoutId id="2147483757" r:id="rId4"/>
  </p:sldLayoutIdLst>
  <p:timing>
    <p:tnLst>
      <p:par>
        <p:cTn id="1" dur="indefinite" restart="never" nodeType="tmRoot"/>
      </p:par>
    </p:tnLst>
  </p:timing>
  <p:hf hdr="0" ftr="0" dt="0"/>
  <p:txStyles>
    <p:titleStyle>
      <a:lvl1pPr algn="l" defTabSz="1018879" rtl="0" eaLnBrk="1" latinLnBrk="0" hangingPunct="1">
        <a:lnSpc>
          <a:spcPct val="100000"/>
        </a:lnSpc>
        <a:spcBef>
          <a:spcPct val="0"/>
        </a:spcBef>
        <a:buNone/>
        <a:defRPr sz="2000" b="0" kern="1200" spc="50" baseline="0">
          <a:solidFill>
            <a:schemeClr val="accent5"/>
          </a:solidFill>
          <a:latin typeface="+mj-lt"/>
          <a:ea typeface="+mj-ea"/>
          <a:cs typeface="+mj-cs"/>
        </a:defRPr>
      </a:lvl1pPr>
    </p:titleStyle>
    <p:bodyStyle>
      <a:lvl1pPr marL="112713"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1pPr>
      <a:lvl2pPr marL="230188" indent="-117475"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2pPr>
      <a:lvl3pPr marL="342900"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3pPr>
      <a:lvl4pPr marL="4587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4pPr>
      <a:lvl5pPr marL="571500" indent="-112713"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5pPr>
      <a:lvl6pPr marL="685800" indent="-111125" algn="l" defTabSz="1018879" rtl="0" eaLnBrk="1" latinLnBrk="0" hangingPunct="1">
        <a:spcBef>
          <a:spcPts val="500"/>
        </a:spcBef>
        <a:buClr>
          <a:schemeClr val="tx1"/>
        </a:buClr>
        <a:buFont typeface="Arial" panose="020B0604020202020204" pitchFamily="34" charset="0"/>
        <a:buChar char="–"/>
        <a:defRPr sz="900" kern="1200">
          <a:solidFill>
            <a:schemeClr val="tx1"/>
          </a:solidFill>
          <a:latin typeface="+mn-lt"/>
          <a:ea typeface="+mn-ea"/>
          <a:cs typeface="+mn-cs"/>
        </a:defRPr>
      </a:lvl6pPr>
      <a:lvl7pPr marL="796925" indent="-107950"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7pPr>
      <a:lvl8pPr marL="914400"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8pPr>
      <a:lvl9pPr marL="1030288" indent="-115888"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9pPr>
    </p:bodyStyle>
    <p:otherStyle>
      <a:defPPr>
        <a:defRPr lang="en-US"/>
      </a:defPPr>
      <a:lvl1pPr marL="0" algn="l" defTabSz="640080" rtl="0" eaLnBrk="1" latinLnBrk="0" hangingPunct="1">
        <a:spcBef>
          <a:spcPts val="300"/>
        </a:spcBef>
        <a:defRPr sz="800" kern="1200">
          <a:solidFill>
            <a:schemeClr val="tx1"/>
          </a:solidFill>
          <a:latin typeface="+mn-lt"/>
          <a:ea typeface="+mn-ea"/>
          <a:cs typeface="+mn-cs"/>
        </a:defRPr>
      </a:lvl1pPr>
      <a:lvl2pPr marL="114300" indent="-114300" algn="l" defTabSz="640080" rtl="0" eaLnBrk="1" latinLnBrk="0" hangingPunct="1">
        <a:spcBef>
          <a:spcPts val="300"/>
        </a:spcBef>
        <a:buSzPct val="100000"/>
        <a:buFont typeface="Arial" panose="020B0604020202020204" pitchFamily="34" charset="0"/>
        <a:buChar char="•"/>
        <a:defRPr sz="800" kern="1200">
          <a:solidFill>
            <a:schemeClr val="tx1"/>
          </a:solidFill>
          <a:latin typeface="+mn-lt"/>
          <a:ea typeface="+mn-ea"/>
          <a:cs typeface="+mn-cs"/>
        </a:defRPr>
      </a:lvl2pPr>
      <a:lvl3pPr marL="228600" indent="-114300" algn="l" defTabSz="640080" rtl="0" eaLnBrk="1" latinLnBrk="0" hangingPunct="1">
        <a:spcBef>
          <a:spcPts val="300"/>
        </a:spcBef>
        <a:buSzPct val="100000"/>
        <a:buFont typeface="Verdana" panose="020B0604030504040204" pitchFamily="34" charset="0"/>
        <a:buChar char="–"/>
        <a:defRPr sz="800" kern="1200">
          <a:solidFill>
            <a:schemeClr val="tx1"/>
          </a:solidFill>
          <a:latin typeface="+mn-lt"/>
          <a:ea typeface="+mn-ea"/>
          <a:cs typeface="+mn-cs"/>
        </a:defRPr>
      </a:lvl3pPr>
      <a:lvl4pPr marL="342900" indent="-114300" algn="l" defTabSz="640080" rtl="0" eaLnBrk="1" latinLnBrk="0" hangingPunct="1">
        <a:spcBef>
          <a:spcPts val="300"/>
        </a:spcBef>
        <a:buSzPct val="100000"/>
        <a:buFont typeface="Arial" panose="020B0604020202020204" pitchFamily="34" charset="0"/>
        <a:buChar char="•"/>
        <a:defRPr sz="800" kern="1200">
          <a:solidFill>
            <a:schemeClr val="tx1"/>
          </a:solidFill>
          <a:latin typeface="+mn-lt"/>
          <a:ea typeface="+mn-ea"/>
          <a:cs typeface="+mn-cs"/>
        </a:defRPr>
      </a:lvl4pPr>
      <a:lvl5pPr marL="457200" indent="-114300" algn="l" defTabSz="640080" rtl="0" eaLnBrk="1" latinLnBrk="0" hangingPunct="1">
        <a:spcBef>
          <a:spcPts val="300"/>
        </a:spcBef>
        <a:buSzPct val="100000"/>
        <a:buFont typeface="Verdana" panose="020B0604030504040204" pitchFamily="34" charset="0"/>
        <a:buChar char="–"/>
        <a:defRPr sz="800" kern="1200">
          <a:solidFill>
            <a:schemeClr val="tx1"/>
          </a:solidFill>
          <a:latin typeface="+mn-lt"/>
          <a:ea typeface="+mn-ea"/>
          <a:cs typeface="+mn-cs"/>
        </a:defRPr>
      </a:lvl5pPr>
      <a:lvl6pPr marL="571500" indent="-114300" algn="l" defTabSz="640080" rtl="0" eaLnBrk="1" latinLnBrk="0" hangingPunct="1">
        <a:spcBef>
          <a:spcPts val="300"/>
        </a:spcBef>
        <a:buSzPct val="100000"/>
        <a:buFont typeface="Arial" panose="020B0604020202020204" pitchFamily="34" charset="0"/>
        <a:buChar char="•"/>
        <a:defRPr sz="800" kern="1200">
          <a:solidFill>
            <a:schemeClr val="tx1"/>
          </a:solidFill>
          <a:latin typeface="+mn-lt"/>
          <a:ea typeface="+mn-ea"/>
          <a:cs typeface="+mn-cs"/>
        </a:defRPr>
      </a:lvl6pPr>
      <a:lvl7pPr marL="685800" indent="-114300" algn="l" defTabSz="640080" rtl="0" eaLnBrk="1" latinLnBrk="0" hangingPunct="1">
        <a:spcBef>
          <a:spcPts val="300"/>
        </a:spcBef>
        <a:buSzPct val="100000"/>
        <a:buFont typeface="Verdana" panose="020B0604030504040204" pitchFamily="34" charset="0"/>
        <a:buChar char="–"/>
        <a:defRPr sz="800" kern="1200">
          <a:solidFill>
            <a:schemeClr val="tx1"/>
          </a:solidFill>
          <a:latin typeface="+mn-lt"/>
          <a:ea typeface="+mn-ea"/>
          <a:cs typeface="+mn-cs"/>
        </a:defRPr>
      </a:lvl7pPr>
      <a:lvl8pPr marL="800100" indent="-114300" algn="l" defTabSz="640080" rtl="0" eaLnBrk="1" latinLnBrk="0" hangingPunct="1">
        <a:spcBef>
          <a:spcPts val="300"/>
        </a:spcBef>
        <a:buSzPct val="100000"/>
        <a:buFont typeface="Arial" panose="020B0604020202020204" pitchFamily="34" charset="0"/>
        <a:buChar char="•"/>
        <a:defRPr sz="800" kern="1200">
          <a:solidFill>
            <a:schemeClr val="tx1"/>
          </a:solidFill>
          <a:latin typeface="+mn-lt"/>
          <a:ea typeface="+mn-ea"/>
          <a:cs typeface="+mn-cs"/>
        </a:defRPr>
      </a:lvl8pPr>
      <a:lvl9pPr marL="914400" indent="-114300" algn="l" defTabSz="640080" rtl="0" eaLnBrk="1" latinLnBrk="0" hangingPunct="1">
        <a:spcBef>
          <a:spcPts val="300"/>
        </a:spcBef>
        <a:buSzPct val="100000"/>
        <a:buFont typeface="Verdana" panose="020B0604030504040204" pitchFamily="34" charset="0"/>
        <a:buChar char="–"/>
        <a:defRPr sz="800" kern="1200">
          <a:solidFill>
            <a:schemeClr val="tx1"/>
          </a:solidFill>
          <a:latin typeface="+mn-lt"/>
          <a:ea typeface="+mn-ea"/>
          <a:cs typeface="+mn-cs"/>
        </a:defRPr>
      </a:lvl9pPr>
    </p:otherStyle>
  </p:txStyles>
  <p:extLst mod="1">
    <p:ext uri="{27BBF7A9-308A-43DC-89C8-2F10F3537804}">
      <p15:sldGuideLst xmlns="" xmlns:p15="http://schemas.microsoft.com/office/powerpoint/2012/main">
        <p15:guide id="1" pos="323">
          <p15:clr>
            <a:srgbClr val="C35EA4"/>
          </p15:clr>
        </p15:guide>
        <p15:guide id="2" pos="4572">
          <p15:clr>
            <a:srgbClr val="C35EA4"/>
          </p15:clr>
        </p15:guide>
        <p15:guide id="3" orient="horz" pos="287">
          <p15:clr>
            <a:srgbClr val="C35EA4"/>
          </p15:clr>
        </p15:guide>
        <p15:guide id="4" orient="horz" pos="5940" userDrawn="1">
          <p15:clr>
            <a:srgbClr val="C35EA4"/>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hyperlink" Target="https://www.responsiveclassroom.org/about/crs/" TargetMode="External"/><Relationship Id="rId2" Type="http://schemas.openxmlformats.org/officeDocument/2006/relationships/hyperlink" Target="http://www.challengesuccess.org/" TargetMode="External"/><Relationship Id="rId1" Type="http://schemas.openxmlformats.org/officeDocument/2006/relationships/slideLayout" Target="../slideLayouts/slideLayout24.xml"/><Relationship Id="rId4" Type="http://schemas.openxmlformats.org/officeDocument/2006/relationships/hyperlink" Target="https://characterlab.org/"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www.casel.org/" TargetMode="External"/><Relationship Id="rId2" Type="http://schemas.openxmlformats.org/officeDocument/2006/relationships/hyperlink" Target="http://www.mindfulschools.org/" TargetMode="External"/><Relationship Id="rId1" Type="http://schemas.openxmlformats.org/officeDocument/2006/relationships/slideLayout" Target="../slideLayouts/slideLayout9.xml"/><Relationship Id="rId5" Type="http://schemas.openxmlformats.org/officeDocument/2006/relationships/hyperlink" Target="https://www.ccl.org/leadership-solutions/industries-sectors/education/" TargetMode="External"/><Relationship Id="rId4" Type="http://schemas.openxmlformats.org/officeDocument/2006/relationships/hyperlink" Target="http://ei.yale.edu/ruler/"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29"/>
          </p:nvPr>
        </p:nvSpPr>
        <p:spPr/>
        <p:txBody>
          <a:bodyPr/>
          <a:lstStyle/>
          <a:p>
            <a:r>
              <a:rPr lang="en-US" dirty="0" smtClean="0"/>
              <a:t>Tackling the Student Stress Dilemma</a:t>
            </a:r>
            <a:endParaRPr lang="en-US" dirty="0"/>
          </a:p>
        </p:txBody>
      </p:sp>
      <p:sp>
        <p:nvSpPr>
          <p:cNvPr id="6" name="Title 5"/>
          <p:cNvSpPr>
            <a:spLocks noGrp="1"/>
          </p:cNvSpPr>
          <p:nvPr>
            <p:ph type="title"/>
          </p:nvPr>
        </p:nvSpPr>
        <p:spPr>
          <a:xfrm>
            <a:off x="516045" y="1741477"/>
            <a:ext cx="6742005" cy="276999"/>
          </a:xfrm>
        </p:spPr>
        <p:txBody>
          <a:bodyPr/>
          <a:lstStyle/>
          <a:p>
            <a:r>
              <a:rPr lang="en-US" sz="1800" dirty="0" smtClean="0"/>
              <a:t>Improving the Student Experience – Partner Organizations</a:t>
            </a:r>
            <a:endParaRPr lang="en-US" sz="1800" dirty="0"/>
          </a:p>
        </p:txBody>
      </p:sp>
      <p:sp>
        <p:nvSpPr>
          <p:cNvPr id="7" name="Slide Number Placeholder 6"/>
          <p:cNvSpPr>
            <a:spLocks noGrp="1"/>
          </p:cNvSpPr>
          <p:nvPr>
            <p:ph type="sldNum" sz="quarter" idx="4"/>
          </p:nvPr>
        </p:nvSpPr>
        <p:spPr/>
        <p:txBody>
          <a:bodyPr/>
          <a:lstStyle/>
          <a:p>
            <a:fld id="{3410C721-F8A9-4A85-92FB-8E0F6F5D496A}" type="slidenum">
              <a:rPr lang="en-US" smtClean="0"/>
              <a:pPr/>
              <a:t>1</a:t>
            </a:fld>
            <a:endParaRPr lang="en-US" dirty="0"/>
          </a:p>
        </p:txBody>
      </p:sp>
      <p:sp>
        <p:nvSpPr>
          <p:cNvPr id="8" name="Text Placeholder 7"/>
          <p:cNvSpPr>
            <a:spLocks noGrp="1"/>
          </p:cNvSpPr>
          <p:nvPr>
            <p:ph type="body" sz="quarter" idx="45"/>
          </p:nvPr>
        </p:nvSpPr>
        <p:spPr/>
        <p:txBody>
          <a:bodyPr/>
          <a:lstStyle/>
          <a:p>
            <a:r>
              <a:rPr lang="en-US" dirty="0" smtClean="0"/>
              <a:t>Independent School </a:t>
            </a:r>
            <a:br>
              <a:rPr lang="en-US" dirty="0" smtClean="0"/>
            </a:br>
            <a:r>
              <a:rPr lang="en-US" dirty="0" smtClean="0"/>
              <a:t>Executive Forum</a:t>
            </a:r>
            <a:endParaRPr lang="en-US" dirty="0"/>
          </a:p>
        </p:txBody>
      </p:sp>
      <p:sp>
        <p:nvSpPr>
          <p:cNvPr id="17" name="TextBox 16"/>
          <p:cNvSpPr txBox="1"/>
          <p:nvPr/>
        </p:nvSpPr>
        <p:spPr bwMode="gray">
          <a:xfrm>
            <a:off x="509588" y="2804984"/>
            <a:ext cx="6748462" cy="2319513"/>
          </a:xfrm>
          <a:prstGeom prst="rect">
            <a:avLst/>
          </a:prstGeom>
          <a:noFill/>
          <a:ln w="12700">
            <a:noFill/>
            <a:miter lim="800000"/>
          </a:ln>
        </p:spPr>
        <p:txBody>
          <a:bodyPr wrap="square" lIns="137160" tIns="91440" rIns="137160" bIns="0" rtlCol="0">
            <a:noAutofit/>
          </a:bodyPr>
          <a:lstStyle/>
          <a:p>
            <a:r>
              <a:rPr lang="en-US" sz="900" b="1" dirty="0" smtClean="0">
                <a:hlinkClick r:id="rId2"/>
              </a:rPr>
              <a:t>Challenge Success</a:t>
            </a:r>
            <a:r>
              <a:rPr lang="en-US" sz="1000" b="1" dirty="0" smtClean="0"/>
              <a:t/>
            </a:r>
            <a:br>
              <a:rPr lang="en-US" sz="1000" b="1" dirty="0" smtClean="0"/>
            </a:br>
            <a:r>
              <a:rPr lang="en-US" sz="800" i="1" dirty="0" smtClean="0">
                <a:solidFill>
                  <a:schemeClr val="accent3"/>
                </a:solidFill>
              </a:rPr>
              <a:t>Organization Focused on Making the K-12 Student </a:t>
            </a:r>
            <a:r>
              <a:rPr lang="en-US" sz="800" i="1" dirty="0">
                <a:solidFill>
                  <a:schemeClr val="accent3"/>
                </a:solidFill>
              </a:rPr>
              <a:t>E</a:t>
            </a:r>
            <a:r>
              <a:rPr lang="en-US" sz="800" i="1" dirty="0" smtClean="0">
                <a:solidFill>
                  <a:schemeClr val="accent3"/>
                </a:solidFill>
              </a:rPr>
              <a:t>xperience </a:t>
            </a:r>
            <a:r>
              <a:rPr lang="en-US" sz="800" i="1" dirty="0">
                <a:solidFill>
                  <a:schemeClr val="accent3"/>
                </a:solidFill>
              </a:rPr>
              <a:t>H</a:t>
            </a:r>
            <a:r>
              <a:rPr lang="en-US" sz="800" i="1" dirty="0" smtClean="0">
                <a:solidFill>
                  <a:schemeClr val="accent3"/>
                </a:solidFill>
              </a:rPr>
              <a:t>ealthier and More </a:t>
            </a:r>
            <a:r>
              <a:rPr lang="en-US" sz="800" i="1" dirty="0">
                <a:solidFill>
                  <a:schemeClr val="accent3"/>
                </a:solidFill>
              </a:rPr>
              <a:t>B</a:t>
            </a:r>
            <a:r>
              <a:rPr lang="en-US" sz="800" i="1" dirty="0" smtClean="0">
                <a:solidFill>
                  <a:schemeClr val="accent3"/>
                </a:solidFill>
              </a:rPr>
              <a:t>alanced</a:t>
            </a:r>
            <a:r>
              <a:rPr lang="en-US" sz="800" b="1" dirty="0"/>
              <a:t/>
            </a:r>
            <a:br>
              <a:rPr lang="en-US" sz="800" b="1" dirty="0"/>
            </a:br>
            <a:r>
              <a:rPr lang="en-US" sz="800" b="1" dirty="0" smtClean="0"/>
              <a:t/>
            </a:r>
            <a:br>
              <a:rPr lang="en-US" sz="800" b="1" dirty="0" smtClean="0"/>
            </a:br>
            <a:endParaRPr lang="en-US" sz="800" b="1" dirty="0" smtClean="0"/>
          </a:p>
          <a:p>
            <a:pPr marL="680890" lvl="1" indent="-171450">
              <a:buFont typeface="Arial" panose="020B0604020202020204" pitchFamily="34" charset="0"/>
              <a:buChar char="•"/>
            </a:pPr>
            <a:r>
              <a:rPr lang="en-US" sz="800" dirty="0" smtClean="0"/>
              <a:t>Identifies best practices in stress management from the fields of education, psychology, and medicine; many of these are included in the book </a:t>
            </a:r>
            <a:r>
              <a:rPr lang="en-US" sz="800" i="1" dirty="0" smtClean="0"/>
              <a:t>Overloaded </a:t>
            </a:r>
            <a:r>
              <a:rPr lang="en-US" sz="800" i="1" dirty="0"/>
              <a:t>and </a:t>
            </a:r>
            <a:r>
              <a:rPr lang="en-US" sz="800" i="1" dirty="0" smtClean="0"/>
              <a:t>Underprepared: Strategies for Stronger Schools and Healthy, Successful Kids</a:t>
            </a:r>
            <a:r>
              <a:rPr lang="en-US" sz="800" dirty="0" smtClean="0"/>
              <a:t/>
            </a:r>
            <a:br>
              <a:rPr lang="en-US" sz="800" dirty="0" smtClean="0"/>
            </a:br>
            <a:endParaRPr lang="en-US" sz="800" dirty="0" smtClean="0"/>
          </a:p>
          <a:p>
            <a:pPr marL="680890" lvl="1" indent="-171450">
              <a:buFont typeface="Arial" panose="020B0604020202020204" pitchFamily="34" charset="0"/>
              <a:buChar char="•"/>
            </a:pPr>
            <a:r>
              <a:rPr lang="en-US" sz="800" dirty="0" smtClean="0"/>
              <a:t>Hosts biannual conferences where member schools send teams of educators, parents, and students to learn best practices for improving student wellness at their schools </a:t>
            </a:r>
          </a:p>
          <a:p>
            <a:pPr marL="171450" indent="-171450">
              <a:buFont typeface="Arial" panose="020B0604020202020204" pitchFamily="34" charset="0"/>
              <a:buChar char="•"/>
            </a:pPr>
            <a:endParaRPr lang="en-US" sz="800" dirty="0"/>
          </a:p>
          <a:p>
            <a:pPr marL="680890" lvl="1" indent="-171450">
              <a:buFont typeface="Arial" panose="020B0604020202020204" pitchFamily="34" charset="0"/>
              <a:buChar char="•"/>
            </a:pPr>
            <a:r>
              <a:rPr lang="en-US" sz="800" dirty="0" smtClean="0"/>
              <a:t>Assigns coaches to work with school teams both at conferences and throughout the academic year to design and implement changes in areas such as curriculum and assessment, scheduling, and homework policies</a:t>
            </a:r>
          </a:p>
          <a:p>
            <a:pPr marL="171450" indent="-171450">
              <a:buFont typeface="Arial" panose="020B0604020202020204" pitchFamily="34" charset="0"/>
              <a:buChar char="•"/>
            </a:pPr>
            <a:endParaRPr lang="en-US" sz="800" dirty="0"/>
          </a:p>
          <a:p>
            <a:pPr marL="680890" lvl="1" indent="-171450">
              <a:buFont typeface="Arial" panose="020B0604020202020204" pitchFamily="34" charset="0"/>
              <a:buChar char="•"/>
            </a:pPr>
            <a:r>
              <a:rPr lang="en-US" sz="800" dirty="0" smtClean="0"/>
              <a:t>Helps schools measure and benchmark student wellness over time with the </a:t>
            </a:r>
            <a:r>
              <a:rPr lang="en-US" sz="800" i="1" dirty="0" smtClean="0"/>
              <a:t>Stanford Survey of Adolescent School Experiences</a:t>
            </a:r>
            <a:r>
              <a:rPr lang="en-US" sz="800" dirty="0" smtClean="0"/>
              <a:t>, a comprehensive online survey for the whole student body, administered and analyzed by Challenge Success</a:t>
            </a:r>
            <a:br>
              <a:rPr lang="en-US" sz="800" dirty="0" smtClean="0"/>
            </a:br>
            <a:endParaRPr lang="en-US" sz="800" dirty="0"/>
          </a:p>
        </p:txBody>
      </p:sp>
      <p:cxnSp>
        <p:nvCxnSpPr>
          <p:cNvPr id="49" name="Straight Connector 48"/>
          <p:cNvCxnSpPr/>
          <p:nvPr/>
        </p:nvCxnSpPr>
        <p:spPr bwMode="gray">
          <a:xfrm>
            <a:off x="493712" y="5246422"/>
            <a:ext cx="6764338" cy="0"/>
          </a:xfrm>
          <a:prstGeom prst="line">
            <a:avLst/>
          </a:prstGeom>
          <a:ln w="12700">
            <a:solidFill>
              <a:schemeClr val="tx2"/>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bwMode="gray">
          <a:xfrm>
            <a:off x="509588" y="5368347"/>
            <a:ext cx="6748462" cy="1788727"/>
          </a:xfrm>
          <a:prstGeom prst="rect">
            <a:avLst/>
          </a:prstGeom>
          <a:noFill/>
          <a:ln w="12700">
            <a:noFill/>
            <a:miter lim="800000"/>
          </a:ln>
        </p:spPr>
        <p:txBody>
          <a:bodyPr wrap="square" lIns="137160" tIns="91440" rIns="137160" bIns="0" rtlCol="0">
            <a:noAutofit/>
          </a:bodyPr>
          <a:lstStyle/>
          <a:p>
            <a:r>
              <a:rPr lang="en-US" sz="900" b="1" dirty="0" smtClean="0">
                <a:hlinkClick r:id="rId3"/>
              </a:rPr>
              <a:t>Center for Responsive Schools (CRS)</a:t>
            </a:r>
            <a:r>
              <a:rPr lang="en-US" sz="1000" b="1" dirty="0" smtClean="0"/>
              <a:t/>
            </a:r>
            <a:br>
              <a:rPr lang="en-US" sz="1000" b="1" dirty="0" smtClean="0"/>
            </a:br>
            <a:r>
              <a:rPr lang="en-US" sz="800" i="1" dirty="0" smtClean="0">
                <a:solidFill>
                  <a:schemeClr val="accent3"/>
                </a:solidFill>
              </a:rPr>
              <a:t>Educator-founded Company Committed to Improving Elementary and Middle School Teaching</a:t>
            </a:r>
            <a:r>
              <a:rPr lang="en-US" sz="1050" i="1" dirty="0" smtClean="0">
                <a:solidFill>
                  <a:schemeClr val="accent3"/>
                </a:solidFill>
              </a:rPr>
              <a:t/>
            </a:r>
            <a:br>
              <a:rPr lang="en-US" sz="1050" i="1" dirty="0" smtClean="0">
                <a:solidFill>
                  <a:schemeClr val="accent3"/>
                </a:solidFill>
              </a:rPr>
            </a:br>
            <a:r>
              <a:rPr lang="en-US" sz="1000" i="1" dirty="0" smtClean="0">
                <a:solidFill>
                  <a:schemeClr val="accent3"/>
                </a:solidFill>
              </a:rPr>
              <a:t/>
            </a:r>
            <a:br>
              <a:rPr lang="en-US" sz="1000" i="1" dirty="0" smtClean="0">
                <a:solidFill>
                  <a:schemeClr val="accent3"/>
                </a:solidFill>
              </a:rPr>
            </a:br>
            <a:endParaRPr lang="en-US" sz="1000" b="1" dirty="0" smtClean="0"/>
          </a:p>
          <a:p>
            <a:pPr marL="680890" lvl="1" indent="-171450">
              <a:buFont typeface="Arial" panose="020B0604020202020204" pitchFamily="34" charset="0"/>
              <a:buChar char="•"/>
            </a:pPr>
            <a:r>
              <a:rPr lang="en-US" sz="800" dirty="0" smtClean="0"/>
              <a:t>Delivers on-site workshops and follow-up evaluations to assist PK-8 schools in implementing SEL </a:t>
            </a:r>
            <a:br>
              <a:rPr lang="en-US" sz="800" dirty="0" smtClean="0"/>
            </a:br>
            <a:r>
              <a:rPr lang="en-US" sz="800" dirty="0" smtClean="0"/>
              <a:t>teaching methods</a:t>
            </a:r>
            <a:br>
              <a:rPr lang="en-US" sz="800" dirty="0" smtClean="0"/>
            </a:br>
            <a:endParaRPr lang="en-US" sz="800" dirty="0" smtClean="0"/>
          </a:p>
          <a:p>
            <a:pPr marL="680890" lvl="1" indent="-171450">
              <a:buFont typeface="Arial" panose="020B0604020202020204" pitchFamily="34" charset="0"/>
              <a:buChar char="•"/>
            </a:pPr>
            <a:r>
              <a:rPr lang="en-US" sz="800" dirty="0" smtClean="0"/>
              <a:t>Offers teacher certifications, courses, and free online resources to help teachers and school leaders become SEL trainers and best practice disseminators for their institutions</a:t>
            </a:r>
            <a:br>
              <a:rPr lang="en-US" sz="800" dirty="0" smtClean="0"/>
            </a:br>
            <a:endParaRPr lang="en-US" sz="800" dirty="0" smtClean="0"/>
          </a:p>
          <a:p>
            <a:pPr marL="680890" lvl="1" indent="-171450">
              <a:buFont typeface="Arial" panose="020B0604020202020204" pitchFamily="34" charset="0"/>
              <a:buChar char="•"/>
            </a:pPr>
            <a:r>
              <a:rPr lang="en-US" sz="800" dirty="0" smtClean="0"/>
              <a:t>Assists K-8 teachers in adopting SEL methods in the classroom with professional development learning kits and best practice books and DVDs</a:t>
            </a:r>
            <a:endParaRPr lang="en-US" sz="800" dirty="0"/>
          </a:p>
        </p:txBody>
      </p:sp>
      <p:sp>
        <p:nvSpPr>
          <p:cNvPr id="30" name="TextBox 29"/>
          <p:cNvSpPr txBox="1"/>
          <p:nvPr/>
        </p:nvSpPr>
        <p:spPr bwMode="gray">
          <a:xfrm>
            <a:off x="509588" y="7400925"/>
            <a:ext cx="6748462" cy="2140468"/>
          </a:xfrm>
          <a:prstGeom prst="rect">
            <a:avLst/>
          </a:prstGeom>
          <a:noFill/>
          <a:ln w="12700">
            <a:noFill/>
            <a:miter lim="800000"/>
          </a:ln>
        </p:spPr>
        <p:txBody>
          <a:bodyPr wrap="square" lIns="137160" tIns="91440" rIns="137160" bIns="0" rtlCol="0">
            <a:noAutofit/>
          </a:bodyPr>
          <a:lstStyle/>
          <a:p>
            <a:r>
              <a:rPr lang="en-US" sz="900" b="1" dirty="0" smtClean="0">
                <a:hlinkClick r:id="rId4"/>
              </a:rPr>
              <a:t>Character Lab</a:t>
            </a:r>
            <a:r>
              <a:rPr lang="en-US" sz="900" b="1" dirty="0" smtClean="0"/>
              <a:t/>
            </a:r>
            <a:br>
              <a:rPr lang="en-US" sz="900" b="1" dirty="0" smtClean="0"/>
            </a:br>
            <a:r>
              <a:rPr lang="en-US" sz="800" i="1" dirty="0" smtClean="0">
                <a:solidFill>
                  <a:schemeClr val="accent3"/>
                </a:solidFill>
              </a:rPr>
              <a:t>Nonprofit Dedicated to Advancing the Science and Practice of Character Development</a:t>
            </a:r>
            <a:r>
              <a:rPr lang="en-US" sz="1000" i="1" dirty="0" smtClean="0">
                <a:solidFill>
                  <a:schemeClr val="accent3"/>
                </a:solidFill>
              </a:rPr>
              <a:t/>
            </a:r>
            <a:br>
              <a:rPr lang="en-US" sz="1000" i="1" dirty="0" smtClean="0">
                <a:solidFill>
                  <a:schemeClr val="accent3"/>
                </a:solidFill>
              </a:rPr>
            </a:br>
            <a:r>
              <a:rPr lang="en-US" sz="1000" i="1" dirty="0" smtClean="0">
                <a:solidFill>
                  <a:schemeClr val="accent3"/>
                </a:solidFill>
              </a:rPr>
              <a:t/>
            </a:r>
            <a:br>
              <a:rPr lang="en-US" sz="1000" i="1" dirty="0" smtClean="0">
                <a:solidFill>
                  <a:schemeClr val="accent3"/>
                </a:solidFill>
              </a:rPr>
            </a:br>
            <a:endParaRPr lang="en-US" sz="1000" i="1" dirty="0" smtClean="0">
              <a:solidFill>
                <a:schemeClr val="accent3"/>
              </a:solidFill>
            </a:endParaRPr>
          </a:p>
          <a:p>
            <a:pPr marL="680890" lvl="1" indent="-171450">
              <a:buFont typeface="Arial" panose="020B0604020202020204" pitchFamily="34" charset="0"/>
              <a:buChar char="•"/>
            </a:pPr>
            <a:r>
              <a:rPr lang="en-US" sz="800" dirty="0" smtClean="0"/>
              <a:t>Brings teams of educators and scientists together to co-design and perform cutting-edge research on child character development practices in PK-12 schools</a:t>
            </a:r>
            <a:br>
              <a:rPr lang="en-US" sz="800" dirty="0" smtClean="0"/>
            </a:br>
            <a:endParaRPr lang="en-US" sz="800" dirty="0" smtClean="0"/>
          </a:p>
          <a:p>
            <a:pPr marL="680890" lvl="1" indent="-171450">
              <a:buFont typeface="Arial" panose="020B0604020202020204" pitchFamily="34" charset="0"/>
              <a:buChar char="•"/>
            </a:pPr>
            <a:r>
              <a:rPr lang="en-US" sz="800" dirty="0" smtClean="0"/>
              <a:t>Drives implementation of the Lab’s research by creating practical tools, including professional development materials for teachers</a:t>
            </a:r>
            <a:br>
              <a:rPr lang="en-US" sz="800" dirty="0" smtClean="0"/>
            </a:br>
            <a:endParaRPr lang="en-US" sz="800" dirty="0" smtClean="0"/>
          </a:p>
          <a:p>
            <a:pPr marL="680890" lvl="1" indent="-171450">
              <a:buFont typeface="Arial" panose="020B0604020202020204" pitchFamily="34" charset="0"/>
              <a:buChar char="•"/>
            </a:pPr>
            <a:r>
              <a:rPr lang="en-US" sz="800" dirty="0" smtClean="0"/>
              <a:t>Defines new, more precise measures of character; children and teachers use these measures to cooperatively establish and periodically assess progress to student character growth goals</a:t>
            </a:r>
            <a:endParaRPr lang="en-US" sz="800" dirty="0"/>
          </a:p>
        </p:txBody>
      </p:sp>
      <p:cxnSp>
        <p:nvCxnSpPr>
          <p:cNvPr id="73" name="Straight Connector 72"/>
          <p:cNvCxnSpPr/>
          <p:nvPr/>
        </p:nvCxnSpPr>
        <p:spPr bwMode="gray">
          <a:xfrm>
            <a:off x="498013" y="7278999"/>
            <a:ext cx="6764338" cy="0"/>
          </a:xfrm>
          <a:prstGeom prst="line">
            <a:avLst/>
          </a:prstGeom>
          <a:ln w="12700">
            <a:solidFill>
              <a:schemeClr val="tx2"/>
            </a:solidFill>
            <a:miter lim="800000"/>
            <a:headEnd type="none"/>
            <a:tailEnd type="none"/>
          </a:ln>
        </p:spPr>
        <p:style>
          <a:lnRef idx="1">
            <a:schemeClr val="accent1"/>
          </a:lnRef>
          <a:fillRef idx="0">
            <a:schemeClr val="accent1"/>
          </a:fillRef>
          <a:effectRef idx="0">
            <a:schemeClr val="accent1"/>
          </a:effectRef>
          <a:fontRef idx="minor">
            <a:schemeClr val="tx1"/>
          </a:fontRef>
        </p:style>
      </p:cxnSp>
      <p:grpSp>
        <p:nvGrpSpPr>
          <p:cNvPr id="21" name="Group 20"/>
          <p:cNvGrpSpPr/>
          <p:nvPr/>
        </p:nvGrpSpPr>
        <p:grpSpPr>
          <a:xfrm>
            <a:off x="577531" y="2171699"/>
            <a:ext cx="6684819" cy="571951"/>
            <a:chOff x="615316" y="2171699"/>
            <a:chExt cx="5290184" cy="571951"/>
          </a:xfrm>
        </p:grpSpPr>
        <p:cxnSp>
          <p:nvCxnSpPr>
            <p:cNvPr id="55" name="Straight Connector 54"/>
            <p:cNvCxnSpPr/>
            <p:nvPr/>
          </p:nvCxnSpPr>
          <p:spPr bwMode="gray">
            <a:xfrm>
              <a:off x="615316" y="2171699"/>
              <a:ext cx="0" cy="365760"/>
            </a:xfrm>
            <a:prstGeom prst="line">
              <a:avLst/>
            </a:prstGeom>
            <a:ln w="28575">
              <a:solidFill>
                <a:schemeClr val="accent6"/>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bwMode="gray">
            <a:xfrm>
              <a:off x="692468" y="2171699"/>
              <a:ext cx="5213032" cy="571951"/>
            </a:xfrm>
            <a:prstGeom prst="rect">
              <a:avLst/>
            </a:prstGeom>
            <a:noFill/>
          </p:spPr>
          <p:txBody>
            <a:bodyPr wrap="square" lIns="0" tIns="0" rIns="0" bIns="0" rtlCol="0">
              <a:spAutoFit/>
            </a:bodyPr>
            <a:lstStyle/>
            <a:p>
              <a:r>
                <a:rPr lang="en-US" sz="800" dirty="0" smtClean="0"/>
                <a:t>There are many options available to support Independent Schools in their student wellness efforts. Through our research, we identified the following organizations as strong partners in improving the student experience through innovative best practices in mindfulness, social emotional learning, and leadership development. </a:t>
              </a:r>
              <a:endParaRPr lang="en-US" sz="800" b="1" dirty="0"/>
            </a:p>
            <a:p>
              <a:pPr>
                <a:spcBef>
                  <a:spcPts val="500"/>
                </a:spcBef>
              </a:pPr>
              <a:endParaRPr lang="en-US" sz="900" dirty="0" smtClean="0"/>
            </a:p>
          </p:txBody>
        </p:sp>
      </p:grpSp>
    </p:spTree>
    <p:extLst>
      <p:ext uri="{BB962C8B-B14F-4D97-AF65-F5344CB8AC3E}">
        <p14:creationId xmlns:p14="http://schemas.microsoft.com/office/powerpoint/2010/main" val="222079757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29"/>
          </p:nvPr>
        </p:nvSpPr>
        <p:spPr/>
        <p:txBody>
          <a:bodyPr/>
          <a:lstStyle/>
          <a:p>
            <a:endParaRPr lang="en-US"/>
          </a:p>
        </p:txBody>
      </p:sp>
      <p:sp>
        <p:nvSpPr>
          <p:cNvPr id="6" name="Title 5"/>
          <p:cNvSpPr>
            <a:spLocks noGrp="1"/>
          </p:cNvSpPr>
          <p:nvPr>
            <p:ph type="title"/>
          </p:nvPr>
        </p:nvSpPr>
        <p:spPr/>
        <p:txBody>
          <a:bodyPr/>
          <a:lstStyle/>
          <a:p>
            <a:r>
              <a:rPr lang="en-US" dirty="0" smtClean="0"/>
              <a:t>Tackling the Student Stress Dilemma</a:t>
            </a:r>
            <a:endParaRPr lang="en-US" dirty="0"/>
          </a:p>
        </p:txBody>
      </p:sp>
      <p:sp>
        <p:nvSpPr>
          <p:cNvPr id="7" name="Slide Number Placeholder 6"/>
          <p:cNvSpPr>
            <a:spLocks noGrp="1"/>
          </p:cNvSpPr>
          <p:nvPr>
            <p:ph type="sldNum" sz="quarter" idx="4"/>
          </p:nvPr>
        </p:nvSpPr>
        <p:spPr/>
        <p:txBody>
          <a:bodyPr/>
          <a:lstStyle/>
          <a:p>
            <a:fld id="{3410C721-F8A9-4A85-92FB-8E0F6F5D496A}" type="slidenum">
              <a:rPr lang="en-US" smtClean="0"/>
              <a:pPr/>
              <a:t>2</a:t>
            </a:fld>
            <a:endParaRPr lang="en-US" dirty="0"/>
          </a:p>
        </p:txBody>
      </p:sp>
      <p:sp>
        <p:nvSpPr>
          <p:cNvPr id="33" name="TextBox 32"/>
          <p:cNvSpPr txBox="1"/>
          <p:nvPr/>
        </p:nvSpPr>
        <p:spPr bwMode="gray">
          <a:xfrm>
            <a:off x="509588" y="7503849"/>
            <a:ext cx="6748462" cy="1783025"/>
          </a:xfrm>
          <a:prstGeom prst="rect">
            <a:avLst/>
          </a:prstGeom>
          <a:noFill/>
          <a:ln w="12700">
            <a:noFill/>
            <a:miter lim="800000"/>
          </a:ln>
        </p:spPr>
        <p:txBody>
          <a:bodyPr wrap="square" lIns="137160" tIns="91440" rIns="137160" bIns="0" rtlCol="0">
            <a:noAutofit/>
          </a:bodyPr>
          <a:lstStyle/>
          <a:p>
            <a:r>
              <a:rPr lang="en-US" sz="900" b="1" dirty="0" smtClean="0">
                <a:hlinkClick r:id="rId2"/>
              </a:rPr>
              <a:t>Mindful Schools</a:t>
            </a:r>
            <a:r>
              <a:rPr lang="en-US" sz="900" b="1" dirty="0" smtClean="0"/>
              <a:t/>
            </a:r>
            <a:br>
              <a:rPr lang="en-US" sz="900" b="1" dirty="0" smtClean="0"/>
            </a:br>
            <a:r>
              <a:rPr lang="en-US" sz="800" i="1" dirty="0" smtClean="0">
                <a:solidFill>
                  <a:schemeClr val="accent3"/>
                </a:solidFill>
              </a:rPr>
              <a:t>Organization Specializing in Highly Adaptable Mindfulness and SEL Training</a:t>
            </a:r>
            <a:r>
              <a:rPr lang="en-US" sz="1000" b="1" dirty="0" smtClean="0"/>
              <a:t/>
            </a:r>
            <a:br>
              <a:rPr lang="en-US" sz="1000" b="1" dirty="0" smtClean="0"/>
            </a:br>
            <a:r>
              <a:rPr lang="en-US" sz="1000" b="1" dirty="0" smtClean="0"/>
              <a:t/>
            </a:r>
            <a:br>
              <a:rPr lang="en-US" sz="1000" b="1" dirty="0" smtClean="0"/>
            </a:br>
            <a:endParaRPr lang="en-US" sz="800" b="1" dirty="0" smtClean="0"/>
          </a:p>
          <a:p>
            <a:pPr marL="680890" lvl="1" indent="-171450">
              <a:buFont typeface="Arial" panose="020B0604020202020204" pitchFamily="34" charset="0"/>
              <a:buChar char="•"/>
            </a:pPr>
            <a:r>
              <a:rPr lang="en-US" sz="800" dirty="0" smtClean="0"/>
              <a:t>Approaches mindfulness and social emotional learning with a bottom-up philosophy; focuses on supporting practice adoption in one-classroom at a time, rather than pursuing school-wide rollouts</a:t>
            </a:r>
            <a:br>
              <a:rPr lang="en-US" sz="800" dirty="0" smtClean="0"/>
            </a:br>
            <a:endParaRPr lang="en-US" sz="800" dirty="0" smtClean="0"/>
          </a:p>
          <a:p>
            <a:pPr marL="680890" lvl="1" indent="-171450">
              <a:buFont typeface="Arial" panose="020B0604020202020204" pitchFamily="34" charset="0"/>
              <a:buChar char="•"/>
            </a:pPr>
            <a:r>
              <a:rPr lang="en-US" sz="800" dirty="0" smtClean="0"/>
              <a:t>Gives teachers and mental health professionals a foundation in personal mindfulness practice; uses that practice as a basis for providing them with curricular innovations, toolkits, and program evaluation tools</a:t>
            </a:r>
            <a:br>
              <a:rPr lang="en-US" sz="800" dirty="0" smtClean="0"/>
            </a:br>
            <a:endParaRPr lang="en-US" sz="800" dirty="0" smtClean="0"/>
          </a:p>
          <a:p>
            <a:pPr marL="680890" lvl="1" indent="-171450">
              <a:buFont typeface="Arial" panose="020B0604020202020204" pitchFamily="34" charset="0"/>
              <a:buChar char="•"/>
            </a:pPr>
            <a:r>
              <a:rPr lang="en-US" sz="800" dirty="0" smtClean="0"/>
              <a:t>Provides participating educators and school community members with practical tools, including student workbooks and program evaluation metrics </a:t>
            </a:r>
            <a:endParaRPr lang="en-US" sz="800" dirty="0"/>
          </a:p>
        </p:txBody>
      </p:sp>
      <p:sp>
        <p:nvSpPr>
          <p:cNvPr id="16" name="TextBox 15"/>
          <p:cNvSpPr txBox="1"/>
          <p:nvPr/>
        </p:nvSpPr>
        <p:spPr bwMode="gray">
          <a:xfrm>
            <a:off x="509588" y="1102492"/>
            <a:ext cx="6748462" cy="1689167"/>
          </a:xfrm>
          <a:prstGeom prst="rect">
            <a:avLst/>
          </a:prstGeom>
          <a:noFill/>
          <a:ln w="12700">
            <a:noFill/>
            <a:miter lim="800000"/>
          </a:ln>
        </p:spPr>
        <p:txBody>
          <a:bodyPr wrap="square" lIns="137160" tIns="91440" rIns="137160" bIns="0" rtlCol="0">
            <a:noAutofit/>
          </a:bodyPr>
          <a:lstStyle/>
          <a:p>
            <a:r>
              <a:rPr lang="en-US" sz="900" b="1" dirty="0" smtClean="0">
                <a:hlinkClick r:id="rId3"/>
              </a:rPr>
              <a:t>Collaborative for Academic, Social, and Emotional Learning (CASEL)</a:t>
            </a:r>
            <a:r>
              <a:rPr lang="en-US" sz="1000" b="1" dirty="0" smtClean="0"/>
              <a:t/>
            </a:r>
            <a:br>
              <a:rPr lang="en-US" sz="1000" b="1" dirty="0" smtClean="0"/>
            </a:br>
            <a:r>
              <a:rPr lang="en-US" sz="800" i="1" dirty="0" smtClean="0">
                <a:solidFill>
                  <a:schemeClr val="accent3"/>
                </a:solidFill>
              </a:rPr>
              <a:t>Research and Advocacy Organization Dedicated to Promoting Best Practices in SEL</a:t>
            </a:r>
            <a:r>
              <a:rPr lang="en-US" sz="700" b="1" dirty="0" smtClean="0"/>
              <a:t/>
            </a:r>
            <a:br>
              <a:rPr lang="en-US" sz="700" b="1" dirty="0" smtClean="0"/>
            </a:br>
            <a:r>
              <a:rPr lang="en-US" sz="800" b="1" dirty="0"/>
              <a:t/>
            </a:r>
            <a:br>
              <a:rPr lang="en-US" sz="800" b="1" dirty="0"/>
            </a:br>
            <a:endParaRPr lang="en-US" sz="800" b="1" dirty="0" smtClean="0"/>
          </a:p>
          <a:p>
            <a:pPr marL="680890" lvl="1" indent="-171450">
              <a:buFont typeface="Arial" panose="020B0604020202020204" pitchFamily="34" charset="0"/>
              <a:buChar char="•"/>
            </a:pPr>
            <a:r>
              <a:rPr lang="en-US" sz="800" dirty="0" smtClean="0"/>
              <a:t>Serves as a national clearinghouse for innovative best practices in social emotional learning for K-12 schools</a:t>
            </a:r>
            <a:br>
              <a:rPr lang="en-US" sz="800" dirty="0" smtClean="0"/>
            </a:br>
            <a:endParaRPr lang="en-US" sz="800" dirty="0" smtClean="0"/>
          </a:p>
          <a:p>
            <a:pPr marL="680890" lvl="1" indent="-171450">
              <a:buFont typeface="Arial" panose="020B0604020202020204" pitchFamily="34" charset="0"/>
              <a:buChar char="•"/>
            </a:pPr>
            <a:r>
              <a:rPr lang="en-US" sz="800" dirty="0" smtClean="0"/>
              <a:t>Identifies and rates effectiveness of evidence-based SEL programs from around the country in an annually updated guide, which includes road maps for school teams on selecting and implementing the right SEL programs for them</a:t>
            </a:r>
            <a:br>
              <a:rPr lang="en-US" sz="800" dirty="0" smtClean="0"/>
            </a:br>
            <a:endParaRPr lang="en-US" sz="800" dirty="0" smtClean="0"/>
          </a:p>
          <a:p>
            <a:pPr marL="680890" lvl="1" indent="-171450">
              <a:buFont typeface="Arial" panose="020B0604020202020204" pitchFamily="34" charset="0"/>
              <a:buChar char="•"/>
            </a:pPr>
            <a:r>
              <a:rPr lang="en-US" sz="800" dirty="0" smtClean="0"/>
              <a:t>Assembles downloadable </a:t>
            </a:r>
            <a:r>
              <a:rPr lang="en-US" sz="800" dirty="0"/>
              <a:t>tools and research for supporting </a:t>
            </a:r>
            <a:r>
              <a:rPr lang="en-US" sz="800" dirty="0" smtClean="0"/>
              <a:t>SEL implementation in areas such as SEL </a:t>
            </a:r>
            <a:r>
              <a:rPr lang="en-US" sz="800" dirty="0"/>
              <a:t>program budgeting, </a:t>
            </a:r>
            <a:r>
              <a:rPr lang="en-US" sz="800" dirty="0" smtClean="0"/>
              <a:t>pedagogy, and school-family partnerships</a:t>
            </a:r>
            <a:endParaRPr lang="en-US" sz="800" dirty="0"/>
          </a:p>
        </p:txBody>
      </p:sp>
      <p:cxnSp>
        <p:nvCxnSpPr>
          <p:cNvPr id="36" name="Straight Connector 35"/>
          <p:cNvCxnSpPr/>
          <p:nvPr/>
        </p:nvCxnSpPr>
        <p:spPr bwMode="gray">
          <a:xfrm>
            <a:off x="493711" y="2972095"/>
            <a:ext cx="6764338" cy="0"/>
          </a:xfrm>
          <a:prstGeom prst="line">
            <a:avLst/>
          </a:prstGeom>
          <a:ln w="12700">
            <a:solidFill>
              <a:schemeClr val="tx2"/>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bwMode="gray">
          <a:xfrm>
            <a:off x="509588" y="3152531"/>
            <a:ext cx="6748462" cy="1903011"/>
          </a:xfrm>
          <a:prstGeom prst="rect">
            <a:avLst/>
          </a:prstGeom>
          <a:noFill/>
          <a:ln w="12700">
            <a:noFill/>
            <a:miter lim="800000"/>
          </a:ln>
        </p:spPr>
        <p:txBody>
          <a:bodyPr wrap="square" lIns="137160" tIns="91440" rIns="137160" bIns="0" rtlCol="0">
            <a:noAutofit/>
          </a:bodyPr>
          <a:lstStyle/>
          <a:p>
            <a:r>
              <a:rPr lang="en-US" sz="900" b="1" dirty="0" smtClean="0">
                <a:hlinkClick r:id="rId4"/>
              </a:rPr>
              <a:t>RULER: Recognizing, Understanding, Labeling, Expressing, and Regulating Emotions</a:t>
            </a:r>
            <a:r>
              <a:rPr lang="en-US" sz="1000" b="1" dirty="0" smtClean="0"/>
              <a:t/>
            </a:r>
            <a:br>
              <a:rPr lang="en-US" sz="1000" b="1" dirty="0" smtClean="0"/>
            </a:br>
            <a:r>
              <a:rPr lang="en-US" sz="800" i="1" dirty="0" smtClean="0">
                <a:solidFill>
                  <a:schemeClr val="accent3"/>
                </a:solidFill>
              </a:rPr>
              <a:t>SEL Research Program Integrated with the Yale Center for Emotional Intelligence</a:t>
            </a:r>
            <a:r>
              <a:rPr lang="en-US" sz="1000" b="1" dirty="0" smtClean="0"/>
              <a:t/>
            </a:r>
            <a:br>
              <a:rPr lang="en-US" sz="1000" b="1" dirty="0" smtClean="0"/>
            </a:br>
            <a:r>
              <a:rPr lang="en-US" sz="1000" b="1" dirty="0" smtClean="0"/>
              <a:t/>
            </a:r>
            <a:br>
              <a:rPr lang="en-US" sz="1000" b="1" dirty="0" smtClean="0"/>
            </a:br>
            <a:endParaRPr lang="en-US" sz="1000" b="1" dirty="0" smtClean="0"/>
          </a:p>
          <a:p>
            <a:pPr marL="680890" lvl="1" indent="-171450">
              <a:buFont typeface="Arial" panose="020B0604020202020204" pitchFamily="34" charset="0"/>
              <a:buChar char="•"/>
            </a:pPr>
            <a:r>
              <a:rPr lang="en-US" sz="800" dirty="0" smtClean="0"/>
              <a:t>Supports K-8 schools in rolling out the RULER model: a multi-phase emotional learning program that focuses on emotion identification and conflict management</a:t>
            </a:r>
            <a:br>
              <a:rPr lang="en-US" sz="800" dirty="0" smtClean="0"/>
            </a:br>
            <a:endParaRPr lang="en-US" sz="800" dirty="0" smtClean="0"/>
          </a:p>
          <a:p>
            <a:pPr marL="680890" lvl="1" indent="-171450">
              <a:buFont typeface="Arial" panose="020B0604020202020204" pitchFamily="34" charset="0"/>
              <a:buChar char="•"/>
            </a:pPr>
            <a:r>
              <a:rPr lang="en-US" sz="800" dirty="0" smtClean="0"/>
              <a:t>Offers a series of training programs for groups of 3-5 educators and school leaders, equipping them to train the rest of their school teams; supports program alumni with ongoing feedback, advanced training options, and online resources</a:t>
            </a:r>
            <a:br>
              <a:rPr lang="en-US" sz="800" dirty="0" smtClean="0"/>
            </a:br>
            <a:endParaRPr lang="en-US" sz="800" dirty="0" smtClean="0"/>
          </a:p>
          <a:p>
            <a:pPr marL="680890" lvl="1" indent="-171450">
              <a:buFont typeface="Arial" panose="020B0604020202020204" pitchFamily="34" charset="0"/>
              <a:buChar char="•"/>
            </a:pPr>
            <a:r>
              <a:rPr lang="en-US" sz="800" dirty="0" smtClean="0"/>
              <a:t>Emphasizes program flexibility, with respect both to the timing of specific program elements and to compatibility with SEL offerings outside of RULER</a:t>
            </a:r>
            <a:endParaRPr lang="en-US" sz="800" dirty="0"/>
          </a:p>
        </p:txBody>
      </p:sp>
      <p:cxnSp>
        <p:nvCxnSpPr>
          <p:cNvPr id="44" name="Straight Connector 43"/>
          <p:cNvCxnSpPr/>
          <p:nvPr/>
        </p:nvCxnSpPr>
        <p:spPr bwMode="gray">
          <a:xfrm>
            <a:off x="493712" y="5207403"/>
            <a:ext cx="6764338" cy="0"/>
          </a:xfrm>
          <a:prstGeom prst="line">
            <a:avLst/>
          </a:prstGeom>
          <a:ln w="12700">
            <a:solidFill>
              <a:schemeClr val="tx2"/>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bwMode="gray">
          <a:xfrm>
            <a:off x="509588" y="5416414"/>
            <a:ext cx="6748462" cy="1726565"/>
          </a:xfrm>
          <a:prstGeom prst="rect">
            <a:avLst/>
          </a:prstGeom>
          <a:noFill/>
          <a:ln w="12700">
            <a:noFill/>
            <a:miter lim="800000"/>
          </a:ln>
        </p:spPr>
        <p:txBody>
          <a:bodyPr wrap="square" lIns="137160" tIns="91440" rIns="137160" bIns="0" rtlCol="0">
            <a:noAutofit/>
          </a:bodyPr>
          <a:lstStyle/>
          <a:p>
            <a:r>
              <a:rPr lang="en-US" sz="900" b="1" dirty="0" smtClean="0">
                <a:hlinkClick r:id="rId5"/>
              </a:rPr>
              <a:t>Center for Creative leadership – Education Sector</a:t>
            </a:r>
            <a:r>
              <a:rPr lang="en-US" sz="1000" b="1" dirty="0" smtClean="0"/>
              <a:t/>
            </a:r>
            <a:br>
              <a:rPr lang="en-US" sz="1000" b="1" dirty="0" smtClean="0"/>
            </a:br>
            <a:r>
              <a:rPr lang="en-US" sz="800" i="1" dirty="0" smtClean="0">
                <a:solidFill>
                  <a:schemeClr val="accent3"/>
                </a:solidFill>
              </a:rPr>
              <a:t>Executive Leadership Development Firm with Strong K-12 Practice</a:t>
            </a:r>
            <a:r>
              <a:rPr lang="en-US" sz="900" b="1" dirty="0" smtClean="0"/>
              <a:t/>
            </a:r>
            <a:br>
              <a:rPr lang="en-US" sz="900" b="1" dirty="0" smtClean="0"/>
            </a:br>
            <a:r>
              <a:rPr lang="en-US" sz="1000" b="1" dirty="0" smtClean="0"/>
              <a:t/>
            </a:r>
            <a:br>
              <a:rPr lang="en-US" sz="1000" b="1" dirty="0" smtClean="0"/>
            </a:br>
            <a:endParaRPr lang="en-US" sz="1000" b="1" dirty="0" smtClean="0"/>
          </a:p>
          <a:p>
            <a:pPr marL="680890" lvl="1" indent="-171450">
              <a:buFont typeface="Arial" panose="020B0604020202020204" pitchFamily="34" charset="0"/>
              <a:buChar char="•"/>
            </a:pPr>
            <a:r>
              <a:rPr lang="en-US" sz="800" dirty="0" smtClean="0"/>
              <a:t>Brings experience in corporate executive training to K-12 leaders through leadership assessment, classroom trainings, and individual and team coaching for heads of school and executive staff</a:t>
            </a:r>
          </a:p>
          <a:p>
            <a:pPr marL="680890" lvl="1" indent="-171450">
              <a:buFont typeface="Arial" panose="020B0604020202020204" pitchFamily="34" charset="0"/>
              <a:buChar char="•"/>
            </a:pPr>
            <a:endParaRPr lang="en-US" sz="800" dirty="0"/>
          </a:p>
          <a:p>
            <a:pPr marL="680890" lvl="1" indent="-171450">
              <a:buFont typeface="Arial" panose="020B0604020202020204" pitchFamily="34" charset="0"/>
              <a:buChar char="•"/>
            </a:pPr>
            <a:r>
              <a:rPr lang="en-US" sz="800" dirty="0"/>
              <a:t>Designs custom, campus-based leadership trainings for </a:t>
            </a:r>
            <a:r>
              <a:rPr lang="en-US" sz="800" dirty="0" smtClean="0"/>
              <a:t>leaders, </a:t>
            </a:r>
            <a:r>
              <a:rPr lang="en-US" sz="800" dirty="0"/>
              <a:t>faculty, and students </a:t>
            </a:r>
            <a:r>
              <a:rPr lang="en-US" sz="800" dirty="0" smtClean="0"/>
              <a:t>at K-12 </a:t>
            </a:r>
            <a:r>
              <a:rPr lang="en-US" sz="800" dirty="0"/>
              <a:t>partner </a:t>
            </a:r>
            <a:r>
              <a:rPr lang="en-US" sz="800" dirty="0" smtClean="0"/>
              <a:t>schools</a:t>
            </a:r>
            <a:br>
              <a:rPr lang="en-US" sz="800" dirty="0" smtClean="0"/>
            </a:br>
            <a:endParaRPr lang="en-US" sz="800" dirty="0" smtClean="0"/>
          </a:p>
          <a:p>
            <a:pPr marL="680890" lvl="1" indent="-171450">
              <a:buFont typeface="Arial" panose="020B0604020202020204" pitchFamily="34" charset="0"/>
              <a:buChar char="•"/>
            </a:pPr>
            <a:r>
              <a:rPr lang="en-US" sz="800" dirty="0" smtClean="0"/>
              <a:t>Introduces K-12 leaders to innovative perspectives on leadership through guided access to the Center’s extensive portfolio of corporate executive programs, products, and services</a:t>
            </a:r>
          </a:p>
        </p:txBody>
      </p:sp>
      <p:cxnSp>
        <p:nvCxnSpPr>
          <p:cNvPr id="49" name="Straight Connector 48"/>
          <p:cNvCxnSpPr/>
          <p:nvPr/>
        </p:nvCxnSpPr>
        <p:spPr bwMode="gray">
          <a:xfrm>
            <a:off x="493712" y="7304365"/>
            <a:ext cx="6764338" cy="0"/>
          </a:xfrm>
          <a:prstGeom prst="line">
            <a:avLst/>
          </a:prstGeom>
          <a:ln w="12700">
            <a:solidFill>
              <a:schemeClr val="tx2"/>
            </a:solidFill>
            <a:miter lim="800000"/>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7099454"/>
      </p:ext>
    </p:extLst>
  </p:cSld>
  <p:clrMapOvr>
    <a:masterClrMapping/>
  </p:clrMapOvr>
  <p:timing>
    <p:tnLst>
      <p:par>
        <p:cTn id="1" dur="indefinite" restart="never" nodeType="tmRoot"/>
      </p:par>
    </p:tnLst>
  </p:timing>
</p:sld>
</file>

<file path=ppt/theme/theme1.xml><?xml version="1.0" encoding="utf-8"?>
<a:theme xmlns:a="http://schemas.openxmlformats.org/drawingml/2006/main" name="EAB3 Portrait Branded 010117">
  <a:themeElements>
    <a:clrScheme name="EAB Color Palette (2017)">
      <a:dk1>
        <a:srgbClr val="333E48"/>
      </a:dk1>
      <a:lt1>
        <a:srgbClr val="FFFFFF"/>
      </a:lt1>
      <a:dk2>
        <a:srgbClr val="F28B00"/>
      </a:dk2>
      <a:lt2>
        <a:srgbClr val="D6D8DA"/>
      </a:lt2>
      <a:accent1>
        <a:srgbClr val="C4C7CA"/>
      </a:accent1>
      <a:accent2>
        <a:srgbClr val="A0A4A9"/>
      </a:accent2>
      <a:accent3>
        <a:srgbClr val="666E76"/>
      </a:accent3>
      <a:accent4>
        <a:srgbClr val="333E48"/>
      </a:accent4>
      <a:accent5>
        <a:srgbClr val="004A88"/>
      </a:accent5>
      <a:accent6>
        <a:srgbClr val="0070CD"/>
      </a:accent6>
      <a:hlink>
        <a:srgbClr val="0070CD"/>
      </a:hlink>
      <a:folHlink>
        <a:srgbClr val="A0A4A9"/>
      </a:folHlink>
    </a:clrScheme>
    <a:fontScheme name="EAB Font Theme">
      <a:majorFont>
        <a:latin typeface="Rockwel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accent3"/>
        </a:solidFill>
        <a:ln w="12700">
          <a:solidFill>
            <a:schemeClr val="accent3"/>
          </a:solidFill>
          <a:miter lim="800000"/>
        </a:ln>
      </a:spPr>
      <a:bodyPr rot="0" spcFirstLastPara="0" vert="horz" wrap="square" lIns="91440" tIns="45720" rIns="91440" bIns="45720" numCol="1" spcCol="0" rtlCol="0" fromWordArt="0" anchor="t" anchorCtr="0" forceAA="0" compatLnSpc="1">
        <a:prstTxWarp prst="textNoShape">
          <a:avLst/>
        </a:prstTxWarp>
        <a:noAutofit/>
      </a:bodyPr>
      <a:lstStyle>
        <a:defPPr algn="ctr">
          <a:spcBef>
            <a:spcPts val="500"/>
          </a:spcBef>
          <a:defRPr sz="1000" dirty="0" err="1"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bwMode="gray">
        <a:ln w="12700">
          <a:solidFill>
            <a:schemeClr val="accent3"/>
          </a:solidFill>
          <a:miter lim="800000"/>
          <a:headEnd type="none"/>
          <a:tailEnd type="none"/>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square" lIns="0" tIns="0" rIns="0" bIns="0" rtlCol="0">
        <a:spAutoFit/>
      </a:bodyPr>
      <a:lstStyle>
        <a:defPPr>
          <a:spcBef>
            <a:spcPts val="500"/>
          </a:spcBef>
          <a:defRPr sz="900" dirty="0" smtClean="0"/>
        </a:defPPr>
      </a:lstStyle>
    </a:txDef>
  </a:objectDefaults>
  <a:extraClrSchemeLst/>
  <a:custClrLst>
    <a:custClr name="Dark Background">
      <a:srgbClr val="003D70"/>
    </a:custClr>
    <a:custClr name="Red">
      <a:srgbClr val="CF102D"/>
    </a:custClr>
    <a:custClr name="Yellow">
      <a:srgbClr val="F6D900"/>
    </a:custClr>
    <a:custClr name="Green">
      <a:srgbClr val="7FCB3B"/>
    </a:custClr>
    <a:custClr name="Purple">
      <a:srgbClr val="8B4BB3"/>
    </a:custClr>
    <a:custClr name="Light Blue">
      <a:srgbClr val="23B1F1"/>
    </a:custClr>
    <a:custClr name="Teal">
      <a:srgbClr val="35BDCB"/>
    </a:custClr>
    <a:custClr name="Not Used">
      <a:srgbClr val="FFFFFF"/>
    </a:custClr>
    <a:custClr name="Not Used">
      <a:srgbClr val="FFFFFF"/>
    </a:custClr>
    <a:custClr name="Not Used">
      <a:srgbClr val="FFFFFF"/>
    </a:custClr>
    <a:custClr name="Not Used">
      <a:srgbClr val="FFFFFF"/>
    </a:custClr>
    <a:custClr name="Red Tint">
      <a:srgbClr val="F47A74"/>
    </a:custClr>
    <a:custClr name="Yellow Tint">
      <a:srgbClr val="FFEE6D"/>
    </a:custClr>
    <a:custClr name="Green Tint">
      <a:srgbClr val="B0DF85"/>
    </a:custClr>
    <a:custClr name="Purple Tint">
      <a:srgbClr val="BD98D4"/>
    </a:custClr>
    <a:custClr name="Light Blue Tint">
      <a:srgbClr val="92D8F8"/>
    </a:custClr>
    <a:custClr name="Teal Tint">
      <a:srgbClr val="91DBE3"/>
    </a:custClr>
    <a:custClr name="Not Used">
      <a:srgbClr val="FFFFFF"/>
    </a:custClr>
    <a:custClr name="Not Used">
      <a:srgbClr val="FFFFFF"/>
    </a:custClr>
    <a:custClr name="Not Used">
      <a:srgbClr val="FFFFFF"/>
    </a:custClr>
  </a:custClrLst>
  <a:extLst>
    <a:ext uri="{05A4C25C-085E-4340-85A3-A5531E510DB2}">
      <thm15:themeFamily xmlns="" xmlns:thm15="http://schemas.microsoft.com/office/thememl/2012/main" name="EAB3 Portrait Branded 010117.potm" id="{720BFC07-7B79-4119-A4A4-0EE858ECD9A9}" vid="{5A713D6D-D8DA-4BCD-8DD4-056E57A5B233}"/>
    </a:ext>
  </a:extLst>
</a:theme>
</file>

<file path=ppt/theme/theme2.xml><?xml version="1.0" encoding="utf-8"?>
<a:theme xmlns:a="http://schemas.openxmlformats.org/drawingml/2006/main" name="Footer with Logo">
  <a:themeElements>
    <a:clrScheme name="EAB Color Palette (2017)">
      <a:dk1>
        <a:srgbClr val="333E48"/>
      </a:dk1>
      <a:lt1>
        <a:srgbClr val="FFFFFF"/>
      </a:lt1>
      <a:dk2>
        <a:srgbClr val="F28B00"/>
      </a:dk2>
      <a:lt2>
        <a:srgbClr val="D6D8DA"/>
      </a:lt2>
      <a:accent1>
        <a:srgbClr val="C4C7CA"/>
      </a:accent1>
      <a:accent2>
        <a:srgbClr val="A0A4A9"/>
      </a:accent2>
      <a:accent3>
        <a:srgbClr val="666E76"/>
      </a:accent3>
      <a:accent4>
        <a:srgbClr val="333E48"/>
      </a:accent4>
      <a:accent5>
        <a:srgbClr val="004A88"/>
      </a:accent5>
      <a:accent6>
        <a:srgbClr val="0070CD"/>
      </a:accent6>
      <a:hlink>
        <a:srgbClr val="0070CD"/>
      </a:hlink>
      <a:folHlink>
        <a:srgbClr val="A0A4A9"/>
      </a:folHlink>
    </a:clrScheme>
    <a:fontScheme name="EAB Font Theme">
      <a:majorFont>
        <a:latin typeface="Rockwel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accent3"/>
        </a:solidFill>
        <a:ln w="12700">
          <a:solidFill>
            <a:schemeClr val="accent3"/>
          </a:solidFill>
          <a:miter lim="800000"/>
        </a:ln>
      </a:spPr>
      <a:bodyPr rot="0" spcFirstLastPara="0" vert="horz" wrap="square" lIns="91440" tIns="45720" rIns="91440" bIns="45720" numCol="1" spcCol="0" rtlCol="0" fromWordArt="0" anchor="t" anchorCtr="0" forceAA="0" compatLnSpc="1">
        <a:prstTxWarp prst="textNoShape">
          <a:avLst/>
        </a:prstTxWarp>
        <a:noAutofit/>
      </a:bodyPr>
      <a:lstStyle>
        <a:defPPr algn="ctr">
          <a:spcBef>
            <a:spcPts val="500"/>
          </a:spcBef>
          <a:defRPr sz="1000" dirty="0" err="1"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bwMode="gray">
        <a:ln w="12700">
          <a:solidFill>
            <a:schemeClr val="accent3"/>
          </a:solidFill>
          <a:miter lim="800000"/>
          <a:headEnd type="none"/>
          <a:tailEnd type="none"/>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square" lIns="0" tIns="0" rIns="0" bIns="0" rtlCol="0">
        <a:spAutoFit/>
      </a:bodyPr>
      <a:lstStyle>
        <a:defPPr>
          <a:spcBef>
            <a:spcPts val="500"/>
          </a:spcBef>
          <a:defRPr sz="900" dirty="0" smtClean="0"/>
        </a:defPPr>
      </a:lstStyle>
    </a:txDef>
  </a:objectDefaults>
  <a:extraClrSchemeLst/>
  <a:custClrLst>
    <a:custClr name="Dark Background">
      <a:srgbClr val="003D70"/>
    </a:custClr>
    <a:custClr name="Red">
      <a:srgbClr val="CF102D"/>
    </a:custClr>
    <a:custClr name="Yellow">
      <a:srgbClr val="F6D900"/>
    </a:custClr>
    <a:custClr name="Green">
      <a:srgbClr val="7FCB3B"/>
    </a:custClr>
    <a:custClr name="Purple">
      <a:srgbClr val="8B4BB3"/>
    </a:custClr>
    <a:custClr name="Light Blue">
      <a:srgbClr val="23B1F1"/>
    </a:custClr>
    <a:custClr name="Teal">
      <a:srgbClr val="35BDCB"/>
    </a:custClr>
    <a:custClr name="Not Used">
      <a:srgbClr val="FFFFFF"/>
    </a:custClr>
    <a:custClr name="Not Used">
      <a:srgbClr val="FFFFFF"/>
    </a:custClr>
    <a:custClr name="Not Used">
      <a:srgbClr val="FFFFFF"/>
    </a:custClr>
    <a:custClr name="Not Used">
      <a:srgbClr val="FFFFFF"/>
    </a:custClr>
    <a:custClr name="Red Tint">
      <a:srgbClr val="F47A74"/>
    </a:custClr>
    <a:custClr name="Yellow Tint">
      <a:srgbClr val="FFEE6D"/>
    </a:custClr>
    <a:custClr name="Green Tint">
      <a:srgbClr val="B0DF85"/>
    </a:custClr>
    <a:custClr name="Purple Tint">
      <a:srgbClr val="BD98D4"/>
    </a:custClr>
    <a:custClr name="Light Blue Tint">
      <a:srgbClr val="92D8F8"/>
    </a:custClr>
    <a:custClr name="Teal Tint">
      <a:srgbClr val="91DBE3"/>
    </a:custClr>
    <a:custClr name="Not Used">
      <a:srgbClr val="FFFFFF"/>
    </a:custClr>
    <a:custClr name="Not Used">
      <a:srgbClr val="FFFFFF"/>
    </a:custClr>
    <a:custClr name="Not Used">
      <a:srgbClr val="FFFFFF"/>
    </a:custClr>
  </a:custClrLst>
  <a:extLst>
    <a:ext uri="{05A4C25C-085E-4340-85A3-A5531E510DB2}">
      <thm15:themeFamily xmlns="" xmlns:thm15="http://schemas.microsoft.com/office/thememl/2012/main" name="EAB3 Portrait Branded 010117.potm" id="{720BFC07-7B79-4119-A4A4-0EE858ECD9A9}" vid="{DD275ED0-BEDA-4DE0-8767-25699732C997}"/>
    </a:ext>
  </a:extLst>
</a:theme>
</file>

<file path=ppt/theme/theme3.xml><?xml version="1.0" encoding="utf-8"?>
<a:theme xmlns:a="http://schemas.openxmlformats.org/drawingml/2006/main" name="Header with Logo">
  <a:themeElements>
    <a:clrScheme name="EAB Color Palette (2017)">
      <a:dk1>
        <a:srgbClr val="333E48"/>
      </a:dk1>
      <a:lt1>
        <a:srgbClr val="FFFFFF"/>
      </a:lt1>
      <a:dk2>
        <a:srgbClr val="F28B00"/>
      </a:dk2>
      <a:lt2>
        <a:srgbClr val="D6D8DA"/>
      </a:lt2>
      <a:accent1>
        <a:srgbClr val="C4C7CA"/>
      </a:accent1>
      <a:accent2>
        <a:srgbClr val="A0A4A9"/>
      </a:accent2>
      <a:accent3>
        <a:srgbClr val="666E76"/>
      </a:accent3>
      <a:accent4>
        <a:srgbClr val="333E48"/>
      </a:accent4>
      <a:accent5>
        <a:srgbClr val="004A88"/>
      </a:accent5>
      <a:accent6>
        <a:srgbClr val="0070CD"/>
      </a:accent6>
      <a:hlink>
        <a:srgbClr val="0070CD"/>
      </a:hlink>
      <a:folHlink>
        <a:srgbClr val="A0A4A9"/>
      </a:folHlink>
    </a:clrScheme>
    <a:fontScheme name="EAB Font Theme">
      <a:majorFont>
        <a:latin typeface="Rockwel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accent3"/>
        </a:solidFill>
        <a:ln w="12700">
          <a:solidFill>
            <a:schemeClr val="accent3"/>
          </a:solidFill>
          <a:miter lim="800000"/>
        </a:ln>
      </a:spPr>
      <a:bodyPr rot="0" spcFirstLastPara="0" vert="horz" wrap="square" lIns="91440" tIns="45720" rIns="91440" bIns="45720" numCol="1" spcCol="0" rtlCol="0" fromWordArt="0" anchor="t" anchorCtr="0" forceAA="0" compatLnSpc="1">
        <a:prstTxWarp prst="textNoShape">
          <a:avLst/>
        </a:prstTxWarp>
        <a:noAutofit/>
      </a:bodyPr>
      <a:lstStyle>
        <a:defPPr algn="ctr">
          <a:spcBef>
            <a:spcPts val="500"/>
          </a:spcBef>
          <a:defRPr sz="1000" dirty="0" err="1"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bwMode="gray">
        <a:ln w="12700">
          <a:solidFill>
            <a:schemeClr val="accent3"/>
          </a:solidFill>
          <a:miter lim="800000"/>
          <a:headEnd type="none"/>
          <a:tailEnd type="none"/>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square" lIns="0" tIns="0" rIns="0" bIns="0" rtlCol="0">
        <a:spAutoFit/>
      </a:bodyPr>
      <a:lstStyle>
        <a:defPPr>
          <a:spcBef>
            <a:spcPts val="500"/>
          </a:spcBef>
          <a:defRPr sz="900" dirty="0" smtClean="0"/>
        </a:defPPr>
      </a:lstStyle>
    </a:txDef>
  </a:objectDefaults>
  <a:extraClrSchemeLst/>
  <a:custClrLst>
    <a:custClr name="Dark Background">
      <a:srgbClr val="003D70"/>
    </a:custClr>
    <a:custClr name="Red">
      <a:srgbClr val="CF102D"/>
    </a:custClr>
    <a:custClr name="Yellow">
      <a:srgbClr val="F6D900"/>
    </a:custClr>
    <a:custClr name="Green">
      <a:srgbClr val="7FCB3B"/>
    </a:custClr>
    <a:custClr name="Purple">
      <a:srgbClr val="8B4BB3"/>
    </a:custClr>
    <a:custClr name="Light Blue">
      <a:srgbClr val="23B1F1"/>
    </a:custClr>
    <a:custClr name="Teal">
      <a:srgbClr val="35BDCB"/>
    </a:custClr>
    <a:custClr name="Not Used">
      <a:srgbClr val="FFFFFF"/>
    </a:custClr>
    <a:custClr name="Not Used">
      <a:srgbClr val="FFFFFF"/>
    </a:custClr>
    <a:custClr name="Not Used">
      <a:srgbClr val="FFFFFF"/>
    </a:custClr>
    <a:custClr name="Not Used">
      <a:srgbClr val="FFFFFF"/>
    </a:custClr>
    <a:custClr name="Red Tint">
      <a:srgbClr val="F47A74"/>
    </a:custClr>
    <a:custClr name="Yellow Tint">
      <a:srgbClr val="FFEE6D"/>
    </a:custClr>
    <a:custClr name="Green Tint">
      <a:srgbClr val="B0DF85"/>
    </a:custClr>
    <a:custClr name="Purple Tint">
      <a:srgbClr val="BD98D4"/>
    </a:custClr>
    <a:custClr name="Light Blue Tint">
      <a:srgbClr val="92D8F8"/>
    </a:custClr>
    <a:custClr name="Teal Tint">
      <a:srgbClr val="91DBE3"/>
    </a:custClr>
    <a:custClr name="Not Used">
      <a:srgbClr val="FFFFFF"/>
    </a:custClr>
    <a:custClr name="Not Used">
      <a:srgbClr val="FFFFFF"/>
    </a:custClr>
    <a:custClr name="Not Used">
      <a:srgbClr val="FFFFFF"/>
    </a:custClr>
  </a:custClrLst>
  <a:extLst>
    <a:ext uri="{05A4C25C-085E-4340-85A3-A5531E510DB2}">
      <thm15:themeFamily xmlns="" xmlns:thm15="http://schemas.microsoft.com/office/thememl/2012/main" name="EAB3 Portrait Branded 010117.potm" id="{720BFC07-7B79-4119-A4A4-0EE858ECD9A9}" vid="{8AF501BC-A153-480D-83F3-DCAFC5DEA533}"/>
    </a:ext>
  </a:extLst>
</a:theme>
</file>

<file path=ppt/theme/theme4.xml><?xml version="1.0" encoding="utf-8"?>
<a:theme xmlns:a="http://schemas.openxmlformats.org/drawingml/2006/main" name="Header with Lockup">
  <a:themeElements>
    <a:clrScheme name="EAB Color Palette (2017)">
      <a:dk1>
        <a:srgbClr val="333E48"/>
      </a:dk1>
      <a:lt1>
        <a:srgbClr val="FFFFFF"/>
      </a:lt1>
      <a:dk2>
        <a:srgbClr val="F28B00"/>
      </a:dk2>
      <a:lt2>
        <a:srgbClr val="D6D8DA"/>
      </a:lt2>
      <a:accent1>
        <a:srgbClr val="C4C7CA"/>
      </a:accent1>
      <a:accent2>
        <a:srgbClr val="A0A4A9"/>
      </a:accent2>
      <a:accent3>
        <a:srgbClr val="666E76"/>
      </a:accent3>
      <a:accent4>
        <a:srgbClr val="333E48"/>
      </a:accent4>
      <a:accent5>
        <a:srgbClr val="004A88"/>
      </a:accent5>
      <a:accent6>
        <a:srgbClr val="0070CD"/>
      </a:accent6>
      <a:hlink>
        <a:srgbClr val="0070CD"/>
      </a:hlink>
      <a:folHlink>
        <a:srgbClr val="A0A4A9"/>
      </a:folHlink>
    </a:clrScheme>
    <a:fontScheme name="EAB Font Theme">
      <a:majorFont>
        <a:latin typeface="Rockwel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accent3"/>
        </a:solidFill>
        <a:ln w="12700">
          <a:solidFill>
            <a:schemeClr val="accent3"/>
          </a:solidFill>
          <a:miter lim="800000"/>
        </a:ln>
      </a:spPr>
      <a:bodyPr rot="0" spcFirstLastPara="0" vert="horz" wrap="square" lIns="91440" tIns="45720" rIns="91440" bIns="45720" numCol="1" spcCol="0" rtlCol="0" fromWordArt="0" anchor="t" anchorCtr="0" forceAA="0" compatLnSpc="1">
        <a:prstTxWarp prst="textNoShape">
          <a:avLst/>
        </a:prstTxWarp>
        <a:noAutofit/>
      </a:bodyPr>
      <a:lstStyle>
        <a:defPPr algn="ctr">
          <a:spcBef>
            <a:spcPts val="500"/>
          </a:spcBef>
          <a:defRPr sz="1000" dirty="0" err="1"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bwMode="gray">
        <a:ln w="12700">
          <a:solidFill>
            <a:schemeClr val="accent3"/>
          </a:solidFill>
          <a:miter lim="800000"/>
          <a:headEnd type="none"/>
          <a:tailEnd type="none"/>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square" lIns="0" tIns="0" rIns="0" bIns="0" rtlCol="0">
        <a:spAutoFit/>
      </a:bodyPr>
      <a:lstStyle>
        <a:defPPr>
          <a:spcBef>
            <a:spcPts val="500"/>
          </a:spcBef>
          <a:defRPr sz="900" dirty="0" smtClean="0"/>
        </a:defPPr>
      </a:lstStyle>
    </a:txDef>
  </a:objectDefaults>
  <a:extraClrSchemeLst/>
  <a:custClrLst>
    <a:custClr name="Dark Background">
      <a:srgbClr val="003D70"/>
    </a:custClr>
    <a:custClr name="Red">
      <a:srgbClr val="ED251B"/>
    </a:custClr>
    <a:custClr name="Yellow">
      <a:srgbClr val="F6D900"/>
    </a:custClr>
    <a:custClr name="Green">
      <a:srgbClr val="7FCB3B"/>
    </a:custClr>
    <a:custClr name="Purple">
      <a:srgbClr val="8B4BB3"/>
    </a:custClr>
    <a:custClr name="Light Blue">
      <a:srgbClr val="23B1F1"/>
    </a:custClr>
    <a:custClr name="Teal">
      <a:srgbClr val="35BDCB"/>
    </a:custClr>
    <a:custClr name="Not Used">
      <a:srgbClr val="FFFFFF"/>
    </a:custClr>
    <a:custClr name="Not Used">
      <a:srgbClr val="FFFFFF"/>
    </a:custClr>
    <a:custClr name="Not Used">
      <a:srgbClr val="FFFFFF"/>
    </a:custClr>
    <a:custClr name="Not Used">
      <a:srgbClr val="FFFFFF"/>
    </a:custClr>
    <a:custClr name="Red Tint">
      <a:srgbClr val="F47A74"/>
    </a:custClr>
    <a:custClr name="Yellow Tint">
      <a:srgbClr val="FFEE6D"/>
    </a:custClr>
    <a:custClr name="Green Tint">
      <a:srgbClr val="B0DF85"/>
    </a:custClr>
    <a:custClr name="Purple Tint">
      <a:srgbClr val="BD98D4"/>
    </a:custClr>
    <a:custClr name="Light Blue Tint">
      <a:srgbClr val="92D8F8"/>
    </a:custClr>
    <a:custClr name="Teal Tint">
      <a:srgbClr val="91DBE3"/>
    </a:custClr>
    <a:custClr name="Not Used">
      <a:srgbClr val="FFFFFF"/>
    </a:custClr>
    <a:custClr name="Not Used">
      <a:srgbClr val="FFFFFF"/>
    </a:custClr>
    <a:custClr name="Not Used">
      <a:srgbClr val="FFFFFF"/>
    </a:custClr>
  </a:custClrLst>
  <a:extLst>
    <a:ext uri="{05A4C25C-085E-4340-85A3-A5531E510DB2}">
      <thm15:themeFamily xmlns="" xmlns:thm15="http://schemas.microsoft.com/office/thememl/2012/main" name="EAB3 Portrait Branded 010117.potm" id="{720BFC07-7B79-4119-A4A4-0EE858ECD9A9}" vid="{225390A2-AE1C-4BEA-8196-B0D4822432D7}"/>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EAB3 Portrait Branded 010117</Template>
  <TotalTime>0</TotalTime>
  <Words>113</Words>
  <Application>Microsoft Office PowerPoint</Application>
  <PresentationFormat>Custom</PresentationFormat>
  <Paragraphs>39</Paragraphs>
  <Slides>2</Slides>
  <Notes>0</Notes>
  <HiddenSlides>0</HiddenSlides>
  <MMClips>0</MMClips>
  <ScaleCrop>false</ScaleCrop>
  <HeadingPairs>
    <vt:vector size="4" baseType="variant">
      <vt:variant>
        <vt:lpstr>Theme</vt:lpstr>
      </vt:variant>
      <vt:variant>
        <vt:i4>4</vt:i4>
      </vt:variant>
      <vt:variant>
        <vt:lpstr>Slide Titles</vt:lpstr>
      </vt:variant>
      <vt:variant>
        <vt:i4>2</vt:i4>
      </vt:variant>
    </vt:vector>
  </HeadingPairs>
  <TitlesOfParts>
    <vt:vector size="6" baseType="lpstr">
      <vt:lpstr>EAB3 Portrait Branded 010117</vt:lpstr>
      <vt:lpstr>Footer with Logo</vt:lpstr>
      <vt:lpstr>Header with Logo</vt:lpstr>
      <vt:lpstr>Header with Lockup</vt:lpstr>
      <vt:lpstr>Improving the Student Experience – Partner Organizations</vt:lpstr>
      <vt:lpstr>Tackling the Student Stress Dilemma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2017-02-13T13:42:18Z</dcterms:created>
  <dcterms:modified xsi:type="dcterms:W3CDTF">2017-04-03T18:23:39Z</dcterms:modified>
</cp:coreProperties>
</file>