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35" r:id="rId2"/>
    <p:sldMasterId id="2147483748" r:id="rId3"/>
    <p:sldMasterId id="2147483753" r:id="rId4"/>
  </p:sldMasterIdLst>
  <p:notesMasterIdLst>
    <p:notesMasterId r:id="rId6"/>
  </p:notesMasterIdLst>
  <p:handoutMasterIdLst>
    <p:handoutMasterId r:id="rId7"/>
  </p:handoutMasterIdLst>
  <p:sldIdLst>
    <p:sldId id="265" r:id="rId5"/>
  </p:sldIdLst>
  <p:sldSz cx="7772400" cy="10058400"/>
  <p:notesSz cx="7010400" cy="92964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21" userDrawn="1">
          <p15:clr>
            <a:srgbClr val="A4A3A4"/>
          </p15:clr>
        </p15:guide>
        <p15:guide id="2" pos="4572" userDrawn="1">
          <p15:clr>
            <a:srgbClr val="A4A3A4"/>
          </p15:clr>
        </p15:guide>
        <p15:guide id="3" orient="horz" pos="5940" userDrawn="1">
          <p15:clr>
            <a:srgbClr val="A4A3A4"/>
          </p15:clr>
        </p15:guide>
        <p15:guide id="4" orient="horz" pos="288" userDrawn="1">
          <p15:clr>
            <a:srgbClr val="A4A3A4"/>
          </p15:clr>
        </p15:guide>
        <p15:guide id="5" orient="horz" pos="848"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62" autoAdjust="0"/>
    <p:restoredTop sz="99647" autoAdjust="0"/>
  </p:normalViewPr>
  <p:slideViewPr>
    <p:cSldViewPr snapToGrid="0">
      <p:cViewPr>
        <p:scale>
          <a:sx n="75" d="100"/>
          <a:sy n="75" d="100"/>
        </p:scale>
        <p:origin x="-2364" y="390"/>
      </p:cViewPr>
      <p:guideLst>
        <p:guide orient="horz" pos="5947"/>
        <p:guide orient="horz" pos="288"/>
        <p:guide orient="horz" pos="848"/>
        <p:guide pos="321"/>
        <p:guide pos="4572"/>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738095238095198E-2"/>
          <c:y val="4.9107142857142898E-2"/>
          <c:w val="0.93452380952380998"/>
          <c:h val="0.73245746625421804"/>
        </c:manualLayout>
      </c:layout>
      <c:barChart>
        <c:barDir val="col"/>
        <c:grouping val="clustered"/>
        <c:varyColors val="0"/>
        <c:ser>
          <c:idx val="0"/>
          <c:order val="0"/>
          <c:tx>
            <c:strRef>
              <c:f>Sheet1!$B$1</c:f>
              <c:strCache>
                <c:ptCount val="1"/>
                <c:pt idx="0">
                  <c:v>Series 1</c:v>
                </c:pt>
              </c:strCache>
            </c:strRef>
          </c:tx>
          <c:spPr>
            <a:solidFill>
              <a:srgbClr val="C4C7CA"/>
            </a:solidFill>
            <a:ln w="9525">
              <a:solidFill>
                <a:schemeClr val="bg1"/>
              </a:solidFill>
              <a:miter lim="800000"/>
            </a:ln>
          </c:spPr>
          <c:invertIfNegative val="0"/>
          <c:dLbls>
            <c:dLbl>
              <c:idx val="0"/>
              <c:numFmt formatCode="0%" sourceLinked="0"/>
              <c:spPr>
                <a:noFill/>
                <a:ln>
                  <a:noFill/>
                </a:ln>
              </c:spPr>
              <c:txPr>
                <a:bodyPr/>
                <a:lstStyle/>
                <a:p>
                  <a:pPr>
                    <a:defRPr sz="800" b="1"/>
                  </a:pPr>
                  <a:endParaRPr lang="en-US"/>
                </a:p>
              </c:txPr>
              <c:dLblPos val="outEnd"/>
              <c:showLegendKey val="0"/>
              <c:showVal val="1"/>
              <c:showCatName val="0"/>
              <c:showSerName val="0"/>
              <c:showPercent val="0"/>
              <c:showBubbleSize val="0"/>
            </c:dLbl>
            <c:dLbl>
              <c:idx val="1"/>
              <c:numFmt formatCode="0%" sourceLinked="0"/>
              <c:spPr>
                <a:noFill/>
                <a:ln>
                  <a:noFill/>
                </a:ln>
              </c:spPr>
              <c:txPr>
                <a:bodyPr/>
                <a:lstStyle/>
                <a:p>
                  <a:pPr>
                    <a:defRPr sz="800" b="1"/>
                  </a:pPr>
                  <a:endParaRPr lang="en-US"/>
                </a:p>
              </c:txPr>
              <c:dLblPos val="outEnd"/>
              <c:showLegendKey val="0"/>
              <c:showVal val="1"/>
              <c:showCatName val="0"/>
              <c:showSerName val="0"/>
              <c:showPercent val="0"/>
              <c:showBubbleSize val="0"/>
            </c:dLbl>
            <c:numFmt formatCode="0%" sourceLinked="0"/>
            <c:spPr>
              <a:noFill/>
              <a:ln>
                <a:noFill/>
              </a:ln>
            </c:spPr>
            <c:txPr>
              <a:bodyPr/>
              <a:lstStyle/>
              <a:p>
                <a:pPr>
                  <a:defRPr b="1"/>
                </a:pPr>
                <a:endParaRPr lang="en-US"/>
              </a:p>
            </c:txPr>
            <c:dLblPos val="outEnd"/>
            <c:showLegendKey val="0"/>
            <c:showVal val="1"/>
            <c:showCatName val="0"/>
            <c:showSerName val="0"/>
            <c:showPercent val="0"/>
            <c:showBubbleSize val="0"/>
            <c:showLeaderLines val="0"/>
          </c:dLbls>
          <c:cat>
            <c:numRef>
              <c:f>Sheet1!$A$2:$A$3</c:f>
              <c:numCache>
                <c:formatCode>General</c:formatCode>
                <c:ptCount val="2"/>
                <c:pt idx="0">
                  <c:v>1984</c:v>
                </c:pt>
                <c:pt idx="1">
                  <c:v>2012</c:v>
                </c:pt>
              </c:numCache>
            </c:numRef>
          </c:cat>
          <c:val>
            <c:numRef>
              <c:f>Sheet1!$B$2:$B$3</c:f>
              <c:numCache>
                <c:formatCode>General</c:formatCode>
                <c:ptCount val="2"/>
                <c:pt idx="0">
                  <c:v>0.6</c:v>
                </c:pt>
                <c:pt idx="1">
                  <c:v>0.74</c:v>
                </c:pt>
              </c:numCache>
            </c:numRef>
          </c:val>
        </c:ser>
        <c:dLbls>
          <c:showLegendKey val="0"/>
          <c:showVal val="0"/>
          <c:showCatName val="0"/>
          <c:showSerName val="0"/>
          <c:showPercent val="0"/>
          <c:showBubbleSize val="0"/>
        </c:dLbls>
        <c:gapWidth val="50"/>
        <c:axId val="33234944"/>
        <c:axId val="33236480"/>
      </c:barChart>
      <c:catAx>
        <c:axId val="33234944"/>
        <c:scaling>
          <c:orientation val="minMax"/>
        </c:scaling>
        <c:delete val="0"/>
        <c:axPos val="b"/>
        <c:numFmt formatCode="General" sourceLinked="1"/>
        <c:majorTickMark val="none"/>
        <c:minorTickMark val="none"/>
        <c:tickLblPos val="nextTo"/>
        <c:spPr>
          <a:ln>
            <a:solidFill>
              <a:schemeClr val="accent4"/>
            </a:solidFill>
            <a:miter lim="800000"/>
          </a:ln>
        </c:spPr>
        <c:txPr>
          <a:bodyPr/>
          <a:lstStyle/>
          <a:p>
            <a:pPr>
              <a:defRPr sz="800" i="0"/>
            </a:pPr>
            <a:endParaRPr lang="en-US"/>
          </a:p>
        </c:txPr>
        <c:crossAx val="33236480"/>
        <c:crosses val="autoZero"/>
        <c:auto val="1"/>
        <c:lblAlgn val="ctr"/>
        <c:lblOffset val="100"/>
        <c:noMultiLvlLbl val="0"/>
      </c:catAx>
      <c:valAx>
        <c:axId val="33236480"/>
        <c:scaling>
          <c:orientation val="minMax"/>
        </c:scaling>
        <c:delete val="1"/>
        <c:axPos val="l"/>
        <c:numFmt formatCode="General" sourceLinked="1"/>
        <c:majorTickMark val="none"/>
        <c:minorTickMark val="none"/>
        <c:tickLblPos val="nextTo"/>
        <c:crossAx val="33234944"/>
        <c:crosses val="autoZero"/>
        <c:crossBetween val="between"/>
      </c:valAx>
      <c:spPr>
        <a:noFill/>
        <a:ln w="25400">
          <a:noFill/>
        </a:ln>
      </c:spPr>
    </c:plotArea>
    <c:plotVisOnly val="1"/>
    <c:dispBlanksAs val="gap"/>
    <c:showDLblsOverMax val="0"/>
  </c:chart>
  <c:spPr>
    <a:noFill/>
    <a:ln>
      <a:noFill/>
    </a:ln>
  </c:spPr>
  <c:txPr>
    <a:bodyPr/>
    <a:lstStyle/>
    <a:p>
      <a:pPr>
        <a:defRPr sz="900" baseline="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3176" tIns="46588" rIns="93176" bIns="46588" rtlCol="0"/>
          <a:lstStyle>
            <a:lvl1pPr algn="r">
              <a:defRPr sz="1200"/>
            </a:lvl1pPr>
          </a:lstStyle>
          <a:p>
            <a:fld id="{C8A44135-346D-4984-992A-2748774C843D}" type="datetimeFigureOut">
              <a:rPr lang="en-US" smtClean="0">
                <a:latin typeface="Arial" panose="020B0604020202020204" pitchFamily="34" charset="0"/>
              </a:rPr>
              <a:pPr/>
              <a:t>4/27/2017</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966"/>
            <a:ext cx="3037840" cy="464820"/>
          </a:xfrm>
          <a:prstGeom prst="rect">
            <a:avLst/>
          </a:prstGeom>
        </p:spPr>
        <p:txBody>
          <a:bodyPr vert="horz" lIns="93176" tIns="46588" rIns="93176" bIns="46588"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76" tIns="46588" rIns="93176" bIns="46588"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atin typeface="Arial" panose="020B0604020202020204" pitchFamily="34" charset="0"/>
              </a:defRPr>
            </a:lvl1pPr>
          </a:lstStyle>
          <a:p>
            <a:fld id="{69A07C00-4D30-4D5D-9A03-C91B9C1FD54F}" type="datetimeFigureOut">
              <a:rPr lang="en-US" smtClean="0"/>
              <a:pPr/>
              <a:t>4/27/2017</a:t>
            </a:fld>
            <a:endParaRPr lang="en-US" dirty="0"/>
          </a:p>
        </p:txBody>
      </p:sp>
      <p:sp>
        <p:nvSpPr>
          <p:cNvPr id="4" name="Slide Image Placeholder 3"/>
          <p:cNvSpPr>
            <a:spLocks noGrp="1" noRot="1" noChangeAspect="1"/>
          </p:cNvSpPr>
          <p:nvPr>
            <p:ph type="sldImg" idx="2"/>
          </p:nvPr>
        </p:nvSpPr>
        <p:spPr>
          <a:xfrm>
            <a:off x="2159000" y="696913"/>
            <a:ext cx="26924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6"/>
            <a:ext cx="3037840" cy="464820"/>
          </a:xfrm>
          <a:prstGeom prst="rect">
            <a:avLst/>
          </a:prstGeom>
        </p:spPr>
        <p:txBody>
          <a:bodyPr vert="horz" lIns="93176" tIns="46588" rIns="93176" bIns="46588"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76" tIns="46588" rIns="93176" bIns="46588"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3" name="Rectangle 2"/>
          <p:cNvSpPr/>
          <p:nvPr userDrawn="1"/>
        </p:nvSpPr>
        <p:spPr bwMode="gray">
          <a:xfrm>
            <a:off x="0" y="9326880"/>
            <a:ext cx="7772400" cy="73152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400" dirty="0" smtClean="0">
              <a:solidFill>
                <a:schemeClr val="bg1"/>
              </a:solidFill>
              <a:latin typeface="Arial" panose="020B0604020202020204" pitchFamily="34" charset="0"/>
              <a:cs typeface="Arial" panose="020B0604020202020204" pitchFamily="34" charset="0"/>
            </a:endParaRPr>
          </a:p>
        </p:txBody>
      </p:sp>
      <p:sp>
        <p:nvSpPr>
          <p:cNvPr id="5" name="Rectangle 4"/>
          <p:cNvSpPr/>
          <p:nvPr userDrawn="1"/>
        </p:nvSpPr>
        <p:spPr bwMode="gray">
          <a:xfrm>
            <a:off x="2937222" y="-1"/>
            <a:ext cx="4835178" cy="2005264"/>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6" name="TextBox 5"/>
          <p:cNvSpPr txBox="1"/>
          <p:nvPr userDrawn="1"/>
        </p:nvSpPr>
        <p:spPr bwMode="gray">
          <a:xfrm>
            <a:off x="3089229" y="1073214"/>
            <a:ext cx="3692571" cy="246221"/>
          </a:xfrm>
          <a:prstGeom prst="rect">
            <a:avLst/>
          </a:prstGeom>
          <a:noFill/>
        </p:spPr>
        <p:txBody>
          <a:bodyPr wrap="square" lIns="0" tIns="0" rIns="0" bIns="0" rtlCol="0">
            <a:spAutoFit/>
          </a:bodyPr>
          <a:lstStyle/>
          <a:p>
            <a:pPr>
              <a:spcBef>
                <a:spcPts val="500"/>
              </a:spcBef>
            </a:pPr>
            <a:r>
              <a:rPr lang="en-US" sz="1600" dirty="0" smtClean="0">
                <a:solidFill>
                  <a:schemeClr val="bg1"/>
                </a:solidFill>
                <a:latin typeface="Arial" panose="020B0604020202020204" pitchFamily="34" charset="0"/>
                <a:cs typeface="Arial" panose="020B0604020202020204" pitchFamily="34" charset="0"/>
              </a:rPr>
              <a:t>Short documents, typically with no cover:</a:t>
            </a:r>
          </a:p>
        </p:txBody>
      </p:sp>
      <p:sp>
        <p:nvSpPr>
          <p:cNvPr id="7" name="Text Placeholder 7"/>
          <p:cNvSpPr txBox="1">
            <a:spLocks/>
          </p:cNvSpPr>
          <p:nvPr userDrawn="1"/>
        </p:nvSpPr>
        <p:spPr bwMode="gray">
          <a:xfrm>
            <a:off x="226228" y="9584918"/>
            <a:ext cx="7302331" cy="2215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lgn="ctr">
              <a:spcBef>
                <a:spcPts val="2400"/>
              </a:spcBef>
              <a:buNone/>
            </a:pPr>
            <a:r>
              <a:rPr lang="en-US" sz="1440" b="1" dirty="0">
                <a:solidFill>
                  <a:schemeClr val="bg1"/>
                </a:solidFill>
                <a:latin typeface="Arial" panose="020B0604020202020204" pitchFamily="34" charset="0"/>
                <a:cs typeface="Arial" panose="020B0604020202020204" pitchFamily="34" charset="0"/>
              </a:rPr>
              <a:t>Need help? </a:t>
            </a:r>
            <a:r>
              <a:rPr lang="en-US" sz="1440" dirty="0">
                <a:solidFill>
                  <a:schemeClr val="bg1"/>
                </a:solidFill>
                <a:latin typeface="Arial" panose="020B0604020202020204" pitchFamily="34" charset="0"/>
                <a:cs typeface="Arial" panose="020B0604020202020204" pitchFamily="34" charset="0"/>
              </a:rPr>
              <a:t>Visit </a:t>
            </a:r>
            <a:r>
              <a:rPr lang="en-US" sz="1440" b="1" dirty="0">
                <a:solidFill>
                  <a:schemeClr val="bg1"/>
                </a:solidFill>
                <a:latin typeface="Arial" panose="020B0604020202020204" pitchFamily="34" charset="0"/>
                <a:cs typeface="Arial" panose="020B0604020202020204" pitchFamily="34" charset="0"/>
              </a:rPr>
              <a:t>portals.advisory.com/</a:t>
            </a:r>
            <a:r>
              <a:rPr lang="en-US" sz="1440" b="1" dirty="0" err="1">
                <a:solidFill>
                  <a:schemeClr val="bg1"/>
                </a:solidFill>
                <a:latin typeface="Arial" panose="020B0604020202020204" pitchFamily="34" charset="0"/>
                <a:cs typeface="Arial" panose="020B0604020202020204" pitchFamily="34" charset="0"/>
              </a:rPr>
              <a:t>dss</a:t>
            </a:r>
            <a:r>
              <a:rPr lang="en-US" sz="1440" dirty="0">
                <a:solidFill>
                  <a:schemeClr val="bg1"/>
                </a:solidFill>
                <a:latin typeface="Arial" panose="020B0604020202020204" pitchFamily="34" charset="0"/>
                <a:cs typeface="Arial" panose="020B0604020202020204" pitchFamily="34" charset="0"/>
              </a:rPr>
              <a:t> or email </a:t>
            </a:r>
            <a:r>
              <a:rPr lang="en-US" sz="1440" b="1" dirty="0">
                <a:solidFill>
                  <a:schemeClr val="bg1"/>
                </a:solidFill>
                <a:latin typeface="Arial" panose="020B0604020202020204" pitchFamily="34" charset="0"/>
                <a:cs typeface="Arial" panose="020B0604020202020204" pitchFamily="34" charset="0"/>
              </a:rPr>
              <a:t>dss_requests@advisory.com</a:t>
            </a:r>
          </a:p>
        </p:txBody>
      </p:sp>
      <p:sp>
        <p:nvSpPr>
          <p:cNvPr id="8" name="Rectangle 7"/>
          <p:cNvSpPr/>
          <p:nvPr userDrawn="1"/>
        </p:nvSpPr>
        <p:spPr bwMode="gray">
          <a:xfrm>
            <a:off x="5175841" y="-2"/>
            <a:ext cx="2119242" cy="36576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dirty="0" smtClean="0">
                <a:solidFill>
                  <a:schemeClr val="bg1"/>
                </a:solidFill>
                <a:latin typeface="Arial" panose="020B0604020202020204" pitchFamily="34" charset="0"/>
                <a:cs typeface="Arial" panose="020B0604020202020204" pitchFamily="34" charset="0"/>
              </a:rPr>
              <a:t>Delete Slide </a:t>
            </a:r>
            <a:r>
              <a:rPr lang="en-US" sz="1200" dirty="0">
                <a:solidFill>
                  <a:schemeClr val="bg1"/>
                </a:solidFill>
                <a:latin typeface="Arial" panose="020B0604020202020204" pitchFamily="34" charset="0"/>
                <a:cs typeface="Arial" panose="020B0604020202020204" pitchFamily="34" charset="0"/>
              </a:rPr>
              <a:t>A</a:t>
            </a:r>
            <a:r>
              <a:rPr lang="en-US" sz="1200" dirty="0" smtClean="0">
                <a:solidFill>
                  <a:schemeClr val="bg1"/>
                </a:solidFill>
                <a:latin typeface="Arial" panose="020B0604020202020204" pitchFamily="34" charset="0"/>
                <a:cs typeface="Arial" panose="020B0604020202020204" pitchFamily="34" charset="0"/>
              </a:rPr>
              <a:t>fter </a:t>
            </a:r>
            <a:r>
              <a:rPr lang="en-US" sz="1200" dirty="0">
                <a:solidFill>
                  <a:schemeClr val="bg1"/>
                </a:solidFill>
                <a:latin typeface="Arial" panose="020B0604020202020204" pitchFamily="34" charset="0"/>
                <a:cs typeface="Arial" panose="020B0604020202020204" pitchFamily="34" charset="0"/>
              </a:rPr>
              <a:t>R</a:t>
            </a:r>
            <a:r>
              <a:rPr lang="en-US" sz="1200" dirty="0" smtClean="0">
                <a:solidFill>
                  <a:schemeClr val="bg1"/>
                </a:solidFill>
                <a:latin typeface="Arial" panose="020B0604020202020204" pitchFamily="34" charset="0"/>
                <a:cs typeface="Arial" panose="020B0604020202020204" pitchFamily="34" charset="0"/>
              </a:rPr>
              <a:t>eading</a:t>
            </a:r>
          </a:p>
        </p:txBody>
      </p:sp>
      <p:sp>
        <p:nvSpPr>
          <p:cNvPr id="9" name="TextBox 8"/>
          <p:cNvSpPr txBox="1"/>
          <p:nvPr userDrawn="1"/>
        </p:nvSpPr>
        <p:spPr bwMode="gray">
          <a:xfrm>
            <a:off x="472458" y="2666594"/>
            <a:ext cx="2011680" cy="184666"/>
          </a:xfrm>
          <a:prstGeom prst="rect">
            <a:avLst/>
          </a:prstGeom>
          <a:noFill/>
        </p:spPr>
        <p:txBody>
          <a:bodyPr wrap="square" lIns="0" tIns="0" rIns="0" bIns="0" rtlCol="0">
            <a:spAutoFit/>
          </a:bodyPr>
          <a:lstStyle/>
          <a:p>
            <a:pPr>
              <a:spcBef>
                <a:spcPts val="500"/>
              </a:spcBef>
            </a:pPr>
            <a:r>
              <a:rPr lang="en-US" sz="1200" b="1" dirty="0" smtClean="0">
                <a:latin typeface="Arial" panose="020B0604020202020204" pitchFamily="34" charset="0"/>
                <a:cs typeface="Arial" panose="020B0604020202020204" pitchFamily="34" charset="0"/>
              </a:rPr>
              <a:t>Training</a:t>
            </a:r>
          </a:p>
        </p:txBody>
      </p:sp>
      <p:sp>
        <p:nvSpPr>
          <p:cNvPr id="10" name="TextBox 9"/>
          <p:cNvSpPr txBox="1"/>
          <p:nvPr userDrawn="1"/>
        </p:nvSpPr>
        <p:spPr bwMode="gray">
          <a:xfrm>
            <a:off x="472457" y="2940495"/>
            <a:ext cx="1737360" cy="2436564"/>
          </a:xfrm>
          <a:prstGeom prst="rect">
            <a:avLst/>
          </a:prstGeom>
          <a:noFill/>
        </p:spPr>
        <p:txBody>
          <a:bodyPr wrap="square" lIns="0" tIns="0" rIns="0" bIns="0" rtlCol="0">
            <a:spAutoFit/>
          </a:bodyPr>
          <a:lstStyle/>
          <a:p>
            <a:pPr>
              <a:spcBef>
                <a:spcPts val="500"/>
              </a:spcBef>
            </a:pPr>
            <a:r>
              <a:rPr lang="en-US" sz="1000" dirty="0" smtClean="0">
                <a:latin typeface="Arial" panose="020B0604020202020204" pitchFamily="34" charset="0"/>
                <a:cs typeface="Arial" panose="020B0604020202020204" pitchFamily="34" charset="0"/>
              </a:rPr>
              <a:t>Watch 5 videos in 7 minutes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learn everything you need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get started!</a:t>
            </a:r>
          </a:p>
          <a:p>
            <a:pPr>
              <a:spcBef>
                <a:spcPts val="600"/>
              </a:spcBef>
            </a:pPr>
            <a:r>
              <a:rPr lang="en-US" sz="1000" b="1" dirty="0" smtClean="0">
                <a:latin typeface="Arial" panose="020B0604020202020204" pitchFamily="34" charset="0"/>
                <a:cs typeface="Arial" panose="020B0604020202020204" pitchFamily="34" charset="0"/>
              </a:rPr>
              <a:t>portals.advisory.com/</a:t>
            </a:r>
            <a:r>
              <a:rPr lang="en-US" sz="1000" b="1" dirty="0" err="1" smtClean="0">
                <a:latin typeface="Arial" panose="020B0604020202020204" pitchFamily="34" charset="0"/>
                <a:cs typeface="Arial" panose="020B0604020202020204" pitchFamily="34" charset="0"/>
              </a:rPr>
              <a:t>dss</a:t>
            </a:r>
            <a:r>
              <a:rPr lang="en-US" sz="1000" b="1" dirty="0" smtClean="0">
                <a:latin typeface="Arial" panose="020B0604020202020204" pitchFamily="34" charset="0"/>
                <a:cs typeface="Arial" panose="020B0604020202020204" pitchFamily="34" charset="0"/>
              </a:rPr>
              <a:t>/</a:t>
            </a:r>
            <a:br>
              <a:rPr lang="en-US" sz="1000" b="1" dirty="0" smtClean="0">
                <a:latin typeface="Arial" panose="020B0604020202020204" pitchFamily="34" charset="0"/>
                <a:cs typeface="Arial" panose="020B0604020202020204" pitchFamily="34" charset="0"/>
              </a:rPr>
            </a:br>
            <a:r>
              <a:rPr lang="en-US" sz="1000" b="1" dirty="0" smtClean="0">
                <a:latin typeface="Arial" panose="020B0604020202020204" pitchFamily="34" charset="0"/>
                <a:cs typeface="Arial" panose="020B0604020202020204" pitchFamily="34" charset="0"/>
              </a:rPr>
              <a:t>templates/training</a:t>
            </a:r>
            <a:endParaRPr lang="en-US" sz="1000" b="1" dirty="0">
              <a:latin typeface="Arial" panose="020B0604020202020204" pitchFamily="34" charset="0"/>
              <a:cs typeface="Arial" panose="020B0604020202020204" pitchFamily="34" charset="0"/>
            </a:endParaRPr>
          </a:p>
          <a:p>
            <a:pPr marL="117475" indent="-117475">
              <a:spcBef>
                <a:spcPts val="800"/>
              </a:spcBef>
              <a:buFont typeface="+mj-lt"/>
              <a:buAutoNum type="arabicPeriod"/>
            </a:pPr>
            <a:r>
              <a:rPr lang="en-US" sz="1000" dirty="0" smtClean="0">
                <a:latin typeface="Arial" panose="020B0604020202020204" pitchFamily="34" charset="0"/>
                <a:cs typeface="Arial" panose="020B0604020202020204" pitchFamily="34" charset="0"/>
              </a:rPr>
              <a:t>Brand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Suite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Resources: </a:t>
            </a:r>
            <a:r>
              <a:rPr lang="en-US" sz="1000" dirty="0">
                <a:latin typeface="Arial" panose="020B0604020202020204" pitchFamily="34" charset="0"/>
                <a:cs typeface="Arial" panose="020B0604020202020204" pitchFamily="34" charset="0"/>
              </a:rPr>
              <a:t>GLGs, </a:t>
            </a:r>
            <a:r>
              <a:rPr lang="en-US" sz="1000" dirty="0" smtClean="0">
                <a:latin typeface="Arial" panose="020B0604020202020204" pitchFamily="34" charset="0"/>
                <a:cs typeface="Arial" panose="020B0604020202020204" pitchFamily="34" charset="0"/>
              </a:rPr>
              <a:t>Icons</a:t>
            </a:r>
            <a:r>
              <a:rPr lang="en-US" sz="1000" dirty="0">
                <a:latin typeface="Arial" panose="020B0604020202020204" pitchFamily="34" charset="0"/>
                <a:cs typeface="Arial" panose="020B0604020202020204" pitchFamily="34" charset="0"/>
              </a:rPr>
              <a:t>, Logos, </a:t>
            </a:r>
            <a:r>
              <a:rPr lang="en-US" sz="1000" dirty="0" smtClean="0">
                <a:latin typeface="Arial" panose="020B0604020202020204" pitchFamily="34" charset="0"/>
                <a:cs typeface="Arial" panose="020B0604020202020204" pitchFamily="34" charset="0"/>
              </a:rPr>
              <a:t>Photos, </a:t>
            </a:r>
            <a:r>
              <a:rPr lang="en-US" sz="1000" dirty="0">
                <a:latin typeface="Arial" panose="020B0604020202020204" pitchFamily="34" charset="0"/>
                <a:cs typeface="Arial" panose="020B0604020202020204" pitchFamily="34" charset="0"/>
              </a:rPr>
              <a:t>Charts</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Setting </a:t>
            </a:r>
            <a:r>
              <a:rPr lang="en-US" sz="1000" dirty="0">
                <a:latin typeface="Arial" panose="020B0604020202020204" pitchFamily="34" charset="0"/>
                <a:cs typeface="Arial" panose="020B0604020202020204" pitchFamily="34" charset="0"/>
              </a:rPr>
              <a:t>U</a:t>
            </a:r>
            <a:r>
              <a:rPr lang="en-US" sz="1000" dirty="0" smtClean="0">
                <a:latin typeface="Arial" panose="020B0604020202020204" pitchFamily="34" charset="0"/>
                <a:cs typeface="Arial" panose="020B0604020202020204" pitchFamily="34" charset="0"/>
              </a:rPr>
              <a:t>p Your System: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Work Faster and Correctly</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Design Concepts: </a:t>
            </a:r>
            <a:r>
              <a:rPr lang="en-US" sz="1000" dirty="0">
                <a:latin typeface="Arial" panose="020B0604020202020204" pitchFamily="34" charset="0"/>
                <a:cs typeface="Arial" panose="020B0604020202020204" pitchFamily="34" charset="0"/>
              </a:rPr>
              <a:t>Top </a:t>
            </a:r>
            <a:r>
              <a:rPr lang="en-US" sz="1000" dirty="0" smtClean="0">
                <a:latin typeface="Arial" panose="020B0604020202020204" pitchFamily="34" charset="0"/>
                <a:cs typeface="Arial" panose="020B0604020202020204" pitchFamily="34" charset="0"/>
              </a:rPr>
              <a:t>14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Best </a:t>
            </a:r>
            <a:r>
              <a:rPr lang="en-US" sz="1000" dirty="0">
                <a:latin typeface="Arial" panose="020B0604020202020204" pitchFamily="34" charset="0"/>
                <a:cs typeface="Arial" panose="020B0604020202020204" pitchFamily="34" charset="0"/>
              </a:rPr>
              <a:t>Practices and </a:t>
            </a:r>
            <a:r>
              <a:rPr lang="en-US" sz="1000" dirty="0" smtClean="0">
                <a:latin typeface="Arial" panose="020B0604020202020204" pitchFamily="34" charset="0"/>
                <a:cs typeface="Arial" panose="020B0604020202020204" pitchFamily="34" charset="0"/>
              </a:rPr>
              <a:t>Rules </a:t>
            </a:r>
            <a:endParaRPr lang="en-US" sz="1000" dirty="0">
              <a:latin typeface="Arial" panose="020B0604020202020204" pitchFamily="34" charset="0"/>
              <a:cs typeface="Arial" panose="020B0604020202020204" pitchFamily="34" charset="0"/>
            </a:endParaRPr>
          </a:p>
        </p:txBody>
      </p:sp>
      <p:sp>
        <p:nvSpPr>
          <p:cNvPr id="11" name="Rectangle 10"/>
          <p:cNvSpPr/>
          <p:nvPr userDrawn="1"/>
        </p:nvSpPr>
        <p:spPr bwMode="gray">
          <a:xfrm>
            <a:off x="0" y="-1"/>
            <a:ext cx="2886422" cy="2005264"/>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12" name="TextBox 11"/>
          <p:cNvSpPr txBox="1"/>
          <p:nvPr userDrawn="1"/>
        </p:nvSpPr>
        <p:spPr bwMode="gray">
          <a:xfrm>
            <a:off x="456961" y="356371"/>
            <a:ext cx="2238962" cy="1538883"/>
          </a:xfrm>
          <a:prstGeom prst="rect">
            <a:avLst/>
          </a:prstGeom>
          <a:noFill/>
        </p:spPr>
        <p:txBody>
          <a:bodyPr wrap="square" lIns="0" tIns="0" rIns="0" bIns="0" rtlCol="0">
            <a:spAutoFit/>
          </a:bodyPr>
          <a:lstStyle/>
          <a:p>
            <a:pPr>
              <a:lnSpc>
                <a:spcPts val="3000"/>
              </a:lnSpc>
              <a:spcBef>
                <a:spcPts val="500"/>
              </a:spcBef>
            </a:pPr>
            <a:r>
              <a:rPr lang="en-US" sz="1800" dirty="0" smtClean="0">
                <a:solidFill>
                  <a:schemeClr val="bg1"/>
                </a:solidFill>
                <a:latin typeface="Arial" panose="020B0604020202020204" pitchFamily="34" charset="0"/>
                <a:cs typeface="Arial" panose="020B0604020202020204" pitchFamily="34" charset="0"/>
              </a:rPr>
              <a:t>Use the </a:t>
            </a:r>
            <a:br>
              <a:rPr lang="en-US" sz="1800" dirty="0" smtClean="0">
                <a:solidFill>
                  <a:schemeClr val="bg1"/>
                </a:solidFill>
                <a:latin typeface="Arial" panose="020B0604020202020204" pitchFamily="34" charset="0"/>
                <a:cs typeface="Arial" panose="020B0604020202020204" pitchFamily="34" charset="0"/>
              </a:rPr>
            </a:br>
            <a:r>
              <a:rPr lang="en-US" sz="2800" dirty="0" smtClean="0">
                <a:solidFill>
                  <a:schemeClr val="bg1"/>
                </a:solidFill>
                <a:latin typeface="Arial" panose="020B0604020202020204" pitchFamily="34" charset="0"/>
                <a:cs typeface="Arial" panose="020B0604020202020204" pitchFamily="34" charset="0"/>
              </a:rPr>
              <a:t>EAB Portrait Branded Template </a:t>
            </a:r>
            <a:r>
              <a:rPr lang="en-US" sz="1800" dirty="0" smtClean="0">
                <a:solidFill>
                  <a:schemeClr val="bg1"/>
                </a:solidFill>
                <a:latin typeface="Arial" panose="020B0604020202020204" pitchFamily="34" charset="0"/>
                <a:cs typeface="Arial" panose="020B0604020202020204" pitchFamily="34" charset="0"/>
              </a:rPr>
              <a:t>for…</a:t>
            </a:r>
          </a:p>
        </p:txBody>
      </p:sp>
      <p:sp>
        <p:nvSpPr>
          <p:cNvPr id="13" name="TextBox 12"/>
          <p:cNvSpPr txBox="1"/>
          <p:nvPr userDrawn="1"/>
        </p:nvSpPr>
        <p:spPr bwMode="gray">
          <a:xfrm>
            <a:off x="4594388" y="1408785"/>
            <a:ext cx="1244777"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Case studies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Schedules </a:t>
            </a:r>
          </a:p>
        </p:txBody>
      </p:sp>
      <p:sp>
        <p:nvSpPr>
          <p:cNvPr id="14" name="TextBox 13"/>
          <p:cNvSpPr txBox="1"/>
          <p:nvPr userDrawn="1"/>
        </p:nvSpPr>
        <p:spPr bwMode="gray">
          <a:xfrm>
            <a:off x="5839165" y="1408785"/>
            <a:ext cx="1455918"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Program overviews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Release notes</a:t>
            </a:r>
          </a:p>
        </p:txBody>
      </p:sp>
      <p:sp>
        <p:nvSpPr>
          <p:cNvPr id="15" name="TextBox 14"/>
          <p:cNvSpPr txBox="1"/>
          <p:nvPr userDrawn="1"/>
        </p:nvSpPr>
        <p:spPr bwMode="gray">
          <a:xfrm>
            <a:off x="3089622" y="1408785"/>
            <a:ext cx="1730829"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One-pagers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Fliers</a:t>
            </a:r>
          </a:p>
        </p:txBody>
      </p:sp>
      <p:pic>
        <p:nvPicPr>
          <p:cNvPr id="16" name="Picture 15"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898" y="3019715"/>
            <a:ext cx="4235701" cy="5486400"/>
          </a:xfrm>
          <a:prstGeom prst="rect">
            <a:avLst/>
          </a:prstGeom>
          <a:ln w="12700">
            <a:solidFill>
              <a:schemeClr val="accent3"/>
            </a:solidFill>
          </a:ln>
        </p:spPr>
      </p:pic>
      <p:pic>
        <p:nvPicPr>
          <p:cNvPr id="17" name="Screen Shot 2015-12-16 at 12.27.47 PM"/>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1842" y="2637425"/>
            <a:ext cx="4240647" cy="5486400"/>
          </a:xfrm>
          <a:prstGeom prst="rect">
            <a:avLst/>
          </a:prstGeom>
          <a:ln w="12700">
            <a:solidFill>
              <a:schemeClr val="accent3"/>
            </a:solidFill>
          </a:ln>
        </p:spPr>
      </p:pic>
      <p:sp>
        <p:nvSpPr>
          <p:cNvPr id="18" name="Line Callout 1 17"/>
          <p:cNvSpPr/>
          <p:nvPr userDrawn="1"/>
        </p:nvSpPr>
        <p:spPr bwMode="gray">
          <a:xfrm>
            <a:off x="4297524" y="2963658"/>
            <a:ext cx="1252728" cy="276999"/>
          </a:xfrm>
          <a:prstGeom prst="borderCallout1">
            <a:avLst>
              <a:gd name="adj1" fmla="val 51346"/>
              <a:gd name="adj2" fmla="val 2547"/>
              <a:gd name="adj3" fmla="val 50445"/>
              <a:gd name="adj4" fmla="val -24374"/>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header</a:t>
            </a:r>
          </a:p>
        </p:txBody>
      </p:sp>
      <p:sp>
        <p:nvSpPr>
          <p:cNvPr id="19" name="TextBox 18"/>
          <p:cNvSpPr txBox="1"/>
          <p:nvPr userDrawn="1"/>
        </p:nvSpPr>
        <p:spPr bwMode="gray">
          <a:xfrm>
            <a:off x="5187354" y="8566889"/>
            <a:ext cx="2113935" cy="138499"/>
          </a:xfrm>
          <a:prstGeom prst="rect">
            <a:avLst/>
          </a:prstGeom>
          <a:noFill/>
        </p:spPr>
        <p:txBody>
          <a:bodyPr wrap="square" lIns="0" tIns="0" rIns="0" bIns="0" rtlCol="0">
            <a:spAutoFit/>
          </a:bodyPr>
          <a:lstStyle/>
          <a:p>
            <a:pPr algn="r">
              <a:spcBef>
                <a:spcPts val="500"/>
              </a:spcBef>
            </a:pPr>
            <a:r>
              <a:rPr lang="en-US" sz="900" dirty="0">
                <a:latin typeface="Arial" panose="020B0604020202020204" pitchFamily="34" charset="0"/>
                <a:cs typeface="Arial" panose="020B0604020202020204" pitchFamily="34" charset="0"/>
              </a:rPr>
              <a:t>Slide Size: 8.5ꞌꞌ x 11ꞌꞌ </a:t>
            </a:r>
          </a:p>
        </p:txBody>
      </p:sp>
      <p:sp>
        <p:nvSpPr>
          <p:cNvPr id="20" name="Line Callout 1 19"/>
          <p:cNvSpPr/>
          <p:nvPr userDrawn="1"/>
        </p:nvSpPr>
        <p:spPr bwMode="gray">
          <a:xfrm>
            <a:off x="3048898" y="8706287"/>
            <a:ext cx="1188950" cy="276999"/>
          </a:xfrm>
          <a:prstGeom prst="borderCallout1">
            <a:avLst>
              <a:gd name="adj1" fmla="val 8782"/>
              <a:gd name="adj2" fmla="val 29736"/>
              <a:gd name="adj3" fmla="val -47926"/>
              <a:gd name="adj4" fmla="val 29586"/>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footer</a:t>
            </a:r>
          </a:p>
        </p:txBody>
      </p:sp>
    </p:spTree>
    <p:extLst>
      <p:ext uri="{BB962C8B-B14F-4D97-AF65-F5344CB8AC3E}">
        <p14:creationId xmlns:p14="http://schemas.microsoft.com/office/powerpoint/2010/main" val="1979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5"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Rectangle 11"/>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54883015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823"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1"/>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897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5508"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Rectangle 14"/>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993346309"/>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 name="Rectangle 2"/>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6278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grpSp>
        <p:nvGrpSpPr>
          <p:cNvPr id="18" name="Group 17"/>
          <p:cNvGrpSpPr/>
          <p:nvPr userDrawn="1"/>
        </p:nvGrpSpPr>
        <p:grpSpPr bwMode="gray">
          <a:xfrm>
            <a:off x="2957819" y="3631298"/>
            <a:ext cx="1856762" cy="1513975"/>
            <a:chOff x="3898372" y="2882900"/>
            <a:chExt cx="2476500" cy="2019300"/>
          </a:xfrm>
        </p:grpSpPr>
        <p:pic>
          <p:nvPicPr>
            <p:cNvPr id="19"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gray">
            <a:xfrm>
              <a:off x="4024376" y="3276600"/>
              <a:ext cx="2224492" cy="1270738"/>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p:cNvCxnSpPr/>
            <p:nvPr userDrawn="1"/>
          </p:nvCxnSpPr>
          <p:spPr bwMode="gray">
            <a:xfrm>
              <a:off x="3898372" y="28829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898372" y="49022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userDrawn="1"/>
        </p:nvGrpSpPr>
        <p:grpSpPr bwMode="gray">
          <a:xfrm>
            <a:off x="394240" y="9134518"/>
            <a:ext cx="4279313" cy="527990"/>
            <a:chOff x="398998" y="9127375"/>
            <a:chExt cx="4279313" cy="527990"/>
          </a:xfrm>
        </p:grpSpPr>
        <p:cxnSp>
          <p:nvCxnSpPr>
            <p:cNvPr id="23" name="Straight Connector 22"/>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25" name="Straight Connector 24"/>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Footer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288403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9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2803227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3"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65755997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82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2"/>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6018"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25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75002367"/>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7064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3456432" y="9220527"/>
            <a:ext cx="3657600" cy="215444"/>
          </a:xfrm>
        </p:spPr>
        <p:txBody>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3" name="Text Placeholder 10"/>
          <p:cNvSpPr>
            <a:spLocks noGrp="1"/>
          </p:cNvSpPr>
          <p:nvPr>
            <p:ph type="body" sz="quarter" idx="18" hasCustomPrompt="1"/>
          </p:nvPr>
        </p:nvSpPr>
        <p:spPr bwMode="gray">
          <a:xfrm>
            <a:off x="3456432" y="9459660"/>
            <a:ext cx="3657600" cy="153888"/>
          </a:xfrm>
        </p:spPr>
        <p:txBody>
          <a:bodyPr/>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smtClean="0"/>
              <a:t>Insert Sub-program Name Here (if necessary)</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1280004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60031"/>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6007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99899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143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899"/>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804954991"/>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4985980"/>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a:t>
            </a:r>
            <a:br>
              <a:rPr lang="en-US" sz="12000" b="1" dirty="0" smtClean="0">
                <a:solidFill>
                  <a:schemeClr val="bg1"/>
                </a:solidFill>
              </a:rPr>
            </a:br>
            <a:r>
              <a:rPr lang="en-US" sz="12000" b="1" dirty="0" smtClean="0">
                <a:solidFill>
                  <a:schemeClr val="bg1"/>
                </a:solidFill>
              </a:rPr>
              <a:t>Lockup</a:t>
            </a:r>
          </a:p>
        </p:txBody>
      </p:sp>
    </p:spTree>
    <p:extLst>
      <p:ext uri="{BB962C8B-B14F-4D97-AF65-F5344CB8AC3E}">
        <p14:creationId xmlns:p14="http://schemas.microsoft.com/office/powerpoint/2010/main" val="3277551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82068912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5465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547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30483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14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900"/>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049403639"/>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Lockup">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2743176" y="806857"/>
            <a:ext cx="3200400" cy="461665"/>
          </a:xfrm>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cxnSp>
        <p:nvCxnSpPr>
          <p:cNvPr id="27" name="Straight Connector 26"/>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85853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p15:clr>
            <a:srgbClr val="FBAE40"/>
          </p15:clr>
        </p15:guide>
        <p15:guide id="3" orient="horz" pos="298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Branded">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707966" y="7260279"/>
            <a:ext cx="1965960" cy="553998"/>
          </a:xfrm>
          <a:noFill/>
        </p:spPr>
        <p:txBody>
          <a:bodyPr/>
          <a:lstStyle>
            <a:lvl1pPr marL="0" indent="0" algn="r">
              <a:spcBef>
                <a:spcPts val="0"/>
              </a:spcBef>
              <a:buNone/>
              <a:defRPr sz="1800">
                <a:solidFill>
                  <a:schemeClr val="bg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p:spPr>
      </p:pic>
      <p:sp>
        <p:nvSpPr>
          <p:cNvPr id="12" name="Text Placeholder 20"/>
          <p:cNvSpPr>
            <a:spLocks noGrp="1"/>
          </p:cNvSpPr>
          <p:nvPr>
            <p:ph type="body" sz="quarter" idx="20" hasCustomPrompt="1"/>
          </p:nvPr>
        </p:nvSpPr>
        <p:spPr bwMode="gray">
          <a:xfrm>
            <a:off x="504031" y="6075830"/>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spTree>
    <p:extLst>
      <p:ext uri="{BB962C8B-B14F-4D97-AF65-F5344CB8AC3E}">
        <p14:creationId xmlns:p14="http://schemas.microsoft.com/office/powerpoint/2010/main" val="328959134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ver: Branded w/Lockup">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2743176" y="806857"/>
            <a:ext cx="3200400" cy="461665"/>
          </a:xfrm>
          <a:noFill/>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p:spPr>
      </p:pic>
      <p:sp>
        <p:nvSpPr>
          <p:cNvPr id="12" name="Text Placeholder 20"/>
          <p:cNvSpPr>
            <a:spLocks noGrp="1"/>
          </p:cNvSpPr>
          <p:nvPr>
            <p:ph type="body" sz="quarter" idx="20" hasCustomPrompt="1"/>
          </p:nvPr>
        </p:nvSpPr>
        <p:spPr bwMode="gray">
          <a:xfrm>
            <a:off x="504031" y="6075830"/>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cxnSp>
        <p:nvCxnSpPr>
          <p:cNvPr id="11" name="Straight Connector 10"/>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03450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p15:clr>
            <a:srgbClr val="FBAE40"/>
          </p15:clr>
        </p15:guide>
        <p15:guide id="2" orient="horz" pos="2841">
          <p15:clr>
            <a:srgbClr val="FBAE40"/>
          </p15:clr>
        </p15:guide>
        <p15:guide id="3" orient="horz" pos="298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2" name="Rectangle 1"/>
          <p:cNvSpPr/>
          <p:nvPr userDrawn="1"/>
        </p:nvSpPr>
        <p:spPr bwMode="gray">
          <a:xfrm>
            <a:off x="-6289" y="8274582"/>
            <a:ext cx="7778690" cy="1234544"/>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Rectangle 2"/>
          <p:cNvSpPr/>
          <p:nvPr userDrawn="1"/>
        </p:nvSpPr>
        <p:spPr bwMode="gray">
          <a:xfrm>
            <a:off x="1024935" y="1352567"/>
            <a:ext cx="6747466" cy="6771277"/>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224"/>
          <p:cNvSpPr/>
          <p:nvPr userDrawn="1"/>
        </p:nvSpPr>
        <p:spPr bwMode="gray">
          <a:xfrm>
            <a:off x="1024934" y="1352567"/>
            <a:ext cx="4336615" cy="6771277"/>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Oval 236"/>
          <p:cNvSpPr/>
          <p:nvPr userDrawn="1"/>
        </p:nvSpPr>
        <p:spPr bwMode="gray">
          <a:xfrm>
            <a:off x="1024934" y="1352567"/>
            <a:ext cx="3527977" cy="6301983"/>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33"/>
          <p:cNvSpPr/>
          <p:nvPr userDrawn="1"/>
        </p:nvSpPr>
        <p:spPr bwMode="gray">
          <a:xfrm>
            <a:off x="1" y="1323783"/>
            <a:ext cx="3918039" cy="5678882"/>
          </a:xfrm>
          <a:custGeom>
            <a:avLst/>
            <a:gdLst/>
            <a:ahLst/>
            <a:cxnLst/>
            <a:rect l="l" t="t" r="r" b="b"/>
            <a:pathLst>
              <a:path w="3918039" h="5678882">
                <a:moveTo>
                  <a:pt x="1115893" y="0"/>
                </a:moveTo>
                <a:cubicBezTo>
                  <a:pt x="2663476" y="0"/>
                  <a:pt x="3918039" y="1271261"/>
                  <a:pt x="3918039" y="2839441"/>
                </a:cubicBezTo>
                <a:cubicBezTo>
                  <a:pt x="3918039" y="4407621"/>
                  <a:pt x="2663476" y="5678882"/>
                  <a:pt x="1115893" y="5678882"/>
                </a:cubicBezTo>
                <a:cubicBezTo>
                  <a:pt x="719097" y="5678882"/>
                  <a:pt x="341564" y="5595310"/>
                  <a:pt x="0" y="5443458"/>
                </a:cubicBezTo>
                <a:lnTo>
                  <a:pt x="0" y="235424"/>
                </a:lnTo>
                <a:cubicBezTo>
                  <a:pt x="341564" y="83572"/>
                  <a:pt x="719097" y="0"/>
                  <a:pt x="1115893" y="0"/>
                </a:cubicBezTo>
                <a:close/>
              </a:path>
            </a:pathLst>
          </a:cu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34"/>
          <p:cNvSpPr/>
          <p:nvPr userDrawn="1"/>
        </p:nvSpPr>
        <p:spPr bwMode="gray">
          <a:xfrm>
            <a:off x="1" y="1494150"/>
            <a:ext cx="3749910" cy="5338148"/>
          </a:xfrm>
          <a:custGeom>
            <a:avLst/>
            <a:gdLst/>
            <a:ahLst/>
            <a:cxnLst/>
            <a:rect l="l" t="t" r="r" b="b"/>
            <a:pathLst>
              <a:path w="3749910" h="5338148">
                <a:moveTo>
                  <a:pt x="1115893" y="0"/>
                </a:moveTo>
                <a:cubicBezTo>
                  <a:pt x="2570620" y="0"/>
                  <a:pt x="3749910" y="1194985"/>
                  <a:pt x="3749910" y="2669074"/>
                </a:cubicBezTo>
                <a:cubicBezTo>
                  <a:pt x="3749910" y="4143163"/>
                  <a:pt x="2570620" y="5338148"/>
                  <a:pt x="1115893" y="5338148"/>
                </a:cubicBezTo>
                <a:cubicBezTo>
                  <a:pt x="716502" y="5338148"/>
                  <a:pt x="337873" y="5248075"/>
                  <a:pt x="0" y="5084167"/>
                </a:cubicBezTo>
                <a:lnTo>
                  <a:pt x="0" y="253982"/>
                </a:lnTo>
                <a:cubicBezTo>
                  <a:pt x="337873" y="90073"/>
                  <a:pt x="716502" y="0"/>
                  <a:pt x="1115893" y="0"/>
                </a:cubicBezTo>
                <a:close/>
              </a:path>
            </a:pathLst>
          </a:cu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737901" y="8954742"/>
            <a:ext cx="1268264" cy="276999"/>
          </a:xfrm>
          <a:prstGeom prst="rect">
            <a:avLst/>
          </a:prstGeom>
          <a:noFill/>
        </p:spPr>
        <p:txBody>
          <a:bodyPr wrap="square" lIns="0" tIns="0" rIns="0" bIns="0" rtlCol="0">
            <a:spAutoFit/>
          </a:bodyPr>
          <a:lstStyle/>
          <a:p>
            <a:pPr>
              <a:spcBef>
                <a:spcPts val="500"/>
              </a:spcBef>
            </a:pPr>
            <a:r>
              <a:rPr lang="en-US" sz="900" dirty="0">
                <a:solidFill>
                  <a:schemeClr val="bg1"/>
                </a:solidFill>
              </a:rPr>
              <a:t>College and university members</a:t>
            </a:r>
            <a:endParaRPr lang="en-US" sz="900" dirty="0" smtClean="0">
              <a:solidFill>
                <a:schemeClr val="bg1"/>
              </a:solidFill>
            </a:endParaRPr>
          </a:p>
        </p:txBody>
      </p:sp>
      <p:sp>
        <p:nvSpPr>
          <p:cNvPr id="9" name="TextBox 8"/>
          <p:cNvSpPr txBox="1"/>
          <p:nvPr userDrawn="1"/>
        </p:nvSpPr>
        <p:spPr bwMode="gray">
          <a:xfrm>
            <a:off x="707215" y="8460976"/>
            <a:ext cx="1732467"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1,100</a:t>
            </a:r>
            <a:r>
              <a:rPr lang="en-US" sz="3000" baseline="30000" dirty="0" smtClean="0">
                <a:solidFill>
                  <a:schemeClr val="bg1"/>
                </a:solidFill>
                <a:latin typeface="+mj-lt"/>
              </a:rPr>
              <a:t>+</a:t>
            </a:r>
          </a:p>
        </p:txBody>
      </p:sp>
      <p:sp>
        <p:nvSpPr>
          <p:cNvPr id="10" name="TextBox 9"/>
          <p:cNvSpPr txBox="1"/>
          <p:nvPr userDrawn="1"/>
        </p:nvSpPr>
        <p:spPr bwMode="gray">
          <a:xfrm>
            <a:off x="2250770" y="8954742"/>
            <a:ext cx="1298153" cy="138499"/>
          </a:xfrm>
          <a:prstGeom prst="rect">
            <a:avLst/>
          </a:prstGeom>
          <a:noFill/>
        </p:spPr>
        <p:txBody>
          <a:bodyPr wrap="square" lIns="0" tIns="0" rIns="0" bIns="0" rtlCol="0">
            <a:spAutoFit/>
          </a:bodyPr>
          <a:lstStyle/>
          <a:p>
            <a:pPr>
              <a:spcBef>
                <a:spcPts val="500"/>
              </a:spcBef>
            </a:pPr>
            <a:r>
              <a:rPr lang="en-US" sz="900" dirty="0">
                <a:solidFill>
                  <a:schemeClr val="bg1"/>
                </a:solidFill>
              </a:rPr>
              <a:t>Research interviews </a:t>
            </a:r>
            <a:r>
              <a:rPr lang="en-US" sz="900" dirty="0" smtClean="0">
                <a:solidFill>
                  <a:schemeClr val="bg1"/>
                </a:solidFill>
              </a:rPr>
              <a:t> per </a:t>
            </a:r>
            <a:r>
              <a:rPr lang="en-US" sz="900" dirty="0">
                <a:solidFill>
                  <a:schemeClr val="bg1"/>
                </a:solidFill>
              </a:rPr>
              <a:t>year</a:t>
            </a:r>
            <a:endParaRPr lang="en-US" sz="900" dirty="0" smtClean="0">
              <a:solidFill>
                <a:schemeClr val="bg1"/>
              </a:solidFill>
            </a:endParaRPr>
          </a:p>
        </p:txBody>
      </p:sp>
      <p:sp>
        <p:nvSpPr>
          <p:cNvPr id="11" name="TextBox 10"/>
          <p:cNvSpPr txBox="1"/>
          <p:nvPr userDrawn="1"/>
        </p:nvSpPr>
        <p:spPr bwMode="gray">
          <a:xfrm>
            <a:off x="2217969" y="8460976"/>
            <a:ext cx="1531942"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10,000</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2" name="TextBox 11"/>
          <p:cNvSpPr txBox="1"/>
          <p:nvPr userDrawn="1"/>
        </p:nvSpPr>
        <p:spPr bwMode="gray">
          <a:xfrm>
            <a:off x="3889627" y="8954742"/>
            <a:ext cx="1783348"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Course records in our student success analytic platform</a:t>
            </a:r>
            <a:endParaRPr lang="en-US" sz="900" dirty="0">
              <a:solidFill>
                <a:schemeClr val="bg1"/>
              </a:solidFill>
            </a:endParaRPr>
          </a:p>
        </p:txBody>
      </p:sp>
      <p:sp>
        <p:nvSpPr>
          <p:cNvPr id="13" name="TextBox 12"/>
          <p:cNvSpPr txBox="1"/>
          <p:nvPr userDrawn="1"/>
        </p:nvSpPr>
        <p:spPr bwMode="gray">
          <a:xfrm>
            <a:off x="3869185" y="8460976"/>
            <a:ext cx="11715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475M</a:t>
            </a:r>
            <a:r>
              <a:rPr lang="en-US" sz="3000" baseline="30000" dirty="0" smtClean="0">
                <a:solidFill>
                  <a:schemeClr val="bg1"/>
                </a:solidFill>
                <a:latin typeface="+mj-lt"/>
              </a:rPr>
              <a:t>+</a:t>
            </a:r>
          </a:p>
        </p:txBody>
      </p:sp>
      <p:sp>
        <p:nvSpPr>
          <p:cNvPr id="14" name="TextBox 13"/>
          <p:cNvSpPr txBox="1"/>
          <p:nvPr userDrawn="1"/>
        </p:nvSpPr>
        <p:spPr bwMode="gray">
          <a:xfrm>
            <a:off x="5902257" y="8954742"/>
            <a:ext cx="1172813"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Student interactions annually</a:t>
            </a:r>
            <a:endParaRPr lang="en-US" sz="900" dirty="0">
              <a:solidFill>
                <a:schemeClr val="bg1"/>
              </a:solidFill>
            </a:endParaRPr>
          </a:p>
        </p:txBody>
      </p:sp>
      <p:sp>
        <p:nvSpPr>
          <p:cNvPr id="15" name="TextBox 14"/>
          <p:cNvSpPr txBox="1"/>
          <p:nvPr userDrawn="1"/>
        </p:nvSpPr>
        <p:spPr bwMode="gray">
          <a:xfrm>
            <a:off x="5871572" y="8460976"/>
            <a:ext cx="10193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1.2B</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6" name="TextBox 15"/>
          <p:cNvSpPr txBox="1"/>
          <p:nvPr userDrawn="1"/>
        </p:nvSpPr>
        <p:spPr bwMode="gray">
          <a:xfrm>
            <a:off x="718667" y="2610106"/>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a:t>
            </a:r>
            <a:r>
              <a:rPr lang="en-US" sz="1800" dirty="0" smtClean="0">
                <a:latin typeface="+mj-lt"/>
              </a:rPr>
              <a:t>best </a:t>
            </a:r>
            <a:br>
              <a:rPr lang="en-US" sz="1800" dirty="0" smtClean="0">
                <a:latin typeface="+mj-lt"/>
              </a:rPr>
            </a:br>
            <a:r>
              <a:rPr lang="en-US" sz="1800" dirty="0" smtClean="0">
                <a:latin typeface="+mj-lt"/>
              </a:rPr>
              <a:t>practices </a:t>
            </a:r>
            <a:r>
              <a:rPr lang="en-US" sz="1800" dirty="0">
                <a:latin typeface="+mj-lt"/>
              </a:rPr>
              <a:t>research</a:t>
            </a:r>
            <a:endParaRPr lang="en-US" sz="1800" dirty="0" smtClean="0">
              <a:latin typeface="+mj-lt"/>
            </a:endParaRPr>
          </a:p>
        </p:txBody>
      </p:sp>
      <p:cxnSp>
        <p:nvCxnSpPr>
          <p:cNvPr id="17" name="Straight Connector 16"/>
          <p:cNvCxnSpPr/>
          <p:nvPr userDrawn="1"/>
        </p:nvCxnSpPr>
        <p:spPr bwMode="gray">
          <a:xfrm>
            <a:off x="718667" y="3331694"/>
            <a:ext cx="2578325"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718668" y="3501455"/>
            <a:ext cx="2628382" cy="1932837"/>
          </a:xfrm>
          <a:prstGeom prst="rect">
            <a:avLst/>
          </a:prstGeom>
          <a:noFill/>
        </p:spPr>
        <p:txBody>
          <a:bodyPr wrap="square" lIns="0" tIns="0" rIns="0" bIns="0" numCol="1" spcCol="457200" rtlCol="0">
            <a:spAutoFit/>
          </a:bodyPr>
          <a:lstStyle/>
          <a:p>
            <a:pPr marL="115888" indent="-115888">
              <a:lnSpc>
                <a:spcPct val="120000"/>
              </a:lnSpc>
              <a:spcBef>
                <a:spcPts val="800"/>
              </a:spcBef>
              <a:buFont typeface="Verdana" panose="020B0604030504040204" pitchFamily="34" charset="0"/>
              <a:buChar char="›"/>
            </a:pPr>
            <a:r>
              <a:rPr lang="en-US" sz="1100" dirty="0"/>
              <a:t>Research Forums for presidents, provosts, chief business officers, and key academic </a:t>
            </a:r>
            <a:r>
              <a:rPr lang="en-US" sz="1100" dirty="0" smtClean="0"/>
              <a:t>and </a:t>
            </a:r>
            <a:r>
              <a:rPr lang="en-US" sz="1100" dirty="0"/>
              <a:t>administrative leaders</a:t>
            </a:r>
          </a:p>
          <a:p>
            <a:pPr marL="115888" indent="-115888">
              <a:lnSpc>
                <a:spcPct val="120000"/>
              </a:lnSpc>
              <a:spcBef>
                <a:spcPts val="800"/>
              </a:spcBef>
              <a:buFont typeface="Verdana" panose="020B0604030504040204" pitchFamily="34" charset="0"/>
              <a:buChar char="›"/>
            </a:pPr>
            <a:r>
              <a:rPr lang="en-US" sz="1100" dirty="0"/>
              <a:t>At the core of all we do</a:t>
            </a:r>
          </a:p>
          <a:p>
            <a:pPr marL="115888" indent="-115888">
              <a:lnSpc>
                <a:spcPct val="120000"/>
              </a:lnSpc>
              <a:spcBef>
                <a:spcPts val="800"/>
              </a:spcBef>
              <a:buFont typeface="Verdana" panose="020B0604030504040204" pitchFamily="34" charset="0"/>
              <a:buChar char="›"/>
            </a:pPr>
            <a:r>
              <a:rPr lang="en-US" sz="1100" dirty="0"/>
              <a:t>Peer-tested best practices research</a:t>
            </a:r>
          </a:p>
          <a:p>
            <a:pPr marL="115888" indent="-115888">
              <a:lnSpc>
                <a:spcPct val="120000"/>
              </a:lnSpc>
              <a:spcBef>
                <a:spcPts val="800"/>
              </a:spcBef>
              <a:buFont typeface="Verdana" panose="020B0604030504040204" pitchFamily="34" charset="0"/>
              <a:buChar char="›"/>
            </a:pPr>
            <a:r>
              <a:rPr lang="en-US" sz="1100" dirty="0"/>
              <a:t>Answers to the most </a:t>
            </a:r>
            <a:r>
              <a:rPr lang="en-US" sz="1100" dirty="0" smtClean="0"/>
              <a:t/>
            </a:r>
            <a:br>
              <a:rPr lang="en-US" sz="1100" dirty="0" smtClean="0"/>
            </a:br>
            <a:r>
              <a:rPr lang="en-US" sz="1100" dirty="0" smtClean="0"/>
              <a:t>pressing </a:t>
            </a:r>
            <a:r>
              <a:rPr lang="en-US" sz="1100" dirty="0"/>
              <a:t>issues</a:t>
            </a:r>
          </a:p>
        </p:txBody>
      </p:sp>
      <p:grpSp>
        <p:nvGrpSpPr>
          <p:cNvPr id="19" name="Group 18"/>
          <p:cNvGrpSpPr/>
          <p:nvPr userDrawn="1"/>
        </p:nvGrpSpPr>
        <p:grpSpPr bwMode="gray">
          <a:xfrm>
            <a:off x="3899893" y="1885224"/>
            <a:ext cx="3358157" cy="998587"/>
            <a:chOff x="3899893" y="1743330"/>
            <a:chExt cx="3358157" cy="998587"/>
          </a:xfrm>
        </p:grpSpPr>
        <p:sp>
          <p:nvSpPr>
            <p:cNvPr id="20" name="TextBox 19"/>
            <p:cNvSpPr txBox="1"/>
            <p:nvPr/>
          </p:nvSpPr>
          <p:spPr bwMode="gray">
            <a:xfrm>
              <a:off x="4076885" y="1743330"/>
              <a:ext cx="3181165"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a:t>
              </a:r>
              <a:r>
                <a:rPr lang="en-US" sz="1800" dirty="0" smtClean="0">
                  <a:solidFill>
                    <a:schemeClr val="bg1"/>
                  </a:solidFill>
                  <a:latin typeface="+mj-lt"/>
                </a:rPr>
                <a:t/>
              </a:r>
              <a:br>
                <a:rPr lang="en-US" sz="1800" dirty="0" smtClean="0">
                  <a:solidFill>
                    <a:schemeClr val="bg1"/>
                  </a:solidFill>
                  <a:latin typeface="+mj-lt"/>
                </a:rPr>
              </a:br>
              <a:r>
                <a:rPr lang="en-US" sz="1800" dirty="0" smtClean="0">
                  <a:solidFill>
                    <a:schemeClr val="bg1"/>
                  </a:solidFill>
                  <a:latin typeface="+mj-lt"/>
                </a:rPr>
                <a:t>our </a:t>
              </a:r>
              <a:r>
                <a:rPr lang="en-US" sz="1800" dirty="0">
                  <a:solidFill>
                    <a:schemeClr val="bg1"/>
                  </a:solidFill>
                  <a:latin typeface="+mj-lt"/>
                </a:rPr>
                <a:t>technology &amp; services</a:t>
              </a:r>
              <a:endParaRPr lang="en-US" sz="1800" dirty="0" smtClean="0">
                <a:solidFill>
                  <a:schemeClr val="bg1"/>
                </a:solidFill>
                <a:latin typeface="+mj-lt"/>
              </a:endParaRPr>
            </a:p>
          </p:txBody>
        </p:sp>
        <p:cxnSp>
          <p:nvCxnSpPr>
            <p:cNvPr id="21" name="Straight Connector 20"/>
            <p:cNvCxnSpPr/>
            <p:nvPr/>
          </p:nvCxnSpPr>
          <p:spPr bwMode="gray">
            <a:xfrm>
              <a:off x="4076886" y="2741917"/>
              <a:ext cx="3181164"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bwMode="gray">
            <a:xfrm rot="5400000">
              <a:off x="3892719" y="1849770"/>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Isosceles Triangle 22"/>
          <p:cNvSpPr/>
          <p:nvPr userDrawn="1"/>
        </p:nvSpPr>
        <p:spPr bwMode="gray">
          <a:xfrm rot="5400000">
            <a:off x="536948" y="2708385"/>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4" name="Group 23"/>
          <p:cNvGrpSpPr/>
          <p:nvPr userDrawn="1"/>
        </p:nvGrpSpPr>
        <p:grpSpPr bwMode="gray">
          <a:xfrm>
            <a:off x="4076885" y="3168528"/>
            <a:ext cx="3168174" cy="3928156"/>
            <a:chOff x="4076885" y="3026634"/>
            <a:chExt cx="3168174" cy="3928156"/>
          </a:xfrm>
        </p:grpSpPr>
        <p:sp>
          <p:nvSpPr>
            <p:cNvPr id="25" name="TextBox 24"/>
            <p:cNvSpPr txBox="1"/>
            <p:nvPr/>
          </p:nvSpPr>
          <p:spPr bwMode="gray">
            <a:xfrm>
              <a:off x="4076885" y="3026634"/>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Royall &amp; Company </a:t>
              </a:r>
              <a:r>
                <a:rPr lang="en-US" sz="1000" dirty="0">
                  <a:solidFill>
                    <a:schemeClr val="bg1"/>
                  </a:solidFill>
                </a:rPr>
                <a:t>division provides </a:t>
              </a:r>
              <a:r>
                <a:rPr lang="en-US" sz="1000" dirty="0" smtClean="0">
                  <a:solidFill>
                    <a:schemeClr val="bg1"/>
                  </a:solidFill>
                </a:rPr>
                <a:t/>
              </a:r>
              <a:br>
                <a:rPr lang="en-US" sz="1000" dirty="0" smtClean="0">
                  <a:solidFill>
                    <a:schemeClr val="bg1"/>
                  </a:solidFill>
                </a:rPr>
              </a:br>
              <a:r>
                <a:rPr lang="en-US" sz="1000" dirty="0" smtClean="0">
                  <a:solidFill>
                    <a:schemeClr val="bg1"/>
                  </a:solidFill>
                </a:rPr>
                <a:t>data-driven </a:t>
              </a:r>
              <a:r>
                <a:rPr lang="en-US" sz="1000" dirty="0">
                  <a:solidFill>
                    <a:schemeClr val="bg1"/>
                  </a:solidFill>
                </a:rPr>
                <a:t>undergraduate and graduate solutions that target qualified prospective students; build relationships throughout the search, application, and yield process; and optimize financial aid resources.</a:t>
              </a:r>
            </a:p>
          </p:txBody>
        </p:sp>
        <p:sp>
          <p:nvSpPr>
            <p:cNvPr id="26" name="TextBox 25"/>
            <p:cNvSpPr txBox="1"/>
            <p:nvPr/>
          </p:nvSpPr>
          <p:spPr bwMode="gray">
            <a:xfrm>
              <a:off x="4076885" y="4475956"/>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including four- and two-year institutions, </a:t>
              </a:r>
              <a:r>
                <a:rPr lang="en-US" sz="1000" dirty="0" smtClean="0">
                  <a:solidFill>
                    <a:schemeClr val="bg1"/>
                  </a:solidFill>
                </a:rPr>
                <a:t>use </a:t>
              </a:r>
              <a:r>
                <a:rPr lang="en-US" sz="1000" dirty="0">
                  <a:solidFill>
                    <a:schemeClr val="bg1"/>
                  </a:solidFill>
                </a:rPr>
                <a:t>the </a:t>
              </a:r>
              <a:r>
                <a:rPr lang="en-US" sz="1000" b="1" dirty="0">
                  <a:solidFill>
                    <a:schemeClr val="bg1"/>
                  </a:solidFill>
                </a:rPr>
                <a:t>Student Success </a:t>
              </a:r>
              <a:r>
                <a:rPr lang="en-US" sz="1000" b="1" dirty="0" smtClean="0">
                  <a:solidFill>
                    <a:schemeClr val="bg1"/>
                  </a:solidFill>
                </a:rPr>
                <a:t>Collaborative</a:t>
              </a:r>
              <a:r>
                <a:rPr lang="en-US" sz="1000" dirty="0" smtClean="0">
                  <a:solidFill>
                    <a:schemeClr val="bg1"/>
                  </a:solidFill>
                </a:rPr>
                <a:t> </a:t>
              </a:r>
              <a:r>
                <a:rPr lang="en-US" sz="1000" dirty="0">
                  <a:solidFill>
                    <a:schemeClr val="bg1"/>
                  </a:solidFill>
                </a:rPr>
                <a:t>combination </a:t>
              </a:r>
              <a:r>
                <a:rPr lang="en-US" sz="1000" dirty="0" smtClean="0">
                  <a:solidFill>
                    <a:schemeClr val="bg1"/>
                  </a:solidFill>
                </a:rPr>
                <a:t>of </a:t>
              </a:r>
              <a:r>
                <a:rPr lang="en-US" sz="1000" dirty="0">
                  <a:solidFill>
                    <a:schemeClr val="bg1"/>
                  </a:solidFill>
                </a:rPr>
                <a:t>analytics, interaction and workflow technology, and consulting to support, </a:t>
              </a:r>
              <a:r>
                <a:rPr lang="en-US" sz="1000" dirty="0" smtClean="0">
                  <a:solidFill>
                    <a:schemeClr val="bg1"/>
                  </a:solidFill>
                </a:rPr>
                <a:t>retain, </a:t>
              </a:r>
              <a:r>
                <a:rPr lang="en-US" sz="1000" dirty="0">
                  <a:solidFill>
                    <a:schemeClr val="bg1"/>
                  </a:solidFill>
                </a:rPr>
                <a:t>and graduate </a:t>
              </a:r>
              <a:r>
                <a:rPr lang="en-US" sz="1000" dirty="0" smtClean="0">
                  <a:solidFill>
                    <a:schemeClr val="bg1"/>
                  </a:solidFill>
                </a:rPr>
                <a:t/>
              </a:r>
              <a:br>
                <a:rPr lang="en-US" sz="1000" dirty="0" smtClean="0">
                  <a:solidFill>
                    <a:schemeClr val="bg1"/>
                  </a:solidFill>
                </a:rPr>
              </a:br>
              <a:r>
                <a:rPr lang="en-US" sz="1000" dirty="0" smtClean="0">
                  <a:solidFill>
                    <a:schemeClr val="bg1"/>
                  </a:solidFill>
                </a:rPr>
                <a:t>more </a:t>
              </a:r>
              <a:r>
                <a:rPr lang="en-US" sz="1000" dirty="0">
                  <a:solidFill>
                    <a:schemeClr val="bg1"/>
                  </a:solidFill>
                </a:rPr>
                <a:t>students.</a:t>
              </a:r>
            </a:p>
          </p:txBody>
        </p:sp>
        <p:sp>
          <p:nvSpPr>
            <p:cNvPr id="27" name="TextBox 26"/>
            <p:cNvSpPr txBox="1"/>
            <p:nvPr/>
          </p:nvSpPr>
          <p:spPr bwMode="gray">
            <a:xfrm>
              <a:off x="4076885" y="5925277"/>
              <a:ext cx="3168174"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t>
              </a:r>
              <a:r>
                <a:rPr lang="en-US" sz="1000" dirty="0" smtClean="0">
                  <a:solidFill>
                    <a:schemeClr val="bg1"/>
                  </a:solidFill>
                </a:rPr>
                <a:t>and </a:t>
              </a:r>
              <a:r>
                <a:rPr lang="en-US" sz="1000" dirty="0">
                  <a:solidFill>
                    <a:schemeClr val="bg1"/>
                  </a:solidFill>
                </a:rPr>
                <a:t>business leaders to help make smart resource trade-offs, improve academic efficiency, and grow academic program revenues.</a:t>
              </a:r>
            </a:p>
          </p:txBody>
        </p:sp>
      </p:grp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57456" y="629937"/>
            <a:ext cx="2687603" cy="404040"/>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5" y="511917"/>
            <a:ext cx="1672937" cy="640080"/>
          </a:xfrm>
          <a:prstGeom prst="rect">
            <a:avLst/>
          </a:prstGeom>
        </p:spPr>
      </p:pic>
      <p:sp>
        <p:nvSpPr>
          <p:cNvPr id="3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2" name="Text Placeholder 1"/>
          <p:cNvSpPr txBox="1">
            <a:spLocks/>
          </p:cNvSpPr>
          <p:nvPr userDrawn="1"/>
        </p:nvSpPr>
        <p:spPr bwMode="gray">
          <a:xfrm>
            <a:off x="7922383" y="1355895"/>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33" name="TextBox 32"/>
          <p:cNvSpPr txBox="1"/>
          <p:nvPr userDrawn="1"/>
        </p:nvSpPr>
        <p:spPr bwMode="gray">
          <a:xfrm>
            <a:off x="8005970" y="1411909"/>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latin typeface="Arial" panose="020B0604020202020204" pitchFamily="34" charset="0"/>
                <a:cs typeface="Arial" panose="020B0604020202020204" pitchFamily="34" charset="0"/>
              </a:rPr>
              <a:t>DO NOT EDIT THIS SLIDE FOR ANY PURPOSE</a:t>
            </a:r>
          </a:p>
        </p:txBody>
      </p:sp>
      <p:sp>
        <p:nvSpPr>
          <p:cNvPr id="34" name="TextBox 33"/>
          <p:cNvSpPr txBox="1"/>
          <p:nvPr userDrawn="1"/>
        </p:nvSpPr>
        <p:spPr>
          <a:xfrm>
            <a:off x="8005971" y="2084241"/>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latin typeface="Arial" panose="020B0604020202020204" pitchFamily="34" charset="0"/>
                <a:cs typeface="Arial" panose="020B0604020202020204" pitchFamily="34" charset="0"/>
              </a:rPr>
              <a:t>If an edit is necessary,</a:t>
            </a:r>
            <a:br>
              <a:rPr lang="en-US" sz="800" dirty="0" smtClean="0">
                <a:solidFill>
                  <a:schemeClr val="bg1"/>
                </a:solidFill>
                <a:latin typeface="Arial" panose="020B0604020202020204" pitchFamily="34" charset="0"/>
                <a:cs typeface="Arial" panose="020B0604020202020204" pitchFamily="34" charset="0"/>
              </a:rPr>
            </a:br>
            <a:r>
              <a:rPr lang="en-US" sz="800" dirty="0" smtClean="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smtClean="0">
                <a:solidFill>
                  <a:schemeClr val="bg1"/>
                </a:solidFill>
                <a:latin typeface="Arial" panose="020B0604020202020204" pitchFamily="34" charset="0"/>
                <a:cs typeface="Arial" panose="020B0604020202020204" pitchFamily="34" charset="0"/>
              </a:rPr>
              <a:t>DSS_Template@advisory.com</a:t>
            </a:r>
            <a:endParaRPr lang="en-US" sz="800" b="1"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79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4" name="Text Placeholder 5"/>
          <p:cNvSpPr>
            <a:spLocks noGrp="1"/>
          </p:cNvSpPr>
          <p:nvPr>
            <p:ph type="body" sz="quarter" idx="51" hasCustomPrompt="1"/>
          </p:nvPr>
        </p:nvSpPr>
        <p:spPr bwMode="gray">
          <a:xfrm>
            <a:off x="1128208" y="1714378"/>
            <a:ext cx="384048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smtClean="0"/>
              <a:t>Project Director (click to add desired text)</a:t>
            </a:r>
          </a:p>
        </p:txBody>
      </p:sp>
      <p:sp>
        <p:nvSpPr>
          <p:cNvPr id="16" name="Text Placeholder 7"/>
          <p:cNvSpPr>
            <a:spLocks noGrp="1"/>
          </p:cNvSpPr>
          <p:nvPr>
            <p:ph type="body" sz="quarter" idx="52" hasCustomPrompt="1"/>
          </p:nvPr>
        </p:nvSpPr>
        <p:spPr bwMode="gray">
          <a:xfrm>
            <a:off x="1128208" y="1947233"/>
            <a:ext cx="384048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smtClean="0"/>
              <a:t>Add Name(s) Here</a:t>
            </a:r>
          </a:p>
        </p:txBody>
      </p:sp>
      <p:sp>
        <p:nvSpPr>
          <p:cNvPr id="17" name="Text Placeholder 9"/>
          <p:cNvSpPr>
            <a:spLocks noGrp="1"/>
          </p:cNvSpPr>
          <p:nvPr>
            <p:ph type="body" sz="quarter" idx="53" hasCustomPrompt="1"/>
          </p:nvPr>
        </p:nvSpPr>
        <p:spPr bwMode="gray">
          <a:xfrm>
            <a:off x="1128208" y="2367205"/>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Contributing Consultants (click to add desired text)</a:t>
            </a:r>
          </a:p>
        </p:txBody>
      </p:sp>
      <p:sp>
        <p:nvSpPr>
          <p:cNvPr id="18" name="Text Placeholder 13"/>
          <p:cNvSpPr>
            <a:spLocks noGrp="1"/>
          </p:cNvSpPr>
          <p:nvPr>
            <p:ph type="body" sz="quarter" idx="54" hasCustomPrompt="1"/>
          </p:nvPr>
        </p:nvSpPr>
        <p:spPr bwMode="gray">
          <a:xfrm>
            <a:off x="1128208" y="2600060"/>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19" name="Text Placeholder 15"/>
          <p:cNvSpPr>
            <a:spLocks noGrp="1"/>
          </p:cNvSpPr>
          <p:nvPr>
            <p:ph type="body" sz="quarter" idx="55" hasCustomPrompt="1"/>
          </p:nvPr>
        </p:nvSpPr>
        <p:spPr bwMode="gray">
          <a:xfrm>
            <a:off x="1128208" y="3027605"/>
            <a:ext cx="38404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Design Consultant (click to add desired text)</a:t>
            </a:r>
          </a:p>
        </p:txBody>
      </p:sp>
      <p:sp>
        <p:nvSpPr>
          <p:cNvPr id="20" name="Text Placeholder 17"/>
          <p:cNvSpPr>
            <a:spLocks noGrp="1"/>
          </p:cNvSpPr>
          <p:nvPr>
            <p:ph type="body" sz="quarter" idx="56" hasCustomPrompt="1"/>
          </p:nvPr>
        </p:nvSpPr>
        <p:spPr bwMode="gray">
          <a:xfrm>
            <a:off x="1128208" y="3260460"/>
            <a:ext cx="384048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smtClean="0"/>
              <a:t>Add Name(s) Here</a:t>
            </a:r>
          </a:p>
        </p:txBody>
      </p:sp>
      <p:sp>
        <p:nvSpPr>
          <p:cNvPr id="21" name="Text Placeholder 19"/>
          <p:cNvSpPr>
            <a:spLocks noGrp="1"/>
          </p:cNvSpPr>
          <p:nvPr>
            <p:ph type="body" sz="quarter" idx="57" hasCustomPrompt="1"/>
          </p:nvPr>
        </p:nvSpPr>
        <p:spPr bwMode="gray">
          <a:xfrm>
            <a:off x="1128208" y="3687173"/>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Executive Director (click to add desired text)</a:t>
            </a:r>
          </a:p>
        </p:txBody>
      </p:sp>
      <p:sp>
        <p:nvSpPr>
          <p:cNvPr id="22" name="Text Placeholder 21"/>
          <p:cNvSpPr>
            <a:spLocks noGrp="1"/>
          </p:cNvSpPr>
          <p:nvPr>
            <p:ph type="body" sz="quarter" idx="58" hasCustomPrompt="1"/>
          </p:nvPr>
        </p:nvSpPr>
        <p:spPr bwMode="gray">
          <a:xfrm>
            <a:off x="1128208" y="3920028"/>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4" name="Title 3"/>
          <p:cNvSpPr>
            <a:spLocks noGrp="1"/>
          </p:cNvSpPr>
          <p:nvPr>
            <p:ph type="title" hasCustomPrompt="1"/>
          </p:nvPr>
        </p:nvSpPr>
        <p:spPr bwMode="gray">
          <a:xfrm>
            <a:off x="515182" y="694565"/>
            <a:ext cx="4473575" cy="307777"/>
          </a:xfrm>
        </p:spPr>
        <p:txBody>
          <a:bodyPr anchor="t" anchorCtr="0"/>
          <a:lstStyle>
            <a:lvl1pPr>
              <a:defRPr baseline="0"/>
            </a:lvl1pPr>
          </a:lstStyle>
          <a:p>
            <a:r>
              <a:rPr lang="en-US" dirty="0" smtClean="0"/>
              <a:t>Insert Program Name Here</a:t>
            </a:r>
            <a:endParaRPr lang="en-US" dirty="0"/>
          </a:p>
        </p:txBody>
      </p:sp>
      <p:cxnSp>
        <p:nvCxnSpPr>
          <p:cNvPr id="23" name="Straight Connector 22"/>
          <p:cNvCxnSpPr/>
          <p:nvPr userDrawn="1"/>
        </p:nvCxnSpPr>
        <p:spPr bwMode="gray">
          <a:xfrm>
            <a:off x="5571248" y="763588"/>
            <a:ext cx="0" cy="8300025"/>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5644268" y="754818"/>
            <a:ext cx="1618488" cy="8378488"/>
          </a:xfrm>
          <a:prstGeom prst="rect">
            <a:avLst/>
          </a:prstGeom>
          <a:noFill/>
        </p:spPr>
        <p:txBody>
          <a:bodyPr wrap="square" lIns="0" tIns="0" rIns="0" bIns="0" rtlCol="0">
            <a:noAutofit/>
          </a:bodyPr>
          <a:lstStyle/>
          <a:p>
            <a:pPr>
              <a:spcBef>
                <a:spcPts val="400"/>
              </a:spcBef>
            </a:pPr>
            <a:r>
              <a:rPr lang="en-US" sz="500" b="1" dirty="0" smtClean="0"/>
              <a:t>LEGAL</a:t>
            </a:r>
            <a:r>
              <a:rPr lang="en-US" sz="500" b="1" baseline="0" dirty="0" smtClean="0"/>
              <a:t> CAVEAT</a:t>
            </a:r>
            <a:endParaRPr lang="en-US" sz="500" b="1" dirty="0" smtClean="0"/>
          </a:p>
          <a:p>
            <a:pPr>
              <a:spcBef>
                <a:spcPts val="400"/>
              </a:spcBef>
            </a:pPr>
            <a:r>
              <a:rPr lang="en-US" sz="500" dirty="0" smtClean="0"/>
              <a:t>EAB is a division of The Advisory Board Company (“EAB”).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a:t>
            </a:r>
            <a:br>
              <a:rPr lang="en-US" sz="500" dirty="0" smtClean="0"/>
            </a:br>
            <a:r>
              <a:rPr lang="en-US" sz="500" dirty="0" smtClean="0"/>
              <a:t>of giving legal, medical, accounting, or other professional advice, and its reports should</a:t>
            </a:r>
            <a:br>
              <a:rPr lang="en-US" sz="500" dirty="0" smtClean="0"/>
            </a:br>
            <a:r>
              <a:rPr lang="en-US" sz="500" dirty="0" smtClean="0"/>
              <a:t>not be construed as professional advice. In particular, members should not rely on any legal commentary in this report as a basis for action,</a:t>
            </a:r>
            <a:br>
              <a:rPr lang="en-US" sz="500" dirty="0" smtClean="0"/>
            </a:br>
            <a:r>
              <a:rPr lang="en-US" sz="500" dirty="0" smtClean="0"/>
              <a:t>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500" dirty="0" smtClean="0"/>
            </a:br>
            <a:r>
              <a:rPr lang="en-US" sz="500" dirty="0" smtClean="0"/>
              <a:t>No EAB Organization or any of its respective officers, directors, employees, or agents shall be liable for any claims, liabilities, or expenses relating to (a) any errors or omissions in this report, whether caused by any EAB organization, or any of their respective employees or agents,</a:t>
            </a:r>
            <a:br>
              <a:rPr lang="en-US" sz="500" dirty="0" smtClean="0"/>
            </a:br>
            <a:r>
              <a:rPr lang="en-US" sz="500" dirty="0" smtClean="0"/>
              <a:t>or sources or other third parties, (b) any recommendation or graded ranking by any</a:t>
            </a:r>
            <a:br>
              <a:rPr lang="en-US" sz="500" dirty="0" smtClean="0"/>
            </a:br>
            <a:r>
              <a:rPr lang="en-US" sz="500" dirty="0" smtClean="0"/>
              <a:t>EAB Organization, or (c) failure of member and</a:t>
            </a:r>
            <a:br>
              <a:rPr lang="en-US" sz="500" dirty="0" smtClean="0"/>
            </a:br>
            <a:r>
              <a:rPr lang="en-US" sz="500" dirty="0" smtClean="0"/>
              <a:t>its employees and agents to abide by the terms set forth herein.</a:t>
            </a:r>
          </a:p>
          <a:p>
            <a:pPr>
              <a:spcBef>
                <a:spcPts val="400"/>
              </a:spcBef>
            </a:pPr>
            <a:r>
              <a:rPr lang="en-US" sz="500" dirty="0" smtClean="0"/>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a:t>
            </a:r>
            <a:br>
              <a:rPr lang="en-US" sz="500" dirty="0" smtClean="0"/>
            </a:br>
            <a:r>
              <a:rPr lang="en-US" sz="500" dirty="0" smtClean="0"/>
              <a:t>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smtClean="0"/>
              <a:t>IMPORTANT: Please read the following.</a:t>
            </a:r>
          </a:p>
          <a:p>
            <a:pPr>
              <a:spcBef>
                <a:spcPts val="400"/>
              </a:spcBef>
            </a:pPr>
            <a:r>
              <a:rPr lang="en-US" sz="500" dirty="0" smtClean="0"/>
              <a:t>EAB has prepared this report for the exclusive</a:t>
            </a:r>
            <a:br>
              <a:rPr lang="en-US" sz="500" dirty="0" smtClean="0"/>
            </a:br>
            <a:r>
              <a:rPr lang="en-US" sz="500" dirty="0" smtClean="0"/>
              <a:t>use of its members. Each member acknowledges and agrees that this report and the information contained herein (collectively, the “Report”) are confidential and proprietary to EAB. By accepting delivery of this Report, each member agrees to abide by the terms as stated herein, including</a:t>
            </a:r>
            <a:br>
              <a:rPr lang="en-US" sz="500" dirty="0" smtClean="0"/>
            </a:br>
            <a:r>
              <a:rPr lang="en-US" sz="500" dirty="0" smtClean="0"/>
              <a:t>the following:</a:t>
            </a:r>
          </a:p>
          <a:p>
            <a:pPr marL="112713" indent="-112713">
              <a:spcBef>
                <a:spcPts val="400"/>
              </a:spcBef>
            </a:pPr>
            <a:r>
              <a:rPr lang="en-US" sz="500" dirty="0" smtClean="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smtClean="0"/>
              <a:t>2.	Each member shall not sell, license, republish, or post online or otherwise this Report, in part or in whole. Each member shall not</a:t>
            </a:r>
            <a:r>
              <a:rPr lang="en-US" sz="500" baseline="0" dirty="0" smtClean="0"/>
              <a:t> </a:t>
            </a:r>
            <a:r>
              <a:rPr lang="en-US" sz="500" dirty="0" smtClean="0"/>
              <a:t>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smtClean="0"/>
              <a:t>4.	Each member shall not remove from this Report any confidential markings, copyright notices, and/or other similar indicia herein.</a:t>
            </a:r>
          </a:p>
          <a:p>
            <a:pPr marL="112713" indent="-112713">
              <a:spcBef>
                <a:spcPts val="400"/>
              </a:spcBef>
            </a:pPr>
            <a:r>
              <a:rPr lang="en-US" sz="500" dirty="0" smtClean="0"/>
              <a:t>5.	Each member is responsible for any breach of its obligations as stated herein by any of its employees or agents.</a:t>
            </a:r>
          </a:p>
          <a:p>
            <a:pPr marL="112713" indent="-112713">
              <a:spcBef>
                <a:spcPts val="400"/>
              </a:spcBef>
            </a:pPr>
            <a:r>
              <a:rPr lang="en-US" sz="500" dirty="0" smtClean="0"/>
              <a:t>6.	If a member is unwilling to abide by any of the foregoing obligations, then such member shall promptly return this Report and all copies thereof to EAB.</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480" userDrawn="1">
          <p15:clr>
            <a:srgbClr val="FBAE40"/>
          </p15:clr>
        </p15:guide>
        <p15:guide id="2" pos="71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5320" y="3309301"/>
            <a:ext cx="1234440" cy="472307"/>
          </a:xfrm>
          <a:prstGeom prst="rect">
            <a:avLst/>
          </a:prstGeom>
        </p:spPr>
      </p:pic>
      <p:sp>
        <p:nvSpPr>
          <p:cNvPr id="14" name="Title 1"/>
          <p:cNvSpPr>
            <a:spLocks noGrp="1"/>
          </p:cNvSpPr>
          <p:nvPr>
            <p:ph type="title" hasCustomPrompt="1"/>
          </p:nvPr>
        </p:nvSpPr>
        <p:spPr bwMode="gray">
          <a:xfrm>
            <a:off x="1451412" y="4824861"/>
            <a:ext cx="502920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smtClean="0"/>
              <a:t>Divider Title – Rockwell 28pt Regular, Use Title Case</a:t>
            </a:r>
          </a:p>
        </p:txBody>
      </p:sp>
      <p:sp>
        <p:nvSpPr>
          <p:cNvPr id="15" name="Text Placeholder 16"/>
          <p:cNvSpPr>
            <a:spLocks noGrp="1"/>
          </p:cNvSpPr>
          <p:nvPr>
            <p:ph type="body" sz="quarter" idx="22" hasCustomPrompt="1"/>
          </p:nvPr>
        </p:nvSpPr>
        <p:spPr bwMode="gray">
          <a:xfrm>
            <a:off x="1451412" y="5786992"/>
            <a:ext cx="502920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Divider Subtitle – Verdana 11pt Regular, Use Title Case</a:t>
            </a:r>
          </a:p>
        </p:txBody>
      </p:sp>
      <p:sp>
        <p:nvSpPr>
          <p:cNvPr id="16" name="Text Placeholder 20"/>
          <p:cNvSpPr>
            <a:spLocks noGrp="1"/>
          </p:cNvSpPr>
          <p:nvPr>
            <p:ph type="body" sz="quarter" idx="23" hasCustomPrompt="1"/>
          </p:nvPr>
        </p:nvSpPr>
        <p:spPr bwMode="gray">
          <a:xfrm>
            <a:off x="1451412" y="7051159"/>
            <a:ext cx="2286000" cy="543739"/>
          </a:xfrm>
        </p:spPr>
        <p:txBody>
          <a:bodyPr/>
          <a:lstStyle>
            <a:lvl1pPr>
              <a:defRPr>
                <a:solidFill>
                  <a:schemeClr val="tx1"/>
                </a:solidFill>
              </a:defRPr>
            </a:lvl1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cxnSp>
        <p:nvCxnSpPr>
          <p:cNvPr id="19" name="Straight Connector 18"/>
          <p:cNvCxnSpPr/>
          <p:nvPr userDrawn="1"/>
        </p:nvCxnSpPr>
        <p:spPr bwMode="gray">
          <a:xfrm>
            <a:off x="1451412" y="6631720"/>
            <a:ext cx="50438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23"/>
          <p:cNvSpPr>
            <a:spLocks noGrp="1"/>
          </p:cNvSpPr>
          <p:nvPr>
            <p:ph type="body" sz="quarter" idx="24" hasCustomPrompt="1"/>
          </p:nvPr>
        </p:nvSpPr>
        <p:spPr bwMode="gray">
          <a:xfrm>
            <a:off x="5217845" y="6636850"/>
            <a:ext cx="1277002"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4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smtClean="0"/>
              <a:t>Insert break type</a:t>
            </a:r>
          </a:p>
        </p:txBody>
      </p:sp>
      <p:sp>
        <p:nvSpPr>
          <p:cNvPr id="22" name="Text Placeholder 27"/>
          <p:cNvSpPr>
            <a:spLocks noGrp="1"/>
          </p:cNvSpPr>
          <p:nvPr>
            <p:ph type="body" sz="quarter" idx="25" hasCustomPrompt="1"/>
          </p:nvPr>
        </p:nvSpPr>
        <p:spPr bwMode="gray">
          <a:xfrm>
            <a:off x="6495296" y="6312606"/>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smtClean="0"/>
              <a:t>#</a:t>
            </a:r>
            <a:endParaRPr lang="en-US" dirty="0"/>
          </a:p>
        </p:txBody>
      </p:sp>
      <p:sp>
        <p:nvSpPr>
          <p:cNvPr id="9"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
        <p:nvSpPr>
          <p:cNvPr id="13" name="Text Placeholder 1"/>
          <p:cNvSpPr txBox="1">
            <a:spLocks/>
          </p:cNvSpPr>
          <p:nvPr userDrawn="1"/>
        </p:nvSpPr>
        <p:spPr bwMode="gray">
          <a:xfrm>
            <a:off x="7901812" y="6631720"/>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smtClean="0">
                <a:solidFill>
                  <a:schemeClr val="bg1"/>
                </a:solidFill>
                <a:latin typeface="Arial" panose="020B0604020202020204" pitchFamily="34" charset="0"/>
                <a:cs typeface="Arial" panose="020B0604020202020204" pitchFamily="34" charset="0"/>
              </a:rPr>
              <a:t>Break types</a:t>
            </a:r>
            <a:r>
              <a:rPr lang="en-US" sz="800" b="0" baseline="0" dirty="0" smtClean="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smtClean="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913" userDrawn="1">
          <p15:clr>
            <a:srgbClr val="FBAE40"/>
          </p15:clr>
        </p15:guide>
        <p15:guide id="2" orient="horz" pos="3532" userDrawn="1">
          <p15:clr>
            <a:srgbClr val="FBAE40"/>
          </p15:clr>
        </p15:guide>
        <p15:guide id="3" orient="horz" pos="364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97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6.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5.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5.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5" name="Rectangle 14"/>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TextBox 15"/>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Tree>
  </p:cSld>
  <p:clrMap bg1="lt1" tx1="dk1" bg2="lt2" tx2="dk2" accent1="accent1" accent2="accent2" accent3="accent3" accent4="accent4" accent5="accent5" accent6="accent6" hlink="hlink" folHlink="folHlink"/>
  <p:sldLayoutIdLst>
    <p:sldLayoutId id="2147483730" r:id="rId1"/>
    <p:sldLayoutId id="2147483693" r:id="rId2"/>
    <p:sldLayoutId id="2147483732" r:id="rId3"/>
    <p:sldLayoutId id="2147483733" r:id="rId4"/>
    <p:sldLayoutId id="2147483734" r:id="rId5"/>
    <p:sldLayoutId id="2147483731" r:id="rId6"/>
    <p:sldLayoutId id="2147483684" r:id="rId7"/>
    <p:sldLayoutId id="2147483656" r:id="rId8"/>
    <p:sldLayoutId id="2147483698" r:id="rId9"/>
    <p:sldLayoutId id="2147483710" r:id="rId10"/>
    <p:sldLayoutId id="2147483713" r:id="rId11"/>
    <p:sldLayoutId id="2147483692" r:id="rId12"/>
    <p:sldLayoutId id="2147483728" r:id="rId13"/>
    <p:sldLayoutId id="2147483678" r:id="rId1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userDrawn="1">
          <p15:clr>
            <a:srgbClr val="C35EA4"/>
          </p15:clr>
        </p15:guide>
        <p15:guide id="3" orient="horz" pos="5940" userDrawn="1">
          <p15:clr>
            <a:srgbClr val="C35EA4"/>
          </p15:clr>
        </p15:guide>
        <p15:guide id="4" orient="horz" pos="287"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1" name="Rectangle 10"/>
          <p:cNvSpPr/>
          <p:nvPr/>
        </p:nvSpPr>
        <p:spPr bwMode="gray">
          <a:xfrm>
            <a:off x="1374776" y="9621251"/>
            <a:ext cx="6397624"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p:nvSpPr>
        <p:spPr bwMode="gray">
          <a:xfrm>
            <a:off x="1410489"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514349" y="9556675"/>
            <a:ext cx="713232" cy="272888"/>
          </a:xfrm>
          <a:prstGeom prst="rect">
            <a:avLst/>
          </a:prstGeom>
        </p:spPr>
      </p:pic>
      <p:sp>
        <p:nvSpPr>
          <p:cNvPr id="17" name="Rectangle 16"/>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887616355"/>
      </p:ext>
    </p:extLst>
  </p:cSld>
  <p:clrMap bg1="lt1" tx1="dk1" bg2="lt2" tx2="dk2" accent1="accent1" accent2="accent2" accent3="accent3" accent4="accent4" accent5="accent5" accent6="accent6" hlink="hlink" folHlink="folHlink"/>
  <p:sldLayoutIdLst>
    <p:sldLayoutId id="2147483747" r:id="rId1"/>
    <p:sldLayoutId id="2147483744" r:id="rId2"/>
    <p:sldLayoutId id="2147483745" r:id="rId3"/>
    <p:sldLayoutId id="2147483746"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p15:clr>
            <a:srgbClr val="C35EA4"/>
          </p15:clr>
        </p15:guide>
        <p15:guide id="3" orient="horz" pos="5940" userDrawn="1">
          <p15:clr>
            <a:srgbClr val="C35EA4"/>
          </p15:clr>
        </p15:guide>
        <p15:guide id="4" orient="horz" pos="288" userDrawn="1">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2"/>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spTree>
    <p:extLst>
      <p:ext uri="{BB962C8B-B14F-4D97-AF65-F5344CB8AC3E}">
        <p14:creationId xmlns:p14="http://schemas.microsoft.com/office/powerpoint/2010/main" val="3601381"/>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userDrawn="1">
          <p15:clr>
            <a:srgbClr val="C35EA4"/>
          </p15:clr>
        </p15:guide>
        <p15:guide id="2" pos="4572" userDrawn="1">
          <p15:clr>
            <a:srgbClr val="C35EA4"/>
          </p15:clr>
        </p15:guide>
        <p15:guide id="3" orient="horz" pos="287" userDrawn="1">
          <p15:clr>
            <a:srgbClr val="C35EA4"/>
          </p15:clr>
        </p15:guide>
        <p15:guide id="4" orient="horz" pos="5940" userDrawn="1">
          <p15:clr>
            <a:srgbClr val="C35E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2"/>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cxnSp>
        <p:nvCxnSpPr>
          <p:cNvPr id="19" name="Straight Connector 18"/>
          <p:cNvCxnSpPr/>
          <p:nvPr/>
        </p:nvCxnSpPr>
        <p:spPr bwMode="gray">
          <a:xfrm>
            <a:off x="1981066" y="422334"/>
            <a:ext cx="0" cy="578619"/>
          </a:xfrm>
          <a:prstGeom prst="line">
            <a:avLst/>
          </a:prstGeom>
          <a:ln w="9525">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946151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p15:clr>
            <a:srgbClr val="C35EA4"/>
          </p15:clr>
        </p15:guide>
        <p15:guide id="2" pos="4572">
          <p15:clr>
            <a:srgbClr val="C35EA4"/>
          </p15:clr>
        </p15:guide>
        <p15:guide id="3" orient="horz" pos="287">
          <p15:clr>
            <a:srgbClr val="C35EA4"/>
          </p15:clr>
        </p15:guide>
        <p15:guide id="4" orient="horz" pos="5940"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24.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6045" y="1367799"/>
            <a:ext cx="6742005" cy="307777"/>
          </a:xfrm>
        </p:spPr>
        <p:txBody>
          <a:bodyPr/>
          <a:lstStyle/>
          <a:p>
            <a:r>
              <a:rPr lang="en-US" dirty="0" smtClean="0"/>
              <a:t>Homework Guidance Checklist</a:t>
            </a:r>
            <a:endParaRPr lang="en-US" dirty="0"/>
          </a:p>
        </p:txBody>
      </p:sp>
      <p:sp>
        <p:nvSpPr>
          <p:cNvPr id="7" name="Slide Number Placeholder 6"/>
          <p:cNvSpPr>
            <a:spLocks noGrp="1"/>
          </p:cNvSpPr>
          <p:nvPr>
            <p:ph type="sldNum" sz="quarter" idx="4"/>
          </p:nvPr>
        </p:nvSpPr>
        <p:spPr/>
        <p:txBody>
          <a:bodyPr/>
          <a:lstStyle/>
          <a:p>
            <a:fld id="{3410C721-F8A9-4A85-92FB-8E0F6F5D496A}" type="slidenum">
              <a:rPr lang="en-US" smtClean="0"/>
              <a:pPr/>
              <a:t>1</a:t>
            </a:fld>
            <a:endParaRPr lang="en-US" dirty="0"/>
          </a:p>
        </p:txBody>
      </p:sp>
      <p:sp>
        <p:nvSpPr>
          <p:cNvPr id="8" name="Text Placeholder 7"/>
          <p:cNvSpPr>
            <a:spLocks noGrp="1"/>
          </p:cNvSpPr>
          <p:nvPr>
            <p:ph type="body" sz="quarter" idx="45"/>
          </p:nvPr>
        </p:nvSpPr>
        <p:spPr/>
        <p:txBody>
          <a:bodyPr/>
          <a:lstStyle/>
          <a:p>
            <a:r>
              <a:rPr lang="en-US" dirty="0" smtClean="0"/>
              <a:t>Independent School Executive Forum</a:t>
            </a:r>
            <a:endParaRPr lang="en-US" dirty="0"/>
          </a:p>
        </p:txBody>
      </p:sp>
      <p:sp>
        <p:nvSpPr>
          <p:cNvPr id="18" name="TextBox 17"/>
          <p:cNvSpPr txBox="1"/>
          <p:nvPr/>
        </p:nvSpPr>
        <p:spPr bwMode="gray">
          <a:xfrm>
            <a:off x="682596" y="2077391"/>
            <a:ext cx="1667866" cy="307777"/>
          </a:xfrm>
          <a:prstGeom prst="rect">
            <a:avLst/>
          </a:prstGeom>
          <a:noFill/>
        </p:spPr>
        <p:txBody>
          <a:bodyPr wrap="square" lIns="0" tIns="0" rIns="0" bIns="0" rtlCol="0">
            <a:spAutoFit/>
          </a:bodyPr>
          <a:lstStyle/>
          <a:p>
            <a:r>
              <a:rPr lang="en-US" sz="1000" b="1" dirty="0" smtClean="0"/>
              <a:t>9-Year-Olds with 1+ </a:t>
            </a:r>
            <a:br>
              <a:rPr lang="en-US" sz="1000" b="1" dirty="0" smtClean="0"/>
            </a:br>
            <a:r>
              <a:rPr lang="en-US" sz="1000" b="1" dirty="0" smtClean="0"/>
              <a:t>Hours of Homework </a:t>
            </a:r>
          </a:p>
        </p:txBody>
      </p:sp>
      <p:graphicFrame>
        <p:nvGraphicFramePr>
          <p:cNvPr id="19" name="Chart 18"/>
          <p:cNvGraphicFramePr/>
          <p:nvPr>
            <p:extLst>
              <p:ext uri="{D42A27DB-BD31-4B8C-83A1-F6EECF244321}">
                <p14:modId xmlns:p14="http://schemas.microsoft.com/office/powerpoint/2010/main" val="1351808870"/>
              </p:ext>
            </p:extLst>
          </p:nvPr>
        </p:nvGraphicFramePr>
        <p:xfrm>
          <a:off x="682596" y="2533247"/>
          <a:ext cx="1463040" cy="1489241"/>
        </p:xfrm>
        <a:graphic>
          <a:graphicData uri="http://schemas.openxmlformats.org/drawingml/2006/chart">
            <c:chart xmlns:c="http://schemas.openxmlformats.org/drawingml/2006/chart" xmlns:r="http://schemas.openxmlformats.org/officeDocument/2006/relationships" r:id="rId2"/>
          </a:graphicData>
        </a:graphic>
      </p:graphicFrame>
      <p:sp>
        <p:nvSpPr>
          <p:cNvPr id="41" name="Rectangle 40"/>
          <p:cNvSpPr/>
          <p:nvPr/>
        </p:nvSpPr>
        <p:spPr>
          <a:xfrm>
            <a:off x="413802" y="3985185"/>
            <a:ext cx="6361838" cy="276999"/>
          </a:xfrm>
          <a:prstGeom prst="rect">
            <a:avLst/>
          </a:prstGeom>
        </p:spPr>
        <p:txBody>
          <a:bodyPr wrap="square">
            <a:spAutoFit/>
          </a:bodyPr>
          <a:lstStyle/>
          <a:p>
            <a:r>
              <a:rPr lang="en-US" sz="1200" b="1" dirty="0" smtClean="0"/>
              <a:t>Three Imperatives for Designing and Assigning Effective Homework</a:t>
            </a:r>
            <a:endParaRPr lang="en-US" sz="1200" b="1" dirty="0"/>
          </a:p>
        </p:txBody>
      </p:sp>
      <p:sp>
        <p:nvSpPr>
          <p:cNvPr id="42" name="Rectangle 41"/>
          <p:cNvSpPr/>
          <p:nvPr/>
        </p:nvSpPr>
        <p:spPr>
          <a:xfrm>
            <a:off x="414052" y="1705302"/>
            <a:ext cx="6748462" cy="276999"/>
          </a:xfrm>
          <a:prstGeom prst="rect">
            <a:avLst/>
          </a:prstGeom>
        </p:spPr>
        <p:txBody>
          <a:bodyPr wrap="square">
            <a:spAutoFit/>
          </a:bodyPr>
          <a:lstStyle/>
          <a:p>
            <a:r>
              <a:rPr lang="en-US" sz="1200" b="1" dirty="0" smtClean="0"/>
              <a:t>The State of Homework: More Time, More Stress for Students of All Ages</a:t>
            </a:r>
            <a:endParaRPr lang="en-US" sz="1200" b="1" dirty="0"/>
          </a:p>
        </p:txBody>
      </p:sp>
      <p:sp>
        <p:nvSpPr>
          <p:cNvPr id="33" name="Rectangle 32"/>
          <p:cNvSpPr/>
          <p:nvPr/>
        </p:nvSpPr>
        <p:spPr>
          <a:xfrm>
            <a:off x="710210" y="4559640"/>
            <a:ext cx="4490440" cy="261610"/>
          </a:xfrm>
          <a:prstGeom prst="rect">
            <a:avLst/>
          </a:prstGeom>
        </p:spPr>
        <p:txBody>
          <a:bodyPr wrap="square">
            <a:spAutoFit/>
          </a:bodyPr>
          <a:lstStyle/>
          <a:p>
            <a:r>
              <a:rPr lang="en-US" sz="1100" dirty="0" smtClean="0"/>
              <a:t>Develop Assignments Students Can Complete Independently</a:t>
            </a:r>
          </a:p>
        </p:txBody>
      </p:sp>
      <p:grpSp>
        <p:nvGrpSpPr>
          <p:cNvPr id="86" name="Group 85"/>
          <p:cNvGrpSpPr/>
          <p:nvPr/>
        </p:nvGrpSpPr>
        <p:grpSpPr>
          <a:xfrm>
            <a:off x="5586720" y="4551600"/>
            <a:ext cx="1005840" cy="1005840"/>
            <a:chOff x="4102980" y="5407992"/>
            <a:chExt cx="1005840" cy="1005840"/>
          </a:xfrm>
        </p:grpSpPr>
        <p:pic>
          <p:nvPicPr>
            <p:cNvPr id="38" name="Picture 2" descr="http://abco.advisory.com/DSS/eab-icons/person_student_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9939" y="5671579"/>
              <a:ext cx="481263"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abco.advisory.com/DSS/eab-icons/person_casual_with_computer.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5040" y="5682663"/>
              <a:ext cx="550843" cy="457200"/>
            </a:xfrm>
            <a:prstGeom prst="rect">
              <a:avLst/>
            </a:prstGeom>
            <a:noFill/>
            <a:extLst>
              <a:ext uri="{909E8E84-426E-40DD-AFC4-6F175D3DCCD1}">
                <a14:hiddenFill xmlns:a14="http://schemas.microsoft.com/office/drawing/2010/main">
                  <a:solidFill>
                    <a:srgbClr val="FFFFFF"/>
                  </a:solidFill>
                </a14:hiddenFill>
              </a:ext>
            </a:extLst>
          </p:spPr>
        </p:pic>
        <p:sp>
          <p:nvSpPr>
            <p:cNvPr id="36" name="&quot;No&quot; Symbol 35"/>
            <p:cNvSpPr/>
            <p:nvPr/>
          </p:nvSpPr>
          <p:spPr bwMode="gray">
            <a:xfrm>
              <a:off x="4102980" y="5407992"/>
              <a:ext cx="1005840" cy="1005840"/>
            </a:xfrm>
            <a:prstGeom prst="noSmoking">
              <a:avLst>
                <a:gd name="adj" fmla="val 3879"/>
              </a:avLst>
            </a:prstGeom>
            <a:solidFill>
              <a:schemeClr val="tx2"/>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39" name="Rectangle 38"/>
          <p:cNvSpPr/>
          <p:nvPr/>
        </p:nvSpPr>
        <p:spPr bwMode="gray">
          <a:xfrm>
            <a:off x="509338" y="4420471"/>
            <a:ext cx="6538660" cy="1260853"/>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4" name="Oval 93"/>
          <p:cNvSpPr/>
          <p:nvPr/>
        </p:nvSpPr>
        <p:spPr bwMode="gray">
          <a:xfrm>
            <a:off x="424258" y="4304846"/>
            <a:ext cx="216694" cy="216694"/>
          </a:xfrm>
          <a:prstGeom prst="ellipse">
            <a:avLst/>
          </a:prstGeom>
          <a:solidFill>
            <a:schemeClr val="accent6"/>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1</a:t>
            </a:r>
          </a:p>
        </p:txBody>
      </p:sp>
      <p:sp>
        <p:nvSpPr>
          <p:cNvPr id="89" name="Rectangle 88"/>
          <p:cNvSpPr/>
          <p:nvPr/>
        </p:nvSpPr>
        <p:spPr>
          <a:xfrm>
            <a:off x="741353" y="4855361"/>
            <a:ext cx="4665141" cy="784830"/>
          </a:xfrm>
          <a:prstGeom prst="rect">
            <a:avLst/>
          </a:prstGeom>
        </p:spPr>
        <p:txBody>
          <a:bodyPr wrap="square">
            <a:spAutoFit/>
          </a:bodyPr>
          <a:lstStyle/>
          <a:p>
            <a:pPr marL="171450" indent="-171450">
              <a:spcAft>
                <a:spcPts val="600"/>
              </a:spcAft>
              <a:buFont typeface="Arial" panose="020B0604020202020204" pitchFamily="34" charset="0"/>
              <a:buChar char="•"/>
            </a:pPr>
            <a:r>
              <a:rPr lang="en-US" sz="1000" i="1" dirty="0"/>
              <a:t>Homework should challenge students without requiring adult assistance or additional resources</a:t>
            </a:r>
          </a:p>
          <a:p>
            <a:pPr marL="171450" indent="-171450">
              <a:spcAft>
                <a:spcPts val="600"/>
              </a:spcAft>
              <a:buFont typeface="Arial" panose="020B0604020202020204" pitchFamily="34" charset="0"/>
              <a:buChar char="•"/>
            </a:pPr>
            <a:r>
              <a:rPr lang="en-US" sz="1000" i="1" dirty="0" smtClean="0"/>
              <a:t>Homework should build confidence, provide practice opportunities, and reinforce and enhance taught skills</a:t>
            </a:r>
            <a:endParaRPr lang="en-US" sz="1000" i="1" dirty="0" smtClean="0"/>
          </a:p>
        </p:txBody>
      </p:sp>
      <p:sp>
        <p:nvSpPr>
          <p:cNvPr id="34" name="Rectangle 33"/>
          <p:cNvSpPr/>
          <p:nvPr/>
        </p:nvSpPr>
        <p:spPr>
          <a:xfrm>
            <a:off x="710209" y="5988557"/>
            <a:ext cx="4404715" cy="261610"/>
          </a:xfrm>
          <a:prstGeom prst="rect">
            <a:avLst/>
          </a:prstGeom>
        </p:spPr>
        <p:txBody>
          <a:bodyPr wrap="square">
            <a:spAutoFit/>
          </a:bodyPr>
          <a:lstStyle/>
          <a:p>
            <a:r>
              <a:rPr lang="en-US" sz="1100" dirty="0" smtClean="0"/>
              <a:t>Incorporate Choice to Instill Sense of Student Ownership</a:t>
            </a:r>
          </a:p>
        </p:txBody>
      </p:sp>
      <p:sp>
        <p:nvSpPr>
          <p:cNvPr id="90" name="Rectangle 89"/>
          <p:cNvSpPr/>
          <p:nvPr/>
        </p:nvSpPr>
        <p:spPr>
          <a:xfrm>
            <a:off x="741353" y="6309045"/>
            <a:ext cx="4268797" cy="938719"/>
          </a:xfrm>
          <a:prstGeom prst="rect">
            <a:avLst/>
          </a:prstGeom>
        </p:spPr>
        <p:txBody>
          <a:bodyPr wrap="square">
            <a:spAutoFit/>
          </a:bodyPr>
          <a:lstStyle/>
          <a:p>
            <a:pPr marL="171450" indent="-171450">
              <a:spcAft>
                <a:spcPts val="600"/>
              </a:spcAft>
              <a:buFont typeface="Arial" panose="020B0604020202020204" pitchFamily="34" charset="0"/>
              <a:buChar char="•"/>
            </a:pPr>
            <a:r>
              <a:rPr lang="en-US" sz="1000" i="1" dirty="0" smtClean="0"/>
              <a:t>Homework for students of all ages should involve some element of choice, from the book they practicing their reading skills with to problem sets from which they select a certain number of problems to solve</a:t>
            </a:r>
            <a:endParaRPr lang="en-US" sz="1000" i="1" dirty="0" smtClean="0"/>
          </a:p>
          <a:p>
            <a:pPr marL="171450" indent="-171450">
              <a:spcAft>
                <a:spcPts val="600"/>
              </a:spcAft>
              <a:buFont typeface="Arial" panose="020B0604020202020204" pitchFamily="34" charset="0"/>
              <a:buChar char="•"/>
            </a:pPr>
            <a:r>
              <a:rPr lang="en-US" sz="1000" i="1" dirty="0" smtClean="0"/>
              <a:t>Available selections should all serve the same learning goal</a:t>
            </a:r>
            <a:endParaRPr lang="en-US" sz="1000" i="1" dirty="0"/>
          </a:p>
        </p:txBody>
      </p:sp>
      <p:sp>
        <p:nvSpPr>
          <p:cNvPr id="139" name="Rectangle 138"/>
          <p:cNvSpPr/>
          <p:nvPr/>
        </p:nvSpPr>
        <p:spPr bwMode="gray">
          <a:xfrm>
            <a:off x="507848" y="5908392"/>
            <a:ext cx="6540150" cy="1380520"/>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1035" name="Group 1034"/>
          <p:cNvGrpSpPr/>
          <p:nvPr/>
        </p:nvGrpSpPr>
        <p:grpSpPr>
          <a:xfrm>
            <a:off x="5564910" y="6023555"/>
            <a:ext cx="1049460" cy="1142355"/>
            <a:chOff x="5756228" y="6392743"/>
            <a:chExt cx="1049460" cy="1142355"/>
          </a:xfrm>
        </p:grpSpPr>
        <p:grpSp>
          <p:nvGrpSpPr>
            <p:cNvPr id="44" name="Group 43"/>
            <p:cNvGrpSpPr/>
            <p:nvPr/>
          </p:nvGrpSpPr>
          <p:grpSpPr bwMode="gray">
            <a:xfrm>
              <a:off x="5756228" y="6392743"/>
              <a:ext cx="1049460" cy="1142355"/>
              <a:chOff x="2615540" y="1404077"/>
              <a:chExt cx="921957" cy="1019539"/>
            </a:xfrm>
          </p:grpSpPr>
          <p:sp>
            <p:nvSpPr>
              <p:cNvPr id="47" name="Freeform 46"/>
              <p:cNvSpPr/>
              <p:nvPr/>
            </p:nvSpPr>
            <p:spPr bwMode="gray">
              <a:xfrm>
                <a:off x="2615540" y="1404077"/>
                <a:ext cx="921957" cy="1019539"/>
              </a:xfrm>
              <a:custGeom>
                <a:avLst/>
                <a:gdLst>
                  <a:gd name="connsiteX0" fmla="*/ 0 w 1715445"/>
                  <a:gd name="connsiteY0" fmla="*/ 0 h 2108410"/>
                  <a:gd name="connsiteX1" fmla="*/ 1715445 w 1715445"/>
                  <a:gd name="connsiteY1" fmla="*/ 0 h 2108410"/>
                  <a:gd name="connsiteX2" fmla="*/ 1715445 w 1715445"/>
                  <a:gd name="connsiteY2" fmla="*/ 2108410 h 2108410"/>
                  <a:gd name="connsiteX3" fmla="*/ 0 w 1715445"/>
                  <a:gd name="connsiteY3" fmla="*/ 2108410 h 2108410"/>
                  <a:gd name="connsiteX4" fmla="*/ 0 w 1715445"/>
                  <a:gd name="connsiteY4" fmla="*/ 0 h 2108410"/>
                  <a:gd name="connsiteX0" fmla="*/ 0 w 1715445"/>
                  <a:gd name="connsiteY0" fmla="*/ 0 h 2108410"/>
                  <a:gd name="connsiteX1" fmla="*/ 1715445 w 1715445"/>
                  <a:gd name="connsiteY1" fmla="*/ 0 h 2108410"/>
                  <a:gd name="connsiteX2" fmla="*/ 1715445 w 1715445"/>
                  <a:gd name="connsiteY2" fmla="*/ 2108410 h 2108410"/>
                  <a:gd name="connsiteX3" fmla="*/ 75571 w 1715445"/>
                  <a:gd name="connsiteY3" fmla="*/ 2108410 h 2108410"/>
                  <a:gd name="connsiteX4" fmla="*/ 0 w 1715445"/>
                  <a:gd name="connsiteY4" fmla="*/ 2108410 h 2108410"/>
                  <a:gd name="connsiteX5" fmla="*/ 0 w 1715445"/>
                  <a:gd name="connsiteY5"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75571 w 1715445"/>
                  <a:gd name="connsiteY4" fmla="*/ 2108410 h 2108410"/>
                  <a:gd name="connsiteX5" fmla="*/ 0 w 1715445"/>
                  <a:gd name="connsiteY5" fmla="*/ 2108410 h 2108410"/>
                  <a:gd name="connsiteX6" fmla="*/ 0 w 1715445"/>
                  <a:gd name="connsiteY6"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226711 w 1715445"/>
                  <a:gd name="connsiteY4" fmla="*/ 2108410 h 2108410"/>
                  <a:gd name="connsiteX5" fmla="*/ 75571 w 1715445"/>
                  <a:gd name="connsiteY5" fmla="*/ 2108410 h 2108410"/>
                  <a:gd name="connsiteX6" fmla="*/ 0 w 1715445"/>
                  <a:gd name="connsiteY6" fmla="*/ 2108410 h 2108410"/>
                  <a:gd name="connsiteX7" fmla="*/ 0 w 1715445"/>
                  <a:gd name="connsiteY7"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226711 w 1715445"/>
                  <a:gd name="connsiteY5" fmla="*/ 2108410 h 2108410"/>
                  <a:gd name="connsiteX6" fmla="*/ 75571 w 1715445"/>
                  <a:gd name="connsiteY6" fmla="*/ 2108410 h 2108410"/>
                  <a:gd name="connsiteX7" fmla="*/ 0 w 1715445"/>
                  <a:gd name="connsiteY7" fmla="*/ 2108410 h 2108410"/>
                  <a:gd name="connsiteX8" fmla="*/ 0 w 1715445"/>
                  <a:gd name="connsiteY8"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370294 w 1715445"/>
                  <a:gd name="connsiteY5" fmla="*/ 2108410 h 2108410"/>
                  <a:gd name="connsiteX6" fmla="*/ 226711 w 1715445"/>
                  <a:gd name="connsiteY6" fmla="*/ 2108410 h 2108410"/>
                  <a:gd name="connsiteX7" fmla="*/ 75571 w 1715445"/>
                  <a:gd name="connsiteY7" fmla="*/ 2108410 h 2108410"/>
                  <a:gd name="connsiteX8" fmla="*/ 0 w 1715445"/>
                  <a:gd name="connsiteY8" fmla="*/ 2108410 h 2108410"/>
                  <a:gd name="connsiteX9" fmla="*/ 0 w 1715445"/>
                  <a:gd name="connsiteY9"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370294 w 1715445"/>
                  <a:gd name="connsiteY6" fmla="*/ 2108410 h 2108410"/>
                  <a:gd name="connsiteX7" fmla="*/ 226711 w 1715445"/>
                  <a:gd name="connsiteY7" fmla="*/ 2108410 h 2108410"/>
                  <a:gd name="connsiteX8" fmla="*/ 75571 w 1715445"/>
                  <a:gd name="connsiteY8" fmla="*/ 2108410 h 2108410"/>
                  <a:gd name="connsiteX9" fmla="*/ 0 w 1715445"/>
                  <a:gd name="connsiteY9" fmla="*/ 2108410 h 2108410"/>
                  <a:gd name="connsiteX10" fmla="*/ 0 w 1715445"/>
                  <a:gd name="connsiteY10"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521435 w 1715445"/>
                  <a:gd name="connsiteY6" fmla="*/ 2108410 h 2108410"/>
                  <a:gd name="connsiteX7" fmla="*/ 370294 w 1715445"/>
                  <a:gd name="connsiteY7" fmla="*/ 2108410 h 2108410"/>
                  <a:gd name="connsiteX8" fmla="*/ 226711 w 1715445"/>
                  <a:gd name="connsiteY8" fmla="*/ 2108410 h 2108410"/>
                  <a:gd name="connsiteX9" fmla="*/ 75571 w 1715445"/>
                  <a:gd name="connsiteY9" fmla="*/ 2108410 h 2108410"/>
                  <a:gd name="connsiteX10" fmla="*/ 0 w 1715445"/>
                  <a:gd name="connsiteY10" fmla="*/ 2108410 h 2108410"/>
                  <a:gd name="connsiteX11" fmla="*/ 0 w 1715445"/>
                  <a:gd name="connsiteY11"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808602 w 1715445"/>
                  <a:gd name="connsiteY6" fmla="*/ 2108410 h 2108410"/>
                  <a:gd name="connsiteX7" fmla="*/ 521435 w 1715445"/>
                  <a:gd name="connsiteY7" fmla="*/ 2108410 h 2108410"/>
                  <a:gd name="connsiteX8" fmla="*/ 370294 w 1715445"/>
                  <a:gd name="connsiteY8" fmla="*/ 2108410 h 2108410"/>
                  <a:gd name="connsiteX9" fmla="*/ 226711 w 1715445"/>
                  <a:gd name="connsiteY9" fmla="*/ 2108410 h 2108410"/>
                  <a:gd name="connsiteX10" fmla="*/ 75571 w 1715445"/>
                  <a:gd name="connsiteY10" fmla="*/ 2108410 h 2108410"/>
                  <a:gd name="connsiteX11" fmla="*/ 0 w 1715445"/>
                  <a:gd name="connsiteY11" fmla="*/ 2108410 h 2108410"/>
                  <a:gd name="connsiteX12" fmla="*/ 0 w 1715445"/>
                  <a:gd name="connsiteY12"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808602 w 1715445"/>
                  <a:gd name="connsiteY6" fmla="*/ 2108410 h 2108410"/>
                  <a:gd name="connsiteX7" fmla="*/ 521435 w 1715445"/>
                  <a:gd name="connsiteY7" fmla="*/ 2108410 h 2108410"/>
                  <a:gd name="connsiteX8" fmla="*/ 370294 w 1715445"/>
                  <a:gd name="connsiteY8" fmla="*/ 2108410 h 2108410"/>
                  <a:gd name="connsiteX9" fmla="*/ 226711 w 1715445"/>
                  <a:gd name="connsiteY9" fmla="*/ 2108410 h 2108410"/>
                  <a:gd name="connsiteX10" fmla="*/ 75571 w 1715445"/>
                  <a:gd name="connsiteY10" fmla="*/ 2108410 h 2108410"/>
                  <a:gd name="connsiteX11" fmla="*/ 0 w 1715445"/>
                  <a:gd name="connsiteY11" fmla="*/ 2108410 h 2108410"/>
                  <a:gd name="connsiteX12" fmla="*/ 0 w 1715445"/>
                  <a:gd name="connsiteY12" fmla="*/ 0 h 2108410"/>
                  <a:gd name="connsiteX0" fmla="*/ 0 w 1715445"/>
                  <a:gd name="connsiteY0" fmla="*/ 0 h 2172805"/>
                  <a:gd name="connsiteX1" fmla="*/ 1715445 w 1715445"/>
                  <a:gd name="connsiteY1" fmla="*/ 0 h 2172805"/>
                  <a:gd name="connsiteX2" fmla="*/ 1715445 w 1715445"/>
                  <a:gd name="connsiteY2" fmla="*/ 2108410 h 2172805"/>
                  <a:gd name="connsiteX3" fmla="*/ 1541633 w 1715445"/>
                  <a:gd name="connsiteY3" fmla="*/ 2100853 h 2172805"/>
                  <a:gd name="connsiteX4" fmla="*/ 1254466 w 1715445"/>
                  <a:gd name="connsiteY4" fmla="*/ 2100853 h 2172805"/>
                  <a:gd name="connsiteX5" fmla="*/ 1035313 w 1715445"/>
                  <a:gd name="connsiteY5" fmla="*/ 2108410 h 2172805"/>
                  <a:gd name="connsiteX6" fmla="*/ 808602 w 1715445"/>
                  <a:gd name="connsiteY6" fmla="*/ 2108410 h 2172805"/>
                  <a:gd name="connsiteX7" fmla="*/ 521435 w 1715445"/>
                  <a:gd name="connsiteY7" fmla="*/ 2108410 h 2172805"/>
                  <a:gd name="connsiteX8" fmla="*/ 370294 w 1715445"/>
                  <a:gd name="connsiteY8" fmla="*/ 2108410 h 2172805"/>
                  <a:gd name="connsiteX9" fmla="*/ 226711 w 1715445"/>
                  <a:gd name="connsiteY9" fmla="*/ 2108410 h 2172805"/>
                  <a:gd name="connsiteX10" fmla="*/ 75571 w 1715445"/>
                  <a:gd name="connsiteY10" fmla="*/ 2172805 h 2172805"/>
                  <a:gd name="connsiteX11" fmla="*/ 0 w 1715445"/>
                  <a:gd name="connsiteY11" fmla="*/ 2108410 h 2172805"/>
                  <a:gd name="connsiteX12" fmla="*/ 0 w 1715445"/>
                  <a:gd name="connsiteY12" fmla="*/ 0 h 2172805"/>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1035313 w 1715445"/>
                  <a:gd name="connsiteY5" fmla="*/ 2108410 h 2189976"/>
                  <a:gd name="connsiteX6" fmla="*/ 808602 w 1715445"/>
                  <a:gd name="connsiteY6" fmla="*/ 2108410 h 2189976"/>
                  <a:gd name="connsiteX7" fmla="*/ 521435 w 1715445"/>
                  <a:gd name="connsiteY7" fmla="*/ 2108410 h 2189976"/>
                  <a:gd name="connsiteX8" fmla="*/ 370294 w 1715445"/>
                  <a:gd name="connsiteY8" fmla="*/ 2189976 h 2189976"/>
                  <a:gd name="connsiteX9" fmla="*/ 226711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1035313 w 1715445"/>
                  <a:gd name="connsiteY5" fmla="*/ 2108410 h 2189976"/>
                  <a:gd name="connsiteX6" fmla="*/ 808602 w 1715445"/>
                  <a:gd name="connsiteY6" fmla="*/ 2108410 h 2189976"/>
                  <a:gd name="connsiteX7" fmla="*/ 521435 w 1715445"/>
                  <a:gd name="connsiteY7" fmla="*/ 2108410 h 2189976"/>
                  <a:gd name="connsiteX8" fmla="*/ 370294 w 1715445"/>
                  <a:gd name="connsiteY8" fmla="*/ 2189976 h 2189976"/>
                  <a:gd name="connsiteX9" fmla="*/ 158024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1035313 w 1715445"/>
                  <a:gd name="connsiteY5" fmla="*/ 2108410 h 2189976"/>
                  <a:gd name="connsiteX6" fmla="*/ 606833 w 1715445"/>
                  <a:gd name="connsiteY6" fmla="*/ 2164219 h 2189976"/>
                  <a:gd name="connsiteX7" fmla="*/ 521435 w 1715445"/>
                  <a:gd name="connsiteY7" fmla="*/ 2108410 h 2189976"/>
                  <a:gd name="connsiteX8" fmla="*/ 370294 w 1715445"/>
                  <a:gd name="connsiteY8" fmla="*/ 2189976 h 2189976"/>
                  <a:gd name="connsiteX9" fmla="*/ 158024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803493 w 1715445"/>
                  <a:gd name="connsiteY5" fmla="*/ 2108410 h 2189976"/>
                  <a:gd name="connsiteX6" fmla="*/ 606833 w 1715445"/>
                  <a:gd name="connsiteY6" fmla="*/ 2164219 h 2189976"/>
                  <a:gd name="connsiteX7" fmla="*/ 521435 w 1715445"/>
                  <a:gd name="connsiteY7" fmla="*/ 2108410 h 2189976"/>
                  <a:gd name="connsiteX8" fmla="*/ 370294 w 1715445"/>
                  <a:gd name="connsiteY8" fmla="*/ 2189976 h 2189976"/>
                  <a:gd name="connsiteX9" fmla="*/ 158024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992631 w 1715445"/>
                  <a:gd name="connsiteY5" fmla="*/ 2103300 h 2189976"/>
                  <a:gd name="connsiteX6" fmla="*/ 803493 w 1715445"/>
                  <a:gd name="connsiteY6" fmla="*/ 2108410 h 2189976"/>
                  <a:gd name="connsiteX7" fmla="*/ 606833 w 1715445"/>
                  <a:gd name="connsiteY7" fmla="*/ 2164219 h 2189976"/>
                  <a:gd name="connsiteX8" fmla="*/ 521435 w 1715445"/>
                  <a:gd name="connsiteY8" fmla="*/ 2108410 h 2189976"/>
                  <a:gd name="connsiteX9" fmla="*/ 370294 w 1715445"/>
                  <a:gd name="connsiteY9" fmla="*/ 2189976 h 2189976"/>
                  <a:gd name="connsiteX10" fmla="*/ 158024 w 1715445"/>
                  <a:gd name="connsiteY10" fmla="*/ 2108410 h 2189976"/>
                  <a:gd name="connsiteX11" fmla="*/ 75571 w 1715445"/>
                  <a:gd name="connsiteY11" fmla="*/ 2172805 h 2189976"/>
                  <a:gd name="connsiteX12" fmla="*/ 0 w 1715445"/>
                  <a:gd name="connsiteY12" fmla="*/ 2108410 h 2189976"/>
                  <a:gd name="connsiteX13" fmla="*/ 0 w 1715445"/>
                  <a:gd name="connsiteY13"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434806 w 1715445"/>
                  <a:gd name="connsiteY4" fmla="*/ 2099007 h 2189976"/>
                  <a:gd name="connsiteX5" fmla="*/ 1254466 w 1715445"/>
                  <a:gd name="connsiteY5" fmla="*/ 2100853 h 2189976"/>
                  <a:gd name="connsiteX6" fmla="*/ 992631 w 1715445"/>
                  <a:gd name="connsiteY6" fmla="*/ 2103300 h 2189976"/>
                  <a:gd name="connsiteX7" fmla="*/ 803493 w 1715445"/>
                  <a:gd name="connsiteY7" fmla="*/ 2108410 h 2189976"/>
                  <a:gd name="connsiteX8" fmla="*/ 606833 w 1715445"/>
                  <a:gd name="connsiteY8" fmla="*/ 2164219 h 2189976"/>
                  <a:gd name="connsiteX9" fmla="*/ 521435 w 1715445"/>
                  <a:gd name="connsiteY9" fmla="*/ 2108410 h 2189976"/>
                  <a:gd name="connsiteX10" fmla="*/ 370294 w 1715445"/>
                  <a:gd name="connsiteY10" fmla="*/ 2189976 h 2189976"/>
                  <a:gd name="connsiteX11" fmla="*/ 158024 w 1715445"/>
                  <a:gd name="connsiteY11" fmla="*/ 2108410 h 2189976"/>
                  <a:gd name="connsiteX12" fmla="*/ 75571 w 1715445"/>
                  <a:gd name="connsiteY12" fmla="*/ 2172805 h 2189976"/>
                  <a:gd name="connsiteX13" fmla="*/ 0 w 1715445"/>
                  <a:gd name="connsiteY13" fmla="*/ 2108410 h 2189976"/>
                  <a:gd name="connsiteX14" fmla="*/ 0 w 1715445"/>
                  <a:gd name="connsiteY14"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254466 w 1715445"/>
                  <a:gd name="connsiteY5" fmla="*/ 2100853 h 2189976"/>
                  <a:gd name="connsiteX6" fmla="*/ 992631 w 1715445"/>
                  <a:gd name="connsiteY6" fmla="*/ 2103300 h 2189976"/>
                  <a:gd name="connsiteX7" fmla="*/ 803493 w 1715445"/>
                  <a:gd name="connsiteY7" fmla="*/ 2108410 h 2189976"/>
                  <a:gd name="connsiteX8" fmla="*/ 606833 w 1715445"/>
                  <a:gd name="connsiteY8" fmla="*/ 2164219 h 2189976"/>
                  <a:gd name="connsiteX9" fmla="*/ 521435 w 1715445"/>
                  <a:gd name="connsiteY9" fmla="*/ 2108410 h 2189976"/>
                  <a:gd name="connsiteX10" fmla="*/ 370294 w 1715445"/>
                  <a:gd name="connsiteY10" fmla="*/ 2189976 h 2189976"/>
                  <a:gd name="connsiteX11" fmla="*/ 158024 w 1715445"/>
                  <a:gd name="connsiteY11" fmla="*/ 2108410 h 2189976"/>
                  <a:gd name="connsiteX12" fmla="*/ 75571 w 1715445"/>
                  <a:gd name="connsiteY12" fmla="*/ 2172805 h 2189976"/>
                  <a:gd name="connsiteX13" fmla="*/ 0 w 1715445"/>
                  <a:gd name="connsiteY13" fmla="*/ 2108410 h 2189976"/>
                  <a:gd name="connsiteX14" fmla="*/ 0 w 1715445"/>
                  <a:gd name="connsiteY14"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168607 w 1715445"/>
                  <a:gd name="connsiteY5" fmla="*/ 2165248 h 2189976"/>
                  <a:gd name="connsiteX6" fmla="*/ 992631 w 1715445"/>
                  <a:gd name="connsiteY6" fmla="*/ 2103300 h 2189976"/>
                  <a:gd name="connsiteX7" fmla="*/ 803493 w 1715445"/>
                  <a:gd name="connsiteY7" fmla="*/ 2108410 h 2189976"/>
                  <a:gd name="connsiteX8" fmla="*/ 606833 w 1715445"/>
                  <a:gd name="connsiteY8" fmla="*/ 2164219 h 2189976"/>
                  <a:gd name="connsiteX9" fmla="*/ 521435 w 1715445"/>
                  <a:gd name="connsiteY9" fmla="*/ 2108410 h 2189976"/>
                  <a:gd name="connsiteX10" fmla="*/ 370294 w 1715445"/>
                  <a:gd name="connsiteY10" fmla="*/ 2189976 h 2189976"/>
                  <a:gd name="connsiteX11" fmla="*/ 158024 w 1715445"/>
                  <a:gd name="connsiteY11" fmla="*/ 2108410 h 2189976"/>
                  <a:gd name="connsiteX12" fmla="*/ 75571 w 1715445"/>
                  <a:gd name="connsiteY12" fmla="*/ 2172805 h 2189976"/>
                  <a:gd name="connsiteX13" fmla="*/ 0 w 1715445"/>
                  <a:gd name="connsiteY13" fmla="*/ 2108410 h 2189976"/>
                  <a:gd name="connsiteX14" fmla="*/ 0 w 1715445"/>
                  <a:gd name="connsiteY14"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168607 w 1715445"/>
                  <a:gd name="connsiteY5" fmla="*/ 2165248 h 2189976"/>
                  <a:gd name="connsiteX6" fmla="*/ 992631 w 1715445"/>
                  <a:gd name="connsiteY6" fmla="*/ 2103300 h 2189976"/>
                  <a:gd name="connsiteX7" fmla="*/ 872429 w 1715445"/>
                  <a:gd name="connsiteY7" fmla="*/ 2103300 h 2189976"/>
                  <a:gd name="connsiteX8" fmla="*/ 803493 w 1715445"/>
                  <a:gd name="connsiteY8" fmla="*/ 2108410 h 2189976"/>
                  <a:gd name="connsiteX9" fmla="*/ 606833 w 1715445"/>
                  <a:gd name="connsiteY9" fmla="*/ 2164219 h 2189976"/>
                  <a:gd name="connsiteX10" fmla="*/ 521435 w 1715445"/>
                  <a:gd name="connsiteY10" fmla="*/ 2108410 h 2189976"/>
                  <a:gd name="connsiteX11" fmla="*/ 370294 w 1715445"/>
                  <a:gd name="connsiteY11" fmla="*/ 2189976 h 2189976"/>
                  <a:gd name="connsiteX12" fmla="*/ 158024 w 1715445"/>
                  <a:gd name="connsiteY12" fmla="*/ 2108410 h 2189976"/>
                  <a:gd name="connsiteX13" fmla="*/ 75571 w 1715445"/>
                  <a:gd name="connsiteY13" fmla="*/ 2172805 h 2189976"/>
                  <a:gd name="connsiteX14" fmla="*/ 0 w 1715445"/>
                  <a:gd name="connsiteY14" fmla="*/ 2108410 h 2189976"/>
                  <a:gd name="connsiteX15" fmla="*/ 0 w 1715445"/>
                  <a:gd name="connsiteY15"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168607 w 1715445"/>
                  <a:gd name="connsiteY5" fmla="*/ 2165248 h 2189976"/>
                  <a:gd name="connsiteX6" fmla="*/ 992631 w 1715445"/>
                  <a:gd name="connsiteY6" fmla="*/ 2103300 h 2189976"/>
                  <a:gd name="connsiteX7" fmla="*/ 932530 w 1715445"/>
                  <a:gd name="connsiteY7" fmla="*/ 2180574 h 2189976"/>
                  <a:gd name="connsiteX8" fmla="*/ 803493 w 1715445"/>
                  <a:gd name="connsiteY8" fmla="*/ 2108410 h 2189976"/>
                  <a:gd name="connsiteX9" fmla="*/ 606833 w 1715445"/>
                  <a:gd name="connsiteY9" fmla="*/ 2164219 h 2189976"/>
                  <a:gd name="connsiteX10" fmla="*/ 521435 w 1715445"/>
                  <a:gd name="connsiteY10" fmla="*/ 2108410 h 2189976"/>
                  <a:gd name="connsiteX11" fmla="*/ 370294 w 1715445"/>
                  <a:gd name="connsiteY11" fmla="*/ 2189976 h 2189976"/>
                  <a:gd name="connsiteX12" fmla="*/ 158024 w 1715445"/>
                  <a:gd name="connsiteY12" fmla="*/ 2108410 h 2189976"/>
                  <a:gd name="connsiteX13" fmla="*/ 75571 w 1715445"/>
                  <a:gd name="connsiteY13" fmla="*/ 2172805 h 2189976"/>
                  <a:gd name="connsiteX14" fmla="*/ 0 w 1715445"/>
                  <a:gd name="connsiteY14" fmla="*/ 2108410 h 2189976"/>
                  <a:gd name="connsiteX15" fmla="*/ 0 w 1715445"/>
                  <a:gd name="connsiteY15" fmla="*/ 0 h 218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15445" h="2189976">
                    <a:moveTo>
                      <a:pt x="0" y="0"/>
                    </a:moveTo>
                    <a:lnTo>
                      <a:pt x="1715445" y="0"/>
                    </a:lnTo>
                    <a:lnTo>
                      <a:pt x="1715445" y="2108410"/>
                    </a:lnTo>
                    <a:lnTo>
                      <a:pt x="1541633" y="2160955"/>
                    </a:lnTo>
                    <a:lnTo>
                      <a:pt x="1434806" y="2099007"/>
                    </a:lnTo>
                    <a:lnTo>
                      <a:pt x="1168607" y="2165248"/>
                    </a:lnTo>
                    <a:lnTo>
                      <a:pt x="992631" y="2103300"/>
                    </a:lnTo>
                    <a:lnTo>
                      <a:pt x="932530" y="2180574"/>
                    </a:lnTo>
                    <a:lnTo>
                      <a:pt x="803493" y="2108410"/>
                    </a:lnTo>
                    <a:lnTo>
                      <a:pt x="606833" y="2164219"/>
                    </a:lnTo>
                    <a:lnTo>
                      <a:pt x="521435" y="2108410"/>
                    </a:lnTo>
                    <a:lnTo>
                      <a:pt x="370294" y="2189976"/>
                    </a:lnTo>
                    <a:lnTo>
                      <a:pt x="158024" y="2108410"/>
                    </a:lnTo>
                    <a:lnTo>
                      <a:pt x="75571" y="2172805"/>
                    </a:lnTo>
                    <a:lnTo>
                      <a:pt x="0" y="2108410"/>
                    </a:lnTo>
                    <a:lnTo>
                      <a:pt x="0" y="0"/>
                    </a:lnTo>
                    <a:close/>
                  </a:path>
                </a:pathLst>
              </a:custGeom>
              <a:solidFill>
                <a:schemeClr val="bg1"/>
              </a:solidFill>
              <a:ln w="6350" cap="flat" cmpd="sng" algn="ctr">
                <a:solidFill>
                  <a:schemeClr val="accent4"/>
                </a:solidFill>
                <a:prstDash val="solid"/>
                <a:miter lim="800000"/>
                <a:headEnd type="none" w="med" len="med"/>
                <a:tailEnd type="none" w="med" len="med"/>
              </a:ln>
              <a:effectLst/>
            </p:spPr>
            <p:txBody>
              <a:bodyPr vert="horz" wrap="square" lIns="45720" tIns="45720" rIns="45720" bIns="45720" numCol="1" rtlCol="0" anchor="t" anchorCtr="0" compatLnSpc="1">
                <a:prstTxWarp prst="textNoShape">
                  <a:avLst/>
                </a:prstTxWarp>
                <a:noAutofit/>
              </a:bodyPr>
              <a:lstStyle/>
              <a:p>
                <a:pPr algn="l" defTabSz="1463675"/>
                <a:endParaRPr lang="en-US" sz="800" dirty="0" smtClean="0">
                  <a:solidFill>
                    <a:schemeClr val="bg2"/>
                  </a:solidFill>
                </a:endParaRPr>
              </a:p>
            </p:txBody>
          </p:sp>
          <p:sp>
            <p:nvSpPr>
              <p:cNvPr id="46" name="TextBox 45"/>
              <p:cNvSpPr txBox="1"/>
              <p:nvPr/>
            </p:nvSpPr>
            <p:spPr bwMode="gray">
              <a:xfrm>
                <a:off x="2718563" y="1468864"/>
                <a:ext cx="708098" cy="123111"/>
              </a:xfrm>
              <a:prstGeom prst="rect">
                <a:avLst/>
              </a:prstGeom>
              <a:noFill/>
              <a:ln>
                <a:noFill/>
              </a:ln>
            </p:spPr>
            <p:txBody>
              <a:bodyPr wrap="square" lIns="0" tIns="0" rIns="0" bIns="0" rtlCol="0">
                <a:spAutoFit/>
              </a:bodyPr>
              <a:lstStyle/>
              <a:p>
                <a:r>
                  <a:rPr lang="en-US" sz="800" b="1" dirty="0" smtClean="0">
                    <a:cs typeface="Times New Roman" pitchFamily="18" charset="0"/>
                  </a:rPr>
                  <a:t>Algebra II</a:t>
                </a:r>
              </a:p>
            </p:txBody>
          </p:sp>
        </p:grpSp>
        <p:grpSp>
          <p:nvGrpSpPr>
            <p:cNvPr id="1024" name="Group 1023"/>
            <p:cNvGrpSpPr/>
            <p:nvPr/>
          </p:nvGrpSpPr>
          <p:grpSpPr>
            <a:xfrm>
              <a:off x="5853102" y="6666535"/>
              <a:ext cx="56106" cy="755424"/>
              <a:chOff x="5853102" y="6666535"/>
              <a:chExt cx="56106" cy="755424"/>
            </a:xfrm>
          </p:grpSpPr>
          <p:sp>
            <p:nvSpPr>
              <p:cNvPr id="100" name="TextBox 99"/>
              <p:cNvSpPr txBox="1"/>
              <p:nvPr/>
            </p:nvSpPr>
            <p:spPr bwMode="gray">
              <a:xfrm>
                <a:off x="5853102" y="6666535"/>
                <a:ext cx="56106" cy="123111"/>
              </a:xfrm>
              <a:prstGeom prst="rect">
                <a:avLst/>
              </a:prstGeom>
              <a:noFill/>
            </p:spPr>
            <p:txBody>
              <a:bodyPr wrap="none" lIns="0" tIns="0" rIns="0" bIns="0" rtlCol="0">
                <a:spAutoFit/>
              </a:bodyPr>
              <a:lstStyle/>
              <a:p>
                <a:r>
                  <a:rPr lang="en-US" sz="800" dirty="0" smtClean="0">
                    <a:solidFill>
                      <a:schemeClr val="tx2"/>
                    </a:solidFill>
                    <a:latin typeface="+mj-lt"/>
                  </a:rPr>
                  <a:t>1</a:t>
                </a:r>
                <a:endParaRPr lang="en-US" sz="900" dirty="0" smtClean="0">
                  <a:solidFill>
                    <a:schemeClr val="tx2"/>
                  </a:solidFill>
                  <a:latin typeface="+mj-lt"/>
                </a:endParaRPr>
              </a:p>
            </p:txBody>
          </p:sp>
          <p:sp>
            <p:nvSpPr>
              <p:cNvPr id="101" name="TextBox 100"/>
              <p:cNvSpPr txBox="1"/>
              <p:nvPr/>
            </p:nvSpPr>
            <p:spPr bwMode="gray">
              <a:xfrm>
                <a:off x="5853102" y="6824613"/>
                <a:ext cx="56106" cy="123111"/>
              </a:xfrm>
              <a:prstGeom prst="rect">
                <a:avLst/>
              </a:prstGeom>
              <a:noFill/>
            </p:spPr>
            <p:txBody>
              <a:bodyPr wrap="none" lIns="0" tIns="0" rIns="0" bIns="0" rtlCol="0">
                <a:spAutoFit/>
              </a:bodyPr>
              <a:lstStyle/>
              <a:p>
                <a:r>
                  <a:rPr lang="en-US" sz="800" dirty="0" smtClean="0">
                    <a:solidFill>
                      <a:schemeClr val="tx2"/>
                    </a:solidFill>
                    <a:latin typeface="+mj-lt"/>
                  </a:rPr>
                  <a:t>2</a:t>
                </a:r>
                <a:endParaRPr lang="en-US" sz="900" dirty="0" smtClean="0">
                  <a:solidFill>
                    <a:schemeClr val="tx2"/>
                  </a:solidFill>
                  <a:latin typeface="+mj-lt"/>
                </a:endParaRPr>
              </a:p>
            </p:txBody>
          </p:sp>
          <p:sp>
            <p:nvSpPr>
              <p:cNvPr id="102" name="TextBox 101"/>
              <p:cNvSpPr txBox="1"/>
              <p:nvPr/>
            </p:nvSpPr>
            <p:spPr bwMode="gray">
              <a:xfrm>
                <a:off x="5853102" y="6982691"/>
                <a:ext cx="56106" cy="123111"/>
              </a:xfrm>
              <a:prstGeom prst="rect">
                <a:avLst/>
              </a:prstGeom>
              <a:noFill/>
            </p:spPr>
            <p:txBody>
              <a:bodyPr wrap="none" lIns="0" tIns="0" rIns="0" bIns="0" rtlCol="0">
                <a:spAutoFit/>
              </a:bodyPr>
              <a:lstStyle/>
              <a:p>
                <a:r>
                  <a:rPr lang="en-US" sz="800" dirty="0" smtClean="0">
                    <a:solidFill>
                      <a:schemeClr val="tx2"/>
                    </a:solidFill>
                    <a:latin typeface="+mj-lt"/>
                  </a:rPr>
                  <a:t>3</a:t>
                </a:r>
                <a:endParaRPr lang="en-US" sz="900" dirty="0" smtClean="0">
                  <a:solidFill>
                    <a:schemeClr val="tx2"/>
                  </a:solidFill>
                  <a:latin typeface="+mj-lt"/>
                </a:endParaRPr>
              </a:p>
            </p:txBody>
          </p:sp>
          <p:sp>
            <p:nvSpPr>
              <p:cNvPr id="103" name="TextBox 102"/>
              <p:cNvSpPr txBox="1"/>
              <p:nvPr/>
            </p:nvSpPr>
            <p:spPr bwMode="gray">
              <a:xfrm>
                <a:off x="5853102" y="7140769"/>
                <a:ext cx="56106" cy="123111"/>
              </a:xfrm>
              <a:prstGeom prst="rect">
                <a:avLst/>
              </a:prstGeom>
              <a:noFill/>
            </p:spPr>
            <p:txBody>
              <a:bodyPr wrap="none" lIns="0" tIns="0" rIns="0" bIns="0" rtlCol="0">
                <a:spAutoFit/>
              </a:bodyPr>
              <a:lstStyle/>
              <a:p>
                <a:r>
                  <a:rPr lang="en-US" sz="800" dirty="0" smtClean="0">
                    <a:solidFill>
                      <a:schemeClr val="tx2"/>
                    </a:solidFill>
                    <a:latin typeface="+mj-lt"/>
                  </a:rPr>
                  <a:t>4</a:t>
                </a:r>
                <a:endParaRPr lang="en-US" sz="900" dirty="0" smtClean="0">
                  <a:solidFill>
                    <a:schemeClr val="tx2"/>
                  </a:solidFill>
                  <a:latin typeface="+mj-lt"/>
                </a:endParaRPr>
              </a:p>
            </p:txBody>
          </p:sp>
          <p:sp>
            <p:nvSpPr>
              <p:cNvPr id="104" name="TextBox 103"/>
              <p:cNvSpPr txBox="1"/>
              <p:nvPr/>
            </p:nvSpPr>
            <p:spPr bwMode="gray">
              <a:xfrm>
                <a:off x="5853102" y="7298848"/>
                <a:ext cx="56106" cy="123111"/>
              </a:xfrm>
              <a:prstGeom prst="rect">
                <a:avLst/>
              </a:prstGeom>
              <a:noFill/>
            </p:spPr>
            <p:txBody>
              <a:bodyPr wrap="none" lIns="0" tIns="0" rIns="0" bIns="0" rtlCol="0">
                <a:spAutoFit/>
              </a:bodyPr>
              <a:lstStyle/>
              <a:p>
                <a:r>
                  <a:rPr lang="en-US" sz="800" dirty="0" smtClean="0">
                    <a:solidFill>
                      <a:schemeClr val="tx2"/>
                    </a:solidFill>
                    <a:latin typeface="+mj-lt"/>
                  </a:rPr>
                  <a:t>5</a:t>
                </a:r>
                <a:endParaRPr lang="en-US" sz="900" dirty="0" smtClean="0">
                  <a:solidFill>
                    <a:schemeClr val="tx2"/>
                  </a:solidFill>
                  <a:latin typeface="+mj-lt"/>
                </a:endParaRPr>
              </a:p>
            </p:txBody>
          </p:sp>
        </p:grpSp>
        <p:grpSp>
          <p:nvGrpSpPr>
            <p:cNvPr id="1025" name="Group 1024"/>
            <p:cNvGrpSpPr/>
            <p:nvPr/>
          </p:nvGrpSpPr>
          <p:grpSpPr>
            <a:xfrm>
              <a:off x="6180490" y="6666535"/>
              <a:ext cx="112210" cy="755424"/>
              <a:chOff x="6174530" y="6666535"/>
              <a:chExt cx="112210" cy="755424"/>
            </a:xfrm>
          </p:grpSpPr>
          <p:sp>
            <p:nvSpPr>
              <p:cNvPr id="141" name="TextBox 140"/>
              <p:cNvSpPr txBox="1"/>
              <p:nvPr/>
            </p:nvSpPr>
            <p:spPr bwMode="gray">
              <a:xfrm>
                <a:off x="6194585" y="6666535"/>
                <a:ext cx="56106" cy="123111"/>
              </a:xfrm>
              <a:prstGeom prst="rect">
                <a:avLst/>
              </a:prstGeom>
              <a:noFill/>
            </p:spPr>
            <p:txBody>
              <a:bodyPr wrap="none" lIns="0" tIns="0" rIns="0" bIns="0" rtlCol="0">
                <a:spAutoFit/>
              </a:bodyPr>
              <a:lstStyle/>
              <a:p>
                <a:r>
                  <a:rPr lang="en-US" sz="800" dirty="0" smtClean="0">
                    <a:solidFill>
                      <a:schemeClr val="tx2"/>
                    </a:solidFill>
                    <a:latin typeface="+mj-lt"/>
                  </a:rPr>
                  <a:t>6</a:t>
                </a:r>
                <a:endParaRPr lang="en-US" sz="900" dirty="0" smtClean="0">
                  <a:solidFill>
                    <a:schemeClr val="tx2"/>
                  </a:solidFill>
                  <a:latin typeface="+mj-lt"/>
                </a:endParaRPr>
              </a:p>
            </p:txBody>
          </p:sp>
          <p:sp>
            <p:nvSpPr>
              <p:cNvPr id="142" name="TextBox 141"/>
              <p:cNvSpPr txBox="1"/>
              <p:nvPr/>
            </p:nvSpPr>
            <p:spPr bwMode="gray">
              <a:xfrm>
                <a:off x="6194585" y="6824613"/>
                <a:ext cx="56106" cy="123111"/>
              </a:xfrm>
              <a:prstGeom prst="rect">
                <a:avLst/>
              </a:prstGeom>
              <a:noFill/>
            </p:spPr>
            <p:txBody>
              <a:bodyPr wrap="none" lIns="0" tIns="0" rIns="0" bIns="0" rtlCol="0">
                <a:spAutoFit/>
              </a:bodyPr>
              <a:lstStyle/>
              <a:p>
                <a:r>
                  <a:rPr lang="en-US" sz="800" dirty="0" smtClean="0">
                    <a:solidFill>
                      <a:schemeClr val="tx2"/>
                    </a:solidFill>
                    <a:latin typeface="+mj-lt"/>
                  </a:rPr>
                  <a:t>7</a:t>
                </a:r>
                <a:endParaRPr lang="en-US" sz="900" dirty="0" smtClean="0">
                  <a:solidFill>
                    <a:schemeClr val="tx2"/>
                  </a:solidFill>
                  <a:latin typeface="+mj-lt"/>
                </a:endParaRPr>
              </a:p>
            </p:txBody>
          </p:sp>
          <p:sp>
            <p:nvSpPr>
              <p:cNvPr id="143" name="TextBox 142"/>
              <p:cNvSpPr txBox="1"/>
              <p:nvPr/>
            </p:nvSpPr>
            <p:spPr bwMode="gray">
              <a:xfrm>
                <a:off x="6194585" y="6982691"/>
                <a:ext cx="56106" cy="123111"/>
              </a:xfrm>
              <a:prstGeom prst="rect">
                <a:avLst/>
              </a:prstGeom>
              <a:noFill/>
            </p:spPr>
            <p:txBody>
              <a:bodyPr wrap="none" lIns="0" tIns="0" rIns="0" bIns="0" rtlCol="0">
                <a:spAutoFit/>
              </a:bodyPr>
              <a:lstStyle/>
              <a:p>
                <a:r>
                  <a:rPr lang="en-US" sz="800" dirty="0" smtClean="0">
                    <a:solidFill>
                      <a:schemeClr val="tx2"/>
                    </a:solidFill>
                    <a:latin typeface="+mj-lt"/>
                  </a:rPr>
                  <a:t>8</a:t>
                </a:r>
                <a:endParaRPr lang="en-US" sz="900" dirty="0" smtClean="0">
                  <a:solidFill>
                    <a:schemeClr val="tx2"/>
                  </a:solidFill>
                  <a:latin typeface="+mj-lt"/>
                </a:endParaRPr>
              </a:p>
            </p:txBody>
          </p:sp>
          <p:sp>
            <p:nvSpPr>
              <p:cNvPr id="144" name="TextBox 143"/>
              <p:cNvSpPr txBox="1"/>
              <p:nvPr/>
            </p:nvSpPr>
            <p:spPr bwMode="gray">
              <a:xfrm>
                <a:off x="6194585" y="7140769"/>
                <a:ext cx="56106" cy="123111"/>
              </a:xfrm>
              <a:prstGeom prst="rect">
                <a:avLst/>
              </a:prstGeom>
              <a:noFill/>
            </p:spPr>
            <p:txBody>
              <a:bodyPr wrap="none" lIns="0" tIns="0" rIns="0" bIns="0" rtlCol="0">
                <a:spAutoFit/>
              </a:bodyPr>
              <a:lstStyle/>
              <a:p>
                <a:r>
                  <a:rPr lang="en-US" sz="800" dirty="0" smtClean="0">
                    <a:solidFill>
                      <a:schemeClr val="tx2"/>
                    </a:solidFill>
                    <a:latin typeface="+mj-lt"/>
                  </a:rPr>
                  <a:t>9</a:t>
                </a:r>
                <a:endParaRPr lang="en-US" sz="900" dirty="0" smtClean="0">
                  <a:solidFill>
                    <a:schemeClr val="tx2"/>
                  </a:solidFill>
                  <a:latin typeface="+mj-lt"/>
                </a:endParaRPr>
              </a:p>
            </p:txBody>
          </p:sp>
          <p:sp>
            <p:nvSpPr>
              <p:cNvPr id="145" name="TextBox 144"/>
              <p:cNvSpPr txBox="1"/>
              <p:nvPr/>
            </p:nvSpPr>
            <p:spPr bwMode="gray">
              <a:xfrm>
                <a:off x="6174530" y="7298848"/>
                <a:ext cx="112210" cy="123111"/>
              </a:xfrm>
              <a:prstGeom prst="rect">
                <a:avLst/>
              </a:prstGeom>
              <a:noFill/>
            </p:spPr>
            <p:txBody>
              <a:bodyPr wrap="none" lIns="0" tIns="0" rIns="0" bIns="0" rtlCol="0">
                <a:spAutoFit/>
              </a:bodyPr>
              <a:lstStyle/>
              <a:p>
                <a:r>
                  <a:rPr lang="en-US" sz="800" dirty="0" smtClean="0">
                    <a:solidFill>
                      <a:schemeClr val="tx2"/>
                    </a:solidFill>
                    <a:latin typeface="+mj-lt"/>
                  </a:rPr>
                  <a:t>10</a:t>
                </a:r>
                <a:endParaRPr lang="en-US" sz="900" dirty="0" smtClean="0">
                  <a:solidFill>
                    <a:schemeClr val="tx2"/>
                  </a:solidFill>
                  <a:latin typeface="+mj-lt"/>
                </a:endParaRPr>
              </a:p>
            </p:txBody>
          </p:sp>
        </p:grpSp>
        <p:grpSp>
          <p:nvGrpSpPr>
            <p:cNvPr id="1027" name="Group 1026"/>
            <p:cNvGrpSpPr/>
            <p:nvPr/>
          </p:nvGrpSpPr>
          <p:grpSpPr>
            <a:xfrm>
              <a:off x="6483763" y="6666535"/>
              <a:ext cx="112210" cy="755424"/>
              <a:chOff x="6483763" y="6666535"/>
              <a:chExt cx="112210" cy="755424"/>
            </a:xfrm>
          </p:grpSpPr>
          <p:sp>
            <p:nvSpPr>
              <p:cNvPr id="146" name="TextBox 145"/>
              <p:cNvSpPr txBox="1"/>
              <p:nvPr/>
            </p:nvSpPr>
            <p:spPr bwMode="gray">
              <a:xfrm>
                <a:off x="6483763" y="6666535"/>
                <a:ext cx="112210" cy="123111"/>
              </a:xfrm>
              <a:prstGeom prst="rect">
                <a:avLst/>
              </a:prstGeom>
              <a:noFill/>
            </p:spPr>
            <p:txBody>
              <a:bodyPr wrap="none" lIns="0" tIns="0" rIns="0" bIns="0" rtlCol="0">
                <a:spAutoFit/>
              </a:bodyPr>
              <a:lstStyle/>
              <a:p>
                <a:r>
                  <a:rPr lang="en-US" sz="800" dirty="0" smtClean="0">
                    <a:solidFill>
                      <a:schemeClr val="tx2"/>
                    </a:solidFill>
                    <a:latin typeface="+mj-lt"/>
                  </a:rPr>
                  <a:t>11</a:t>
                </a:r>
                <a:endParaRPr lang="en-US" sz="900" dirty="0" smtClean="0">
                  <a:solidFill>
                    <a:schemeClr val="tx2"/>
                  </a:solidFill>
                  <a:latin typeface="+mj-lt"/>
                </a:endParaRPr>
              </a:p>
            </p:txBody>
          </p:sp>
          <p:sp>
            <p:nvSpPr>
              <p:cNvPr id="147" name="TextBox 146"/>
              <p:cNvSpPr txBox="1"/>
              <p:nvPr/>
            </p:nvSpPr>
            <p:spPr bwMode="gray">
              <a:xfrm>
                <a:off x="6483763" y="6824613"/>
                <a:ext cx="112210" cy="123111"/>
              </a:xfrm>
              <a:prstGeom prst="rect">
                <a:avLst/>
              </a:prstGeom>
              <a:noFill/>
            </p:spPr>
            <p:txBody>
              <a:bodyPr wrap="none" lIns="0" tIns="0" rIns="0" bIns="0" rtlCol="0">
                <a:spAutoFit/>
              </a:bodyPr>
              <a:lstStyle/>
              <a:p>
                <a:r>
                  <a:rPr lang="en-US" sz="800" dirty="0" smtClean="0">
                    <a:solidFill>
                      <a:schemeClr val="tx2"/>
                    </a:solidFill>
                    <a:latin typeface="+mj-lt"/>
                  </a:rPr>
                  <a:t>12</a:t>
                </a:r>
                <a:endParaRPr lang="en-US" sz="900" dirty="0" smtClean="0">
                  <a:solidFill>
                    <a:schemeClr val="tx2"/>
                  </a:solidFill>
                  <a:latin typeface="+mj-lt"/>
                </a:endParaRPr>
              </a:p>
            </p:txBody>
          </p:sp>
          <p:sp>
            <p:nvSpPr>
              <p:cNvPr id="148" name="TextBox 147"/>
              <p:cNvSpPr txBox="1"/>
              <p:nvPr/>
            </p:nvSpPr>
            <p:spPr bwMode="gray">
              <a:xfrm>
                <a:off x="6483763" y="6982691"/>
                <a:ext cx="112210" cy="123111"/>
              </a:xfrm>
              <a:prstGeom prst="rect">
                <a:avLst/>
              </a:prstGeom>
              <a:noFill/>
            </p:spPr>
            <p:txBody>
              <a:bodyPr wrap="none" lIns="0" tIns="0" rIns="0" bIns="0" rtlCol="0">
                <a:spAutoFit/>
              </a:bodyPr>
              <a:lstStyle/>
              <a:p>
                <a:r>
                  <a:rPr lang="en-US" sz="800" dirty="0" smtClean="0">
                    <a:solidFill>
                      <a:schemeClr val="tx2"/>
                    </a:solidFill>
                    <a:latin typeface="+mj-lt"/>
                  </a:rPr>
                  <a:t>13</a:t>
                </a:r>
                <a:endParaRPr lang="en-US" sz="900" dirty="0" smtClean="0">
                  <a:solidFill>
                    <a:schemeClr val="tx2"/>
                  </a:solidFill>
                  <a:latin typeface="+mj-lt"/>
                </a:endParaRPr>
              </a:p>
            </p:txBody>
          </p:sp>
          <p:sp>
            <p:nvSpPr>
              <p:cNvPr id="149" name="TextBox 148"/>
              <p:cNvSpPr txBox="1"/>
              <p:nvPr/>
            </p:nvSpPr>
            <p:spPr bwMode="gray">
              <a:xfrm>
                <a:off x="6483763" y="7140769"/>
                <a:ext cx="112210" cy="123111"/>
              </a:xfrm>
              <a:prstGeom prst="rect">
                <a:avLst/>
              </a:prstGeom>
              <a:noFill/>
            </p:spPr>
            <p:txBody>
              <a:bodyPr wrap="none" lIns="0" tIns="0" rIns="0" bIns="0" rtlCol="0">
                <a:spAutoFit/>
              </a:bodyPr>
              <a:lstStyle/>
              <a:p>
                <a:r>
                  <a:rPr lang="en-US" sz="800" dirty="0" smtClean="0">
                    <a:solidFill>
                      <a:schemeClr val="tx2"/>
                    </a:solidFill>
                    <a:latin typeface="+mj-lt"/>
                  </a:rPr>
                  <a:t>14</a:t>
                </a:r>
                <a:endParaRPr lang="en-US" sz="900" dirty="0" smtClean="0">
                  <a:solidFill>
                    <a:schemeClr val="tx2"/>
                  </a:solidFill>
                  <a:latin typeface="+mj-lt"/>
                </a:endParaRPr>
              </a:p>
            </p:txBody>
          </p:sp>
          <p:sp>
            <p:nvSpPr>
              <p:cNvPr id="150" name="TextBox 149"/>
              <p:cNvSpPr txBox="1"/>
              <p:nvPr/>
            </p:nvSpPr>
            <p:spPr bwMode="gray">
              <a:xfrm>
                <a:off x="6483763" y="7298848"/>
                <a:ext cx="112210" cy="123111"/>
              </a:xfrm>
              <a:prstGeom prst="rect">
                <a:avLst/>
              </a:prstGeom>
              <a:noFill/>
            </p:spPr>
            <p:txBody>
              <a:bodyPr wrap="none" lIns="0" tIns="0" rIns="0" bIns="0" rtlCol="0">
                <a:spAutoFit/>
              </a:bodyPr>
              <a:lstStyle/>
              <a:p>
                <a:r>
                  <a:rPr lang="en-US" sz="800" dirty="0" smtClean="0">
                    <a:solidFill>
                      <a:schemeClr val="tx2"/>
                    </a:solidFill>
                    <a:latin typeface="+mj-lt"/>
                  </a:rPr>
                  <a:t>15</a:t>
                </a:r>
                <a:endParaRPr lang="en-US" sz="900" dirty="0" smtClean="0">
                  <a:solidFill>
                    <a:schemeClr val="tx2"/>
                  </a:solidFill>
                  <a:latin typeface="+mj-lt"/>
                </a:endParaRPr>
              </a:p>
            </p:txBody>
          </p:sp>
        </p:grpSp>
        <p:sp>
          <p:nvSpPr>
            <p:cNvPr id="1029" name="Oval 1028"/>
            <p:cNvSpPr/>
            <p:nvPr/>
          </p:nvSpPr>
          <p:spPr bwMode="gray">
            <a:xfrm>
              <a:off x="5810362" y="6654502"/>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59" name="Oval 158"/>
            <p:cNvSpPr/>
            <p:nvPr/>
          </p:nvSpPr>
          <p:spPr bwMode="gray">
            <a:xfrm>
              <a:off x="5814355" y="6818935"/>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0" name="Oval 159"/>
            <p:cNvSpPr/>
            <p:nvPr/>
          </p:nvSpPr>
          <p:spPr bwMode="gray">
            <a:xfrm>
              <a:off x="5814355" y="7135804"/>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1" name="Oval 160"/>
            <p:cNvSpPr/>
            <p:nvPr/>
          </p:nvSpPr>
          <p:spPr bwMode="gray">
            <a:xfrm>
              <a:off x="6155290" y="6814924"/>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2" name="Oval 161"/>
            <p:cNvSpPr/>
            <p:nvPr/>
          </p:nvSpPr>
          <p:spPr bwMode="gray">
            <a:xfrm>
              <a:off x="6155290" y="6975364"/>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3" name="Oval 162"/>
            <p:cNvSpPr/>
            <p:nvPr/>
          </p:nvSpPr>
          <p:spPr bwMode="gray">
            <a:xfrm>
              <a:off x="6167323" y="7296244"/>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4" name="Oval 163"/>
            <p:cNvSpPr/>
            <p:nvPr/>
          </p:nvSpPr>
          <p:spPr bwMode="gray">
            <a:xfrm>
              <a:off x="6468148" y="6654484"/>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5" name="Oval 164"/>
            <p:cNvSpPr/>
            <p:nvPr/>
          </p:nvSpPr>
          <p:spPr bwMode="gray">
            <a:xfrm>
              <a:off x="6472159" y="6975364"/>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6" name="Oval 165"/>
            <p:cNvSpPr/>
            <p:nvPr/>
          </p:nvSpPr>
          <p:spPr bwMode="gray">
            <a:xfrm>
              <a:off x="6476170" y="7292233"/>
              <a:ext cx="137160" cy="137160"/>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1033" name="Straight Connector 1032"/>
            <p:cNvCxnSpPr/>
            <p:nvPr/>
          </p:nvCxnSpPr>
          <p:spPr bwMode="gray">
            <a:xfrm flipV="1">
              <a:off x="6181127" y="6673276"/>
              <a:ext cx="90435" cy="9144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gray">
            <a:xfrm flipV="1">
              <a:off x="6491510" y="6837784"/>
              <a:ext cx="90435" cy="9144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gray">
            <a:xfrm flipV="1">
              <a:off x="6495521" y="7156604"/>
              <a:ext cx="90435" cy="9144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gray">
            <a:xfrm flipV="1">
              <a:off x="6178652" y="7156604"/>
              <a:ext cx="90435" cy="9144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gray">
            <a:xfrm flipV="1">
              <a:off x="5835937" y="6998224"/>
              <a:ext cx="90435" cy="9144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gray">
            <a:xfrm flipV="1">
              <a:off x="5835936" y="7320605"/>
              <a:ext cx="90435" cy="9144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96" name="Oval 95"/>
          <p:cNvSpPr/>
          <p:nvPr/>
        </p:nvSpPr>
        <p:spPr bwMode="gray">
          <a:xfrm>
            <a:off x="424258" y="5794540"/>
            <a:ext cx="216694" cy="216694"/>
          </a:xfrm>
          <a:prstGeom prst="ellipse">
            <a:avLst/>
          </a:prstGeom>
          <a:solidFill>
            <a:schemeClr val="accent6"/>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2</a:t>
            </a:r>
          </a:p>
        </p:txBody>
      </p:sp>
      <p:sp>
        <p:nvSpPr>
          <p:cNvPr id="35" name="Rectangle 34"/>
          <p:cNvSpPr/>
          <p:nvPr/>
        </p:nvSpPr>
        <p:spPr>
          <a:xfrm>
            <a:off x="710211" y="7620334"/>
            <a:ext cx="3639302" cy="261610"/>
          </a:xfrm>
          <a:prstGeom prst="rect">
            <a:avLst/>
          </a:prstGeom>
        </p:spPr>
        <p:txBody>
          <a:bodyPr wrap="square">
            <a:spAutoFit/>
          </a:bodyPr>
          <a:lstStyle/>
          <a:p>
            <a:r>
              <a:rPr lang="en-US" sz="1100" dirty="0" smtClean="0"/>
              <a:t>Consistently Assess Work and Provide Feedback</a:t>
            </a:r>
          </a:p>
        </p:txBody>
      </p:sp>
      <p:sp>
        <p:nvSpPr>
          <p:cNvPr id="91" name="Rectangle 90"/>
          <p:cNvSpPr/>
          <p:nvPr/>
        </p:nvSpPr>
        <p:spPr>
          <a:xfrm>
            <a:off x="741354" y="7916559"/>
            <a:ext cx="4035366" cy="938719"/>
          </a:xfrm>
          <a:prstGeom prst="rect">
            <a:avLst/>
          </a:prstGeom>
        </p:spPr>
        <p:txBody>
          <a:bodyPr wrap="square">
            <a:spAutoFit/>
          </a:bodyPr>
          <a:lstStyle/>
          <a:p>
            <a:pPr marL="171450" indent="-171450">
              <a:spcAft>
                <a:spcPts val="600"/>
              </a:spcAft>
              <a:buFont typeface="Arial" panose="020B0604020202020204" pitchFamily="34" charset="0"/>
              <a:buChar char="•"/>
            </a:pPr>
            <a:r>
              <a:rPr lang="en-US" sz="1000" i="1" dirty="0" smtClean="0"/>
              <a:t>Homework should be evaluated in some capacity to ensure comprehension, learning goal achievement</a:t>
            </a:r>
          </a:p>
          <a:p>
            <a:pPr marL="171450" indent="-171450">
              <a:spcAft>
                <a:spcPts val="600"/>
              </a:spcAft>
              <a:buFont typeface="Arial" panose="020B0604020202020204" pitchFamily="34" charset="0"/>
              <a:buChar char="•"/>
            </a:pPr>
            <a:r>
              <a:rPr lang="en-US" sz="1000" i="1" dirty="0" smtClean="0"/>
              <a:t>Unevaluated </a:t>
            </a:r>
            <a:r>
              <a:rPr lang="en-US" sz="1000" i="1" dirty="0"/>
              <a:t>or </a:t>
            </a:r>
            <a:r>
              <a:rPr lang="en-US" sz="1000" i="1" dirty="0" smtClean="0"/>
              <a:t>non-graded </a:t>
            </a:r>
            <a:r>
              <a:rPr lang="en-US" sz="1000" i="1" dirty="0"/>
              <a:t>homework </a:t>
            </a:r>
            <a:r>
              <a:rPr lang="en-US" sz="1000" i="1" dirty="0" smtClean="0"/>
              <a:t>disincentives completion of future assignments, disengages students, and potentially encourages </a:t>
            </a:r>
            <a:r>
              <a:rPr lang="en-US" sz="1000" i="1" dirty="0" smtClean="0"/>
              <a:t>cheating</a:t>
            </a:r>
            <a:endParaRPr lang="en-US" sz="1000" i="1" dirty="0" smtClean="0"/>
          </a:p>
        </p:txBody>
      </p:sp>
      <p:sp>
        <p:nvSpPr>
          <p:cNvPr id="140" name="Rectangle 139"/>
          <p:cNvSpPr/>
          <p:nvPr/>
        </p:nvSpPr>
        <p:spPr bwMode="gray">
          <a:xfrm>
            <a:off x="507848" y="7511152"/>
            <a:ext cx="6540150" cy="1515374"/>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8" name="Oval 97"/>
          <p:cNvSpPr/>
          <p:nvPr/>
        </p:nvSpPr>
        <p:spPr bwMode="gray">
          <a:xfrm>
            <a:off x="424258" y="7402127"/>
            <a:ext cx="216694" cy="216694"/>
          </a:xfrm>
          <a:prstGeom prst="ellipse">
            <a:avLst/>
          </a:prstGeom>
          <a:solidFill>
            <a:schemeClr val="accent6"/>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a:solidFill>
                  <a:schemeClr val="bg1"/>
                </a:solidFill>
                <a:latin typeface="+mj-lt"/>
              </a:rPr>
              <a:t>3</a:t>
            </a:r>
            <a:endParaRPr lang="en-US" sz="1300" b="1" dirty="0" smtClean="0">
              <a:solidFill>
                <a:schemeClr val="bg1"/>
              </a:solidFill>
              <a:latin typeface="+mj-lt"/>
            </a:endParaRPr>
          </a:p>
        </p:txBody>
      </p:sp>
      <p:pic>
        <p:nvPicPr>
          <p:cNvPr id="1026" name="Picture 2" descr="http://abco.advisory.com/DSS/eab-icons/check_box.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15296" y="7720199"/>
            <a:ext cx="1147353" cy="100584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349748" y="2385450"/>
            <a:ext cx="2926080" cy="1477328"/>
          </a:xfrm>
          <a:prstGeom prst="rect">
            <a:avLst/>
          </a:prstGeom>
        </p:spPr>
        <p:txBody>
          <a:bodyPr wrap="square">
            <a:spAutoFit/>
          </a:bodyPr>
          <a:lstStyle/>
          <a:p>
            <a:pPr lvl="0" defTabSz="640080">
              <a:spcBef>
                <a:spcPts val="500"/>
              </a:spcBef>
            </a:pPr>
            <a:r>
              <a:rPr lang="en-US" sz="1000" dirty="0" smtClean="0">
                <a:solidFill>
                  <a:srgbClr val="333E48"/>
                </a:solidFill>
              </a:rPr>
              <a:t>“</a:t>
            </a:r>
            <a:r>
              <a:rPr lang="en-US" sz="1000" dirty="0">
                <a:solidFill>
                  <a:srgbClr val="333E48"/>
                </a:solidFill>
              </a:rPr>
              <a:t>The data shows that homework over this level [the 10 minute rule] is not only not beneficial to children’s grades or GPA, but there’s really a  plethora of evidence that </a:t>
            </a:r>
            <a:r>
              <a:rPr lang="en-US" sz="1000" b="1" dirty="0">
                <a:solidFill>
                  <a:srgbClr val="333E48"/>
                </a:solidFill>
              </a:rPr>
              <a:t>it’s detrimental to their </a:t>
            </a:r>
            <a:r>
              <a:rPr lang="en-US" sz="1000" b="1" dirty="0" smtClean="0">
                <a:solidFill>
                  <a:srgbClr val="333E48"/>
                </a:solidFill>
              </a:rPr>
              <a:t>attitudes about </a:t>
            </a:r>
            <a:r>
              <a:rPr lang="en-US" sz="1000" b="1" dirty="0">
                <a:solidFill>
                  <a:srgbClr val="333E48"/>
                </a:solidFill>
              </a:rPr>
              <a:t>school, their grades, their </a:t>
            </a:r>
            <a:r>
              <a:rPr lang="en-US" sz="1000" b="1" dirty="0" smtClean="0">
                <a:solidFill>
                  <a:srgbClr val="333E48"/>
                </a:solidFill>
              </a:rPr>
              <a:t>self-confidence</a:t>
            </a:r>
            <a:r>
              <a:rPr lang="en-US" sz="1000" b="1" dirty="0">
                <a:solidFill>
                  <a:srgbClr val="333E48"/>
                </a:solidFill>
              </a:rPr>
              <a:t>, their social skills and their quality </a:t>
            </a:r>
            <a:r>
              <a:rPr lang="en-US" sz="1000" b="1" dirty="0" smtClean="0">
                <a:solidFill>
                  <a:srgbClr val="333E48"/>
                </a:solidFill>
              </a:rPr>
              <a:t>of </a:t>
            </a:r>
            <a:r>
              <a:rPr lang="en-US" sz="1000" b="1" dirty="0">
                <a:solidFill>
                  <a:srgbClr val="333E48"/>
                </a:solidFill>
              </a:rPr>
              <a:t>life</a:t>
            </a:r>
            <a:r>
              <a:rPr lang="en-US" sz="1000" dirty="0">
                <a:solidFill>
                  <a:srgbClr val="333E48"/>
                </a:solidFill>
              </a:rPr>
              <a:t>.”</a:t>
            </a:r>
          </a:p>
        </p:txBody>
      </p:sp>
      <p:sp>
        <p:nvSpPr>
          <p:cNvPr id="80" name="Right Brace 79"/>
          <p:cNvSpPr/>
          <p:nvPr/>
        </p:nvSpPr>
        <p:spPr bwMode="gray">
          <a:xfrm>
            <a:off x="2607432" y="2096441"/>
            <a:ext cx="144265" cy="1737360"/>
          </a:xfrm>
          <a:prstGeom prst="rightBrace">
            <a:avLst>
              <a:gd name="adj1" fmla="val 0"/>
              <a:gd name="adj2" fmla="val 50000"/>
            </a:avLst>
          </a:prstGeom>
          <a:ln w="9525">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pPr algn="ctr"/>
            <a:endParaRPr lang="en-US"/>
          </a:p>
        </p:txBody>
      </p:sp>
      <p:sp>
        <p:nvSpPr>
          <p:cNvPr id="81" name="TextBox 80"/>
          <p:cNvSpPr txBox="1"/>
          <p:nvPr/>
        </p:nvSpPr>
        <p:spPr bwMode="gray">
          <a:xfrm>
            <a:off x="2904631" y="2385450"/>
            <a:ext cx="1140320" cy="738664"/>
          </a:xfrm>
          <a:prstGeom prst="rect">
            <a:avLst/>
          </a:prstGeom>
          <a:noFill/>
        </p:spPr>
        <p:txBody>
          <a:bodyPr wrap="square" lIns="0" tIns="0" rIns="0" bIns="0" rtlCol="0">
            <a:spAutoFit/>
          </a:bodyPr>
          <a:lstStyle/>
          <a:p>
            <a:r>
              <a:rPr lang="en-US" sz="1600" dirty="0" smtClean="0">
                <a:solidFill>
                  <a:schemeClr val="accent6"/>
                </a:solidFill>
                <a:latin typeface="+mj-lt"/>
              </a:rPr>
              <a:t>10 min </a:t>
            </a:r>
            <a:r>
              <a:rPr lang="en-US" sz="1600" dirty="0" smtClean="0">
                <a:solidFill>
                  <a:schemeClr val="accent6"/>
                </a:solidFill>
                <a:latin typeface="+mj-lt"/>
              </a:rPr>
              <a:t>per night, per </a:t>
            </a:r>
            <a:r>
              <a:rPr lang="en-US" sz="1600" dirty="0" smtClean="0">
                <a:solidFill>
                  <a:schemeClr val="accent6"/>
                </a:solidFill>
                <a:latin typeface="+mj-lt"/>
              </a:rPr>
              <a:t>grade level </a:t>
            </a:r>
          </a:p>
        </p:txBody>
      </p:sp>
      <p:sp>
        <p:nvSpPr>
          <p:cNvPr id="12" name="Rectangle 11"/>
          <p:cNvSpPr/>
          <p:nvPr/>
        </p:nvSpPr>
        <p:spPr>
          <a:xfrm>
            <a:off x="3388472" y="3637340"/>
            <a:ext cx="3886200" cy="338554"/>
          </a:xfrm>
          <a:prstGeom prst="rect">
            <a:avLst/>
          </a:prstGeom>
        </p:spPr>
        <p:txBody>
          <a:bodyPr>
            <a:spAutoFit/>
          </a:bodyPr>
          <a:lstStyle/>
          <a:p>
            <a:pPr lvl="0" algn="r" defTabSz="640080"/>
            <a:r>
              <a:rPr lang="en-US" sz="800" i="1" dirty="0">
                <a:solidFill>
                  <a:srgbClr val="4F5861"/>
                </a:solidFill>
              </a:rPr>
              <a:t>Stephanie Donaldson-Pressman, Clinical Director</a:t>
            </a:r>
            <a:br>
              <a:rPr lang="en-US" sz="800" i="1" dirty="0">
                <a:solidFill>
                  <a:srgbClr val="4F5861"/>
                </a:solidFill>
              </a:rPr>
            </a:br>
            <a:r>
              <a:rPr lang="en-US" sz="800" i="1" dirty="0">
                <a:solidFill>
                  <a:srgbClr val="4F5861"/>
                </a:solidFill>
              </a:rPr>
              <a:t>New England Center for Pediatric Psychology</a:t>
            </a:r>
          </a:p>
        </p:txBody>
      </p:sp>
      <p:sp>
        <p:nvSpPr>
          <p:cNvPr id="84" name="TextBox 83"/>
          <p:cNvSpPr txBox="1"/>
          <p:nvPr/>
        </p:nvSpPr>
        <p:spPr bwMode="gray">
          <a:xfrm>
            <a:off x="2827896" y="2077391"/>
            <a:ext cx="4430154" cy="153888"/>
          </a:xfrm>
          <a:prstGeom prst="rect">
            <a:avLst/>
          </a:prstGeom>
          <a:noFill/>
        </p:spPr>
        <p:txBody>
          <a:bodyPr wrap="square" lIns="0" tIns="0" rIns="0" bIns="0" rtlCol="0">
            <a:spAutoFit/>
          </a:bodyPr>
          <a:lstStyle/>
          <a:p>
            <a:r>
              <a:rPr lang="en-US" sz="1000" b="1" dirty="0" smtClean="0"/>
              <a:t>Homework Frequently Exceeding Recommended Guidelines</a:t>
            </a:r>
          </a:p>
        </p:txBody>
      </p:sp>
      <p:sp>
        <p:nvSpPr>
          <p:cNvPr id="85" name="Rectangle 84"/>
          <p:cNvSpPr/>
          <p:nvPr/>
        </p:nvSpPr>
        <p:spPr>
          <a:xfrm>
            <a:off x="2827941" y="3197648"/>
            <a:ext cx="1408644" cy="646331"/>
          </a:xfrm>
          <a:prstGeom prst="rect">
            <a:avLst/>
          </a:prstGeom>
        </p:spPr>
        <p:txBody>
          <a:bodyPr wrap="square">
            <a:spAutoFit/>
          </a:bodyPr>
          <a:lstStyle/>
          <a:p>
            <a:pPr lvl="0" defTabSz="640080">
              <a:spcBef>
                <a:spcPts val="500"/>
              </a:spcBef>
            </a:pPr>
            <a:r>
              <a:rPr lang="en-US" sz="900" dirty="0" smtClean="0">
                <a:solidFill>
                  <a:srgbClr val="333E48"/>
                </a:solidFill>
              </a:rPr>
              <a:t>Volume of homework recommended by National Education Association</a:t>
            </a:r>
            <a:endParaRPr lang="en-US" sz="900" dirty="0">
              <a:solidFill>
                <a:srgbClr val="333E48"/>
              </a:solidFill>
            </a:endParaRPr>
          </a:p>
        </p:txBody>
      </p:sp>
      <p:sp>
        <p:nvSpPr>
          <p:cNvPr id="2" name="Rectangle 1"/>
          <p:cNvSpPr/>
          <p:nvPr/>
        </p:nvSpPr>
        <p:spPr>
          <a:xfrm>
            <a:off x="3429559" y="9136991"/>
            <a:ext cx="3886200" cy="400110"/>
          </a:xfrm>
          <a:prstGeom prst="rect">
            <a:avLst/>
          </a:prstGeom>
        </p:spPr>
        <p:txBody>
          <a:bodyPr>
            <a:spAutoFit/>
          </a:bodyPr>
          <a:lstStyle/>
          <a:p>
            <a:pPr algn="just"/>
            <a:r>
              <a:rPr lang="en-US" sz="500" dirty="0"/>
              <a:t>Source: Galloway, M. et al. (2013). “Nonacademic Effects of Homework in Privileged, High-Performing High Schools.” The Journal of Experimental Education; Loveless, T. (2014). “Homework in America.” The Brookings Institution; Donaldson-Pressman, Stephanie (2015). interview with Kelly Wallace, “Kids have three times too much homework, study finds; what’s the cost?”, CNN; EAB interviews and analysis. </a:t>
            </a:r>
          </a:p>
        </p:txBody>
      </p:sp>
    </p:spTree>
    <p:extLst>
      <p:ext uri="{BB962C8B-B14F-4D97-AF65-F5344CB8AC3E}">
        <p14:creationId xmlns:p14="http://schemas.microsoft.com/office/powerpoint/2010/main" val="2436576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 Portrait Branded 010117">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5A713D6D-D8DA-4BCD-8DD4-056E57A5B233}"/>
    </a:ext>
  </a:extLst>
</a:theme>
</file>

<file path=ppt/theme/theme2.xml><?xml version="1.0" encoding="utf-8"?>
<a:theme xmlns:a="http://schemas.openxmlformats.org/drawingml/2006/main" name="Foot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DD275ED0-BEDA-4DE0-8767-25699732C997}"/>
    </a:ext>
  </a:extLst>
</a:theme>
</file>

<file path=ppt/theme/theme3.xml><?xml version="1.0" encoding="utf-8"?>
<a:theme xmlns:a="http://schemas.openxmlformats.org/drawingml/2006/main" name="Head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8AF501BC-A153-480D-83F3-DCAFC5DEA533}"/>
    </a:ext>
  </a:extLst>
</a:theme>
</file>

<file path=ppt/theme/theme4.xml><?xml version="1.0" encoding="utf-8"?>
<a:theme xmlns:a="http://schemas.openxmlformats.org/drawingml/2006/main" name="Header with Lockup">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ED251B"/>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225390A2-AE1C-4BEA-8196-B0D4822432D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EAB3 Portrait Branded 010117</Template>
  <TotalTime>0</TotalTime>
  <Words>344</Words>
  <Application>Microsoft Office PowerPoint</Application>
  <PresentationFormat>Custom</PresentationFormat>
  <Paragraphs>42</Paragraphs>
  <Slides>1</Slides>
  <Notes>0</Notes>
  <HiddenSlides>0</HiddenSlides>
  <MMClips>0</MMClips>
  <ScaleCrop>false</ScaleCrop>
  <HeadingPairs>
    <vt:vector size="4" baseType="variant">
      <vt:variant>
        <vt:lpstr>Theme</vt:lpstr>
      </vt:variant>
      <vt:variant>
        <vt:i4>4</vt:i4>
      </vt:variant>
      <vt:variant>
        <vt:lpstr>Slide Titles</vt:lpstr>
      </vt:variant>
      <vt:variant>
        <vt:i4>1</vt:i4>
      </vt:variant>
    </vt:vector>
  </HeadingPairs>
  <TitlesOfParts>
    <vt:vector size="5" baseType="lpstr">
      <vt:lpstr>EAB3 Portrait Branded 010117</vt:lpstr>
      <vt:lpstr>Footer with Logo</vt:lpstr>
      <vt:lpstr>Header with Logo</vt:lpstr>
      <vt:lpstr>Header with Lockup</vt:lpstr>
      <vt:lpstr>Homework Guidance Checklist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2017-01-31T19:26:36Z</dcterms:created>
  <dcterms:modified xsi:type="dcterms:W3CDTF">2017-04-27T12:38:32Z</dcterms:modified>
</cp:coreProperties>
</file>