
<file path=[Content_Types].xml><?xml version="1.0" encoding="utf-8"?>
<Types xmlns="http://schemas.openxmlformats.org/package/2006/content-types">
  <Default Extension="tmp" ContentType="image/png"/>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 id="2147483733" r:id="rId2"/>
  </p:sldMasterIdLst>
  <p:notesMasterIdLst>
    <p:notesMasterId r:id="rId5"/>
  </p:notesMasterIdLst>
  <p:handoutMasterIdLst>
    <p:handoutMasterId r:id="rId6"/>
  </p:handoutMasterIdLst>
  <p:sldIdLst>
    <p:sldId id="261" r:id="rId3"/>
    <p:sldId id="262" r:id="rId4"/>
  </p:sldIdLst>
  <p:sldSz cx="7772400" cy="10058400"/>
  <p:notesSz cx="7010400" cy="9296400"/>
  <p:defaultTextStyle>
    <a:defPPr>
      <a:defRPr lang="en-US"/>
    </a:defPPr>
    <a:lvl1pPr marL="0" algn="l" defTabSz="1018879" rtl="0" eaLnBrk="1" latinLnBrk="0" hangingPunct="1">
      <a:defRPr sz="21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pos="320" userDrawn="1">
          <p15:clr>
            <a:srgbClr val="A4A3A4"/>
          </p15:clr>
        </p15:guide>
        <p15:guide id="2" pos="4577" userDrawn="1">
          <p15:clr>
            <a:srgbClr val="A4A3A4"/>
          </p15:clr>
        </p15:guide>
        <p15:guide id="3" orient="horz" pos="288" userDrawn="1">
          <p15:clr>
            <a:srgbClr val="A4A3A4"/>
          </p15:clr>
        </p15:guide>
        <p15:guide id="4" orient="horz" pos="6016" userDrawn="1">
          <p15:clr>
            <a:srgbClr val="A4A3A4"/>
          </p15:clr>
        </p15:guide>
        <p15:guide id="5" orient="horz" pos="824" userDrawn="1">
          <p15:clr>
            <a:srgbClr val="A4A3A4"/>
          </p15:clr>
        </p15:guide>
        <p15:guide id="6" orient="horz" pos="3362" userDrawn="1">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7DF18680-E054-41AD-8BC1-D1AEF772440D}">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162" autoAdjust="0"/>
    <p:restoredTop sz="99647" autoAdjust="0"/>
  </p:normalViewPr>
  <p:slideViewPr>
    <p:cSldViewPr snapToGrid="0">
      <p:cViewPr>
        <p:scale>
          <a:sx n="80" d="100"/>
          <a:sy n="80" d="100"/>
        </p:scale>
        <p:origin x="-2706" y="18"/>
      </p:cViewPr>
      <p:guideLst>
        <p:guide orient="horz" pos="288"/>
        <p:guide orient="horz" pos="6016"/>
        <p:guide orient="horz" pos="824"/>
        <p:guide orient="horz" pos="3362"/>
        <p:guide pos="950"/>
        <p:guide pos="4577"/>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howGuides="1">
      <p:cViewPr varScale="1">
        <p:scale>
          <a:sx n="77" d="100"/>
          <a:sy n="77" d="100"/>
        </p:scale>
        <p:origin x="-2094" y="-9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1" tIns="46586" rIns="93171" bIns="46586" rtlCol="0"/>
          <a:lstStyle>
            <a:lvl1pPr algn="l">
              <a:defRPr sz="1200"/>
            </a:lvl1pPr>
          </a:lstStyle>
          <a:p>
            <a:endParaRPr lang="en-US" dirty="0">
              <a:latin typeface="Arial" panose="020B0604020202020204" pitchFamily="34" charset="0"/>
            </a:endParaRPr>
          </a:p>
        </p:txBody>
      </p:sp>
      <p:sp>
        <p:nvSpPr>
          <p:cNvPr id="3" name="Date Placeholder 2"/>
          <p:cNvSpPr>
            <a:spLocks noGrp="1"/>
          </p:cNvSpPr>
          <p:nvPr>
            <p:ph type="dt" sz="quarter" idx="1"/>
          </p:nvPr>
        </p:nvSpPr>
        <p:spPr>
          <a:xfrm>
            <a:off x="3970939" y="0"/>
            <a:ext cx="3037840" cy="464820"/>
          </a:xfrm>
          <a:prstGeom prst="rect">
            <a:avLst/>
          </a:prstGeom>
        </p:spPr>
        <p:txBody>
          <a:bodyPr vert="horz" lIns="93171" tIns="46586" rIns="93171" bIns="46586" rtlCol="0"/>
          <a:lstStyle>
            <a:lvl1pPr algn="r">
              <a:defRPr sz="1200"/>
            </a:lvl1pPr>
          </a:lstStyle>
          <a:p>
            <a:fld id="{C8A44135-346D-4984-992A-2748774C843D}" type="datetimeFigureOut">
              <a:rPr lang="en-US" smtClean="0">
                <a:latin typeface="Arial" panose="020B0604020202020204" pitchFamily="34" charset="0"/>
              </a:rPr>
              <a:pPr/>
              <a:t>4/3/2017</a:t>
            </a:fld>
            <a:endParaRPr lang="en-US" dirty="0">
              <a:latin typeface="Arial" panose="020B0604020202020204" pitchFamily="34" charset="0"/>
            </a:endParaRPr>
          </a:p>
        </p:txBody>
      </p:sp>
      <p:sp>
        <p:nvSpPr>
          <p:cNvPr id="4" name="Footer Placeholder 3"/>
          <p:cNvSpPr>
            <a:spLocks noGrp="1"/>
          </p:cNvSpPr>
          <p:nvPr>
            <p:ph type="ftr" sz="quarter" idx="2"/>
          </p:nvPr>
        </p:nvSpPr>
        <p:spPr>
          <a:xfrm>
            <a:off x="0" y="8829967"/>
            <a:ext cx="3037840" cy="464820"/>
          </a:xfrm>
          <a:prstGeom prst="rect">
            <a:avLst/>
          </a:prstGeom>
        </p:spPr>
        <p:txBody>
          <a:bodyPr vert="horz" lIns="93171" tIns="46586" rIns="93171" bIns="46586" rtlCol="0" anchor="b"/>
          <a:lstStyle>
            <a:lvl1pPr algn="l">
              <a:defRPr sz="1200"/>
            </a:lvl1pPr>
          </a:lstStyle>
          <a:p>
            <a:r>
              <a:rPr lang="en-US" dirty="0" smtClean="0">
                <a:latin typeface="Arial" panose="020B0604020202020204" pitchFamily="34" charset="0"/>
              </a:rPr>
              <a:t>The Advisory Board Company</a:t>
            </a:r>
            <a:endParaRPr lang="en-US" dirty="0">
              <a:latin typeface="Arial" panose="020B0604020202020204" pitchFamily="34" charset="0"/>
            </a:endParaRPr>
          </a:p>
        </p:txBody>
      </p:sp>
      <p:sp>
        <p:nvSpPr>
          <p:cNvPr id="5" name="Slide Number Placeholder 4"/>
          <p:cNvSpPr>
            <a:spLocks noGrp="1"/>
          </p:cNvSpPr>
          <p:nvPr>
            <p:ph type="sldNum" sz="quarter" idx="3"/>
          </p:nvPr>
        </p:nvSpPr>
        <p:spPr>
          <a:xfrm>
            <a:off x="3970939" y="8829967"/>
            <a:ext cx="3037840" cy="464820"/>
          </a:xfrm>
          <a:prstGeom prst="rect">
            <a:avLst/>
          </a:prstGeom>
        </p:spPr>
        <p:txBody>
          <a:bodyPr vert="horz" lIns="93171" tIns="46586" rIns="93171" bIns="46586" rtlCol="0" anchor="b"/>
          <a:lstStyle>
            <a:lvl1pPr algn="r">
              <a:defRPr sz="1200"/>
            </a:lvl1pPr>
          </a:lstStyle>
          <a:p>
            <a:fld id="{BCAAC5F6-A6E1-42E4-A9E7-356BF7413E45}" type="slidenum">
              <a:rPr lang="en-US" smtClean="0">
                <a:latin typeface="Arial" panose="020B0604020202020204" pitchFamily="34" charset="0"/>
              </a:rPr>
              <a:pPr/>
              <a:t>‹#›</a:t>
            </a:fld>
            <a:endParaRPr lang="en-US" dirty="0">
              <a:latin typeface="Arial" panose="020B0604020202020204" pitchFamily="34" charset="0"/>
            </a:endParaRPr>
          </a:p>
        </p:txBody>
      </p:sp>
    </p:spTree>
    <p:extLst>
      <p:ext uri="{BB962C8B-B14F-4D97-AF65-F5344CB8AC3E}">
        <p14:creationId xmlns:p14="http://schemas.microsoft.com/office/powerpoint/2010/main" val="160392103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1" tIns="46586" rIns="93171" bIns="46586"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970939" y="0"/>
            <a:ext cx="3037840" cy="464820"/>
          </a:xfrm>
          <a:prstGeom prst="rect">
            <a:avLst/>
          </a:prstGeom>
        </p:spPr>
        <p:txBody>
          <a:bodyPr vert="horz" lIns="93171" tIns="46586" rIns="93171" bIns="46586" rtlCol="0"/>
          <a:lstStyle>
            <a:lvl1pPr algn="r">
              <a:defRPr sz="1200">
                <a:latin typeface="Arial" panose="020B0604020202020204" pitchFamily="34" charset="0"/>
              </a:defRPr>
            </a:lvl1pPr>
          </a:lstStyle>
          <a:p>
            <a:fld id="{69A07C00-4D30-4D5D-9A03-C91B9C1FD54F}" type="datetimeFigureOut">
              <a:rPr lang="en-US" smtClean="0"/>
              <a:pPr/>
              <a:t>4/3/2017</a:t>
            </a:fld>
            <a:endParaRPr lang="en-US" dirty="0"/>
          </a:p>
        </p:txBody>
      </p:sp>
      <p:sp>
        <p:nvSpPr>
          <p:cNvPr id="4" name="Slide Image Placeholder 3"/>
          <p:cNvSpPr>
            <a:spLocks noGrp="1" noRot="1" noChangeAspect="1"/>
          </p:cNvSpPr>
          <p:nvPr>
            <p:ph type="sldImg" idx="2"/>
          </p:nvPr>
        </p:nvSpPr>
        <p:spPr>
          <a:xfrm>
            <a:off x="2159000" y="696913"/>
            <a:ext cx="2692400" cy="3486150"/>
          </a:xfrm>
          <a:prstGeom prst="rect">
            <a:avLst/>
          </a:prstGeom>
          <a:noFill/>
          <a:ln w="12700">
            <a:solidFill>
              <a:prstClr val="black"/>
            </a:solidFill>
          </a:ln>
        </p:spPr>
        <p:txBody>
          <a:bodyPr vert="horz" lIns="93171" tIns="46586" rIns="93171" bIns="46586" rtlCol="0" anchor="ctr"/>
          <a:lstStyle/>
          <a:p>
            <a:endParaRPr lang="en-US" dirty="0"/>
          </a:p>
        </p:txBody>
      </p:sp>
      <p:sp>
        <p:nvSpPr>
          <p:cNvPr id="5" name="Notes Placeholder 4"/>
          <p:cNvSpPr>
            <a:spLocks noGrp="1"/>
          </p:cNvSpPr>
          <p:nvPr>
            <p:ph type="body" sz="quarter" idx="3"/>
          </p:nvPr>
        </p:nvSpPr>
        <p:spPr>
          <a:xfrm>
            <a:off x="701041" y="4415791"/>
            <a:ext cx="5608320" cy="4183380"/>
          </a:xfrm>
          <a:prstGeom prst="rect">
            <a:avLst/>
          </a:prstGeom>
        </p:spPr>
        <p:txBody>
          <a:bodyPr vert="horz" lIns="93171" tIns="46586" rIns="93171" bIns="46586"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829967"/>
            <a:ext cx="3037840" cy="464820"/>
          </a:xfrm>
          <a:prstGeom prst="rect">
            <a:avLst/>
          </a:prstGeom>
        </p:spPr>
        <p:txBody>
          <a:bodyPr vert="horz" lIns="93171" tIns="46586" rIns="93171" bIns="46586" rtlCol="0" anchor="b"/>
          <a:lstStyle>
            <a:lvl1pPr algn="l">
              <a:defRPr sz="1200">
                <a:latin typeface="Arial" panose="020B0604020202020204" pitchFamily="34" charset="0"/>
              </a:defRPr>
            </a:lvl1pPr>
          </a:lstStyle>
          <a:p>
            <a:r>
              <a:rPr lang="en-US" dirty="0" smtClean="0"/>
              <a:t>The Advisory Board Company</a:t>
            </a:r>
            <a:endParaRPr lang="en-US" dirty="0"/>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3171" tIns="46586" rIns="93171" bIns="46586" rtlCol="0" anchor="b"/>
          <a:lstStyle>
            <a:lvl1pPr algn="r">
              <a:defRPr sz="1200">
                <a:latin typeface="Arial" panose="020B0604020202020204" pitchFamily="34" charset="0"/>
              </a:defRPr>
            </a:lvl1pPr>
          </a:lstStyle>
          <a:p>
            <a:fld id="{FB8132A0-C946-4BCE-B355-3FB5DF19E0D3}" type="slidenum">
              <a:rPr lang="en-US" smtClean="0"/>
              <a:pPr/>
              <a:t>‹#›</a:t>
            </a:fld>
            <a:endParaRPr lang="en-US" dirty="0"/>
          </a:p>
        </p:txBody>
      </p:sp>
    </p:spTree>
    <p:extLst>
      <p:ext uri="{BB962C8B-B14F-4D97-AF65-F5344CB8AC3E}">
        <p14:creationId xmlns:p14="http://schemas.microsoft.com/office/powerpoint/2010/main" val="1559348823"/>
      </p:ext>
    </p:extLst>
  </p:cSld>
  <p:clrMap bg1="lt1" tx1="dk1" bg2="lt2" tx2="dk2" accent1="accent1" accent2="accent2" accent3="accent3" accent4="accent4" accent5="accent5" accent6="accent6" hlink="hlink" folHlink="folHlink"/>
  <p:hf hdr="0" ftr="0" dt="0"/>
  <p:notesStyle>
    <a:lvl1pPr marL="0" algn="l" defTabSz="1455542" rtl="0" eaLnBrk="1" latinLnBrk="0" hangingPunct="1">
      <a:defRPr sz="1900" kern="1200">
        <a:solidFill>
          <a:schemeClr val="tx1"/>
        </a:solidFill>
        <a:latin typeface="Arial" panose="020B0604020202020204" pitchFamily="34" charset="0"/>
        <a:ea typeface="+mn-ea"/>
        <a:cs typeface="+mn-cs"/>
      </a:defRPr>
    </a:lvl1pPr>
    <a:lvl2pPr marL="727771" algn="l" defTabSz="1455542" rtl="0" eaLnBrk="1" latinLnBrk="0" hangingPunct="1">
      <a:defRPr sz="1900" kern="1200">
        <a:solidFill>
          <a:schemeClr val="tx1"/>
        </a:solidFill>
        <a:latin typeface="Arial" panose="020B0604020202020204" pitchFamily="34" charset="0"/>
        <a:ea typeface="+mn-ea"/>
        <a:cs typeface="+mn-cs"/>
      </a:defRPr>
    </a:lvl2pPr>
    <a:lvl3pPr marL="1455542" algn="l" defTabSz="1455542" rtl="0" eaLnBrk="1" latinLnBrk="0" hangingPunct="1">
      <a:defRPr sz="1900" kern="1200">
        <a:solidFill>
          <a:schemeClr val="tx1"/>
        </a:solidFill>
        <a:latin typeface="Arial" panose="020B0604020202020204" pitchFamily="34" charset="0"/>
        <a:ea typeface="+mn-ea"/>
        <a:cs typeface="+mn-cs"/>
      </a:defRPr>
    </a:lvl3pPr>
    <a:lvl4pPr marL="2183313" algn="l" defTabSz="1455542" rtl="0" eaLnBrk="1" latinLnBrk="0" hangingPunct="1">
      <a:defRPr sz="1900" kern="1200">
        <a:solidFill>
          <a:schemeClr val="tx1"/>
        </a:solidFill>
        <a:latin typeface="Arial" panose="020B0604020202020204" pitchFamily="34" charset="0"/>
        <a:ea typeface="+mn-ea"/>
        <a:cs typeface="+mn-cs"/>
      </a:defRPr>
    </a:lvl4pPr>
    <a:lvl5pPr marL="2911084" algn="l" defTabSz="1455542" rtl="0" eaLnBrk="1" latinLnBrk="0" hangingPunct="1">
      <a:defRPr sz="1900" kern="1200">
        <a:solidFill>
          <a:schemeClr val="tx1"/>
        </a:solidFill>
        <a:latin typeface="Arial" panose="020B0604020202020204" pitchFamily="34" charset="0"/>
        <a:ea typeface="+mn-ea"/>
        <a:cs typeface="+mn-cs"/>
      </a:defRPr>
    </a:lvl5pPr>
    <a:lvl6pPr marL="3638855" algn="l" defTabSz="1455542" rtl="0" eaLnBrk="1" latinLnBrk="0" hangingPunct="1">
      <a:defRPr sz="1900" kern="1200">
        <a:solidFill>
          <a:schemeClr val="tx1"/>
        </a:solidFill>
        <a:latin typeface="+mn-lt"/>
        <a:ea typeface="+mn-ea"/>
        <a:cs typeface="+mn-cs"/>
      </a:defRPr>
    </a:lvl6pPr>
    <a:lvl7pPr marL="4366626" algn="l" defTabSz="1455542" rtl="0" eaLnBrk="1" latinLnBrk="0" hangingPunct="1">
      <a:defRPr sz="1900" kern="1200">
        <a:solidFill>
          <a:schemeClr val="tx1"/>
        </a:solidFill>
        <a:latin typeface="+mn-lt"/>
        <a:ea typeface="+mn-ea"/>
        <a:cs typeface="+mn-cs"/>
      </a:defRPr>
    </a:lvl7pPr>
    <a:lvl8pPr marL="5094397" algn="l" defTabSz="1455542" rtl="0" eaLnBrk="1" latinLnBrk="0" hangingPunct="1">
      <a:defRPr sz="1900" kern="1200">
        <a:solidFill>
          <a:schemeClr val="tx1"/>
        </a:solidFill>
        <a:latin typeface="+mn-lt"/>
        <a:ea typeface="+mn-ea"/>
        <a:cs typeface="+mn-cs"/>
      </a:defRPr>
    </a:lvl8pPr>
    <a:lvl9pPr marL="5822168" algn="l" defTabSz="1455542" rtl="0" eaLnBrk="1" latinLnBrk="0" hangingPunct="1">
      <a:defRPr sz="1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Instructions">
    <p:spTree>
      <p:nvGrpSpPr>
        <p:cNvPr id="1" name=""/>
        <p:cNvGrpSpPr/>
        <p:nvPr/>
      </p:nvGrpSpPr>
      <p:grpSpPr>
        <a:xfrm>
          <a:off x="0" y="0"/>
          <a:ext cx="0" cy="0"/>
          <a:chOff x="0" y="0"/>
          <a:chExt cx="0" cy="0"/>
        </a:xfrm>
      </p:grpSpPr>
      <p:sp>
        <p:nvSpPr>
          <p:cNvPr id="4" name="Rectangle 3"/>
          <p:cNvSpPr/>
          <p:nvPr userDrawn="1"/>
        </p:nvSpPr>
        <p:spPr bwMode="gray">
          <a:xfrm>
            <a:off x="0" y="9326880"/>
            <a:ext cx="7772400" cy="731520"/>
          </a:xfrm>
          <a:prstGeom prst="rect">
            <a:avLst/>
          </a:prstGeom>
          <a:solidFill>
            <a:srgbClr val="009900"/>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400" dirty="0" smtClean="0">
              <a:solidFill>
                <a:schemeClr val="bg1"/>
              </a:solidFill>
              <a:latin typeface="Arial" panose="020B0604020202020204" pitchFamily="34" charset="0"/>
              <a:cs typeface="Arial" panose="020B0604020202020204" pitchFamily="34" charset="0"/>
            </a:endParaRPr>
          </a:p>
        </p:txBody>
      </p:sp>
      <p:sp>
        <p:nvSpPr>
          <p:cNvPr id="5" name="Rectangle 4"/>
          <p:cNvSpPr/>
          <p:nvPr userDrawn="1"/>
        </p:nvSpPr>
        <p:spPr bwMode="gray">
          <a:xfrm>
            <a:off x="2937222" y="-1"/>
            <a:ext cx="4835178" cy="2005264"/>
          </a:xfrm>
          <a:prstGeom prst="rect">
            <a:avLst/>
          </a:prstGeom>
          <a:solidFill>
            <a:srgbClr val="009900"/>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latin typeface="Arial" panose="020B0604020202020204" pitchFamily="34" charset="0"/>
              <a:cs typeface="Arial" panose="020B0604020202020204" pitchFamily="34" charset="0"/>
            </a:endParaRPr>
          </a:p>
        </p:txBody>
      </p:sp>
      <p:sp>
        <p:nvSpPr>
          <p:cNvPr id="6" name="TextBox 5"/>
          <p:cNvSpPr txBox="1"/>
          <p:nvPr userDrawn="1"/>
        </p:nvSpPr>
        <p:spPr bwMode="gray">
          <a:xfrm>
            <a:off x="3089229" y="1073214"/>
            <a:ext cx="3692571" cy="246221"/>
          </a:xfrm>
          <a:prstGeom prst="rect">
            <a:avLst/>
          </a:prstGeom>
          <a:noFill/>
        </p:spPr>
        <p:txBody>
          <a:bodyPr wrap="square" lIns="0" tIns="0" rIns="0" bIns="0" rtlCol="0">
            <a:spAutoFit/>
          </a:bodyPr>
          <a:lstStyle/>
          <a:p>
            <a:pPr>
              <a:spcBef>
                <a:spcPts val="500"/>
              </a:spcBef>
            </a:pPr>
            <a:r>
              <a:rPr lang="en-US" sz="1600" dirty="0" smtClean="0">
                <a:solidFill>
                  <a:schemeClr val="bg1"/>
                </a:solidFill>
                <a:latin typeface="Arial" panose="020B0604020202020204" pitchFamily="34" charset="0"/>
                <a:cs typeface="Arial" panose="020B0604020202020204" pitchFamily="34" charset="0"/>
              </a:rPr>
              <a:t>Long documents that have a cover:</a:t>
            </a:r>
          </a:p>
        </p:txBody>
      </p:sp>
      <p:sp>
        <p:nvSpPr>
          <p:cNvPr id="7" name="Text Placeholder 7"/>
          <p:cNvSpPr txBox="1">
            <a:spLocks/>
          </p:cNvSpPr>
          <p:nvPr userDrawn="1"/>
        </p:nvSpPr>
        <p:spPr bwMode="gray">
          <a:xfrm>
            <a:off x="226228" y="9584918"/>
            <a:ext cx="7302331" cy="221599"/>
          </a:xfrm>
          <a:prstGeom prst="rect">
            <a:avLst/>
          </a:prstGeom>
        </p:spPr>
        <p:txBody>
          <a:bodyPr vert="horz" wrap="square" lIns="0" tIns="0" rIns="0" bIns="0" rtlCol="0">
            <a:spAutoFit/>
          </a:bodyPr>
          <a:lstStyle>
            <a:lvl1pPr marL="1143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1pPr>
            <a:lvl2pPr marL="2286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2pPr>
            <a:lvl3pPr marL="3429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3pPr>
            <a:lvl4pPr marL="4572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4pPr>
            <a:lvl5pPr marL="571500" indent="-114300" algn="l" defTabSz="640080" rtl="0" eaLnBrk="1" latinLnBrk="0" hangingPunct="1">
              <a:spcBef>
                <a:spcPts val="500"/>
              </a:spcBef>
              <a:buSzPct val="100000"/>
              <a:buFont typeface="Arial" panose="020B0604020202020204" pitchFamily="34" charset="0"/>
              <a:buChar char="•"/>
              <a:defRPr sz="900" kern="1200" baseline="0">
                <a:solidFill>
                  <a:schemeClr val="tx1"/>
                </a:solidFill>
                <a:latin typeface="+mn-lt"/>
                <a:ea typeface="+mn-ea"/>
                <a:cs typeface="+mn-cs"/>
              </a:defRPr>
            </a:lvl5pPr>
            <a:lvl6pPr marL="687388" indent="-117475"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6pPr>
            <a:lvl7pPr marL="801688" indent="-112713"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7pPr>
            <a:lvl8pPr marL="914400" indent="-112713"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8pPr>
            <a:lvl9pPr marL="1027113" indent="-112713" algn="l" defTabSz="640080" rtl="0" eaLnBrk="1" latinLnBrk="0" hangingPunct="1">
              <a:spcBef>
                <a:spcPts val="500"/>
              </a:spcBef>
              <a:buClr>
                <a:schemeClr val="tx1"/>
              </a:buClr>
              <a:buSzPct val="100000"/>
              <a:buFont typeface="Arial" panose="020B0604020202020204" pitchFamily="34" charset="0"/>
              <a:buChar char="•"/>
              <a:defRPr sz="900" kern="1200">
                <a:solidFill>
                  <a:schemeClr val="tx1"/>
                </a:solidFill>
                <a:latin typeface="+mn-lt"/>
                <a:ea typeface="+mn-ea"/>
                <a:cs typeface="+mn-cs"/>
              </a:defRPr>
            </a:lvl9pPr>
          </a:lstStyle>
          <a:p>
            <a:pPr algn="ctr">
              <a:spcBef>
                <a:spcPts val="2400"/>
              </a:spcBef>
              <a:buNone/>
            </a:pPr>
            <a:r>
              <a:rPr lang="en-US" sz="1440" b="1" dirty="0">
                <a:solidFill>
                  <a:schemeClr val="bg1"/>
                </a:solidFill>
                <a:latin typeface="Arial" panose="020B0604020202020204" pitchFamily="34" charset="0"/>
                <a:cs typeface="Arial" panose="020B0604020202020204" pitchFamily="34" charset="0"/>
              </a:rPr>
              <a:t>Need help? </a:t>
            </a:r>
            <a:r>
              <a:rPr lang="en-US" sz="1440" dirty="0">
                <a:solidFill>
                  <a:schemeClr val="bg1"/>
                </a:solidFill>
                <a:latin typeface="Arial" panose="020B0604020202020204" pitchFamily="34" charset="0"/>
                <a:cs typeface="Arial" panose="020B0604020202020204" pitchFamily="34" charset="0"/>
              </a:rPr>
              <a:t>Visit </a:t>
            </a:r>
            <a:r>
              <a:rPr lang="en-US" sz="1440" b="1" dirty="0">
                <a:solidFill>
                  <a:schemeClr val="bg1"/>
                </a:solidFill>
                <a:latin typeface="Arial" panose="020B0604020202020204" pitchFamily="34" charset="0"/>
                <a:cs typeface="Arial" panose="020B0604020202020204" pitchFamily="34" charset="0"/>
              </a:rPr>
              <a:t>portals.advisory.com/</a:t>
            </a:r>
            <a:r>
              <a:rPr lang="en-US" sz="1440" b="1" dirty="0" err="1">
                <a:solidFill>
                  <a:schemeClr val="bg1"/>
                </a:solidFill>
                <a:latin typeface="Arial" panose="020B0604020202020204" pitchFamily="34" charset="0"/>
                <a:cs typeface="Arial" panose="020B0604020202020204" pitchFamily="34" charset="0"/>
              </a:rPr>
              <a:t>dss</a:t>
            </a:r>
            <a:r>
              <a:rPr lang="en-US" sz="1440" dirty="0">
                <a:solidFill>
                  <a:schemeClr val="bg1"/>
                </a:solidFill>
                <a:latin typeface="Arial" panose="020B0604020202020204" pitchFamily="34" charset="0"/>
                <a:cs typeface="Arial" panose="020B0604020202020204" pitchFamily="34" charset="0"/>
              </a:rPr>
              <a:t> or email </a:t>
            </a:r>
            <a:r>
              <a:rPr lang="en-US" sz="1440" b="1" dirty="0">
                <a:solidFill>
                  <a:schemeClr val="bg1"/>
                </a:solidFill>
                <a:latin typeface="Arial" panose="020B0604020202020204" pitchFamily="34" charset="0"/>
                <a:cs typeface="Arial" panose="020B0604020202020204" pitchFamily="34" charset="0"/>
              </a:rPr>
              <a:t>dss_requests@advisory.com</a:t>
            </a:r>
          </a:p>
        </p:txBody>
      </p:sp>
      <p:sp>
        <p:nvSpPr>
          <p:cNvPr id="8" name="Rectangle 7"/>
          <p:cNvSpPr/>
          <p:nvPr userDrawn="1"/>
        </p:nvSpPr>
        <p:spPr bwMode="gray">
          <a:xfrm>
            <a:off x="5175841" y="-2"/>
            <a:ext cx="2119242" cy="365760"/>
          </a:xfrm>
          <a:prstGeom prst="rect">
            <a:avLst/>
          </a:prstGeom>
          <a:solidFill>
            <a:schemeClr val="accent4"/>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Bef>
                <a:spcPts val="500"/>
              </a:spcBef>
            </a:pPr>
            <a:r>
              <a:rPr lang="en-US" sz="1200" dirty="0" smtClean="0">
                <a:solidFill>
                  <a:schemeClr val="bg1"/>
                </a:solidFill>
                <a:latin typeface="Arial" panose="020B0604020202020204" pitchFamily="34" charset="0"/>
                <a:cs typeface="Arial" panose="020B0604020202020204" pitchFamily="34" charset="0"/>
              </a:rPr>
              <a:t>Delete Slide </a:t>
            </a:r>
            <a:r>
              <a:rPr lang="en-US" sz="1200" dirty="0">
                <a:solidFill>
                  <a:schemeClr val="bg1"/>
                </a:solidFill>
                <a:latin typeface="Arial" panose="020B0604020202020204" pitchFamily="34" charset="0"/>
                <a:cs typeface="Arial" panose="020B0604020202020204" pitchFamily="34" charset="0"/>
              </a:rPr>
              <a:t>A</a:t>
            </a:r>
            <a:r>
              <a:rPr lang="en-US" sz="1200" dirty="0" smtClean="0">
                <a:solidFill>
                  <a:schemeClr val="bg1"/>
                </a:solidFill>
                <a:latin typeface="Arial" panose="020B0604020202020204" pitchFamily="34" charset="0"/>
                <a:cs typeface="Arial" panose="020B0604020202020204" pitchFamily="34" charset="0"/>
              </a:rPr>
              <a:t>fter </a:t>
            </a:r>
            <a:r>
              <a:rPr lang="en-US" sz="1200" dirty="0">
                <a:solidFill>
                  <a:schemeClr val="bg1"/>
                </a:solidFill>
                <a:latin typeface="Arial" panose="020B0604020202020204" pitchFamily="34" charset="0"/>
                <a:cs typeface="Arial" panose="020B0604020202020204" pitchFamily="34" charset="0"/>
              </a:rPr>
              <a:t>R</a:t>
            </a:r>
            <a:r>
              <a:rPr lang="en-US" sz="1200" dirty="0" smtClean="0">
                <a:solidFill>
                  <a:schemeClr val="bg1"/>
                </a:solidFill>
                <a:latin typeface="Arial" panose="020B0604020202020204" pitchFamily="34" charset="0"/>
                <a:cs typeface="Arial" panose="020B0604020202020204" pitchFamily="34" charset="0"/>
              </a:rPr>
              <a:t>eading</a:t>
            </a:r>
          </a:p>
        </p:txBody>
      </p:sp>
      <p:sp>
        <p:nvSpPr>
          <p:cNvPr id="9" name="TextBox 8"/>
          <p:cNvSpPr txBox="1"/>
          <p:nvPr userDrawn="1"/>
        </p:nvSpPr>
        <p:spPr bwMode="gray">
          <a:xfrm>
            <a:off x="472458" y="2666594"/>
            <a:ext cx="2011680" cy="184666"/>
          </a:xfrm>
          <a:prstGeom prst="rect">
            <a:avLst/>
          </a:prstGeom>
          <a:noFill/>
        </p:spPr>
        <p:txBody>
          <a:bodyPr wrap="square" lIns="0" tIns="0" rIns="0" bIns="0" rtlCol="0">
            <a:spAutoFit/>
          </a:bodyPr>
          <a:lstStyle/>
          <a:p>
            <a:pPr>
              <a:spcBef>
                <a:spcPts val="500"/>
              </a:spcBef>
            </a:pPr>
            <a:r>
              <a:rPr lang="en-US" sz="1200" b="1" dirty="0" smtClean="0">
                <a:latin typeface="Arial" panose="020B0604020202020204" pitchFamily="34" charset="0"/>
                <a:cs typeface="Arial" panose="020B0604020202020204" pitchFamily="34" charset="0"/>
              </a:rPr>
              <a:t>Training</a:t>
            </a:r>
          </a:p>
        </p:txBody>
      </p:sp>
      <p:sp>
        <p:nvSpPr>
          <p:cNvPr id="10" name="TextBox 9"/>
          <p:cNvSpPr txBox="1"/>
          <p:nvPr userDrawn="1"/>
        </p:nvSpPr>
        <p:spPr bwMode="gray">
          <a:xfrm>
            <a:off x="472457" y="2940495"/>
            <a:ext cx="1737360" cy="2436564"/>
          </a:xfrm>
          <a:prstGeom prst="rect">
            <a:avLst/>
          </a:prstGeom>
          <a:noFill/>
        </p:spPr>
        <p:txBody>
          <a:bodyPr wrap="square" lIns="0" tIns="0" rIns="0" bIns="0" rtlCol="0">
            <a:spAutoFit/>
          </a:bodyPr>
          <a:lstStyle/>
          <a:p>
            <a:pPr>
              <a:spcBef>
                <a:spcPts val="500"/>
              </a:spcBef>
            </a:pPr>
            <a:r>
              <a:rPr lang="en-US" sz="1000" dirty="0" smtClean="0">
                <a:latin typeface="Arial" panose="020B0604020202020204" pitchFamily="34" charset="0"/>
                <a:cs typeface="Arial" panose="020B0604020202020204" pitchFamily="34" charset="0"/>
              </a:rPr>
              <a:t>Watch 5 videos in 7 minutes </a:t>
            </a:r>
            <a:br>
              <a:rPr lang="en-US" sz="1000" dirty="0" smtClean="0">
                <a:latin typeface="Arial" panose="020B0604020202020204" pitchFamily="34" charset="0"/>
                <a:cs typeface="Arial" panose="020B0604020202020204" pitchFamily="34" charset="0"/>
              </a:rPr>
            </a:br>
            <a:r>
              <a:rPr lang="en-US" sz="1000" dirty="0" smtClean="0">
                <a:latin typeface="Arial" panose="020B0604020202020204" pitchFamily="34" charset="0"/>
                <a:cs typeface="Arial" panose="020B0604020202020204" pitchFamily="34" charset="0"/>
              </a:rPr>
              <a:t>to learn everything you need </a:t>
            </a:r>
            <a:br>
              <a:rPr lang="en-US" sz="1000" dirty="0" smtClean="0">
                <a:latin typeface="Arial" panose="020B0604020202020204" pitchFamily="34" charset="0"/>
                <a:cs typeface="Arial" panose="020B0604020202020204" pitchFamily="34" charset="0"/>
              </a:rPr>
            </a:br>
            <a:r>
              <a:rPr lang="en-US" sz="1000" dirty="0" smtClean="0">
                <a:latin typeface="Arial" panose="020B0604020202020204" pitchFamily="34" charset="0"/>
                <a:cs typeface="Arial" panose="020B0604020202020204" pitchFamily="34" charset="0"/>
              </a:rPr>
              <a:t>to get started!</a:t>
            </a:r>
          </a:p>
          <a:p>
            <a:pPr>
              <a:spcBef>
                <a:spcPts val="600"/>
              </a:spcBef>
            </a:pPr>
            <a:r>
              <a:rPr lang="en-US" sz="1000" b="1" dirty="0" smtClean="0">
                <a:latin typeface="Arial" panose="020B0604020202020204" pitchFamily="34" charset="0"/>
                <a:cs typeface="Arial" panose="020B0604020202020204" pitchFamily="34" charset="0"/>
              </a:rPr>
              <a:t>portals.advisory.com/</a:t>
            </a:r>
            <a:r>
              <a:rPr lang="en-US" sz="1000" b="1" dirty="0" err="1" smtClean="0">
                <a:latin typeface="Arial" panose="020B0604020202020204" pitchFamily="34" charset="0"/>
                <a:cs typeface="Arial" panose="020B0604020202020204" pitchFamily="34" charset="0"/>
              </a:rPr>
              <a:t>dss</a:t>
            </a:r>
            <a:r>
              <a:rPr lang="en-US" sz="1000" b="1" dirty="0" smtClean="0">
                <a:latin typeface="Arial" panose="020B0604020202020204" pitchFamily="34" charset="0"/>
                <a:cs typeface="Arial" panose="020B0604020202020204" pitchFamily="34" charset="0"/>
              </a:rPr>
              <a:t>/</a:t>
            </a:r>
            <a:br>
              <a:rPr lang="en-US" sz="1000" b="1" dirty="0" smtClean="0">
                <a:latin typeface="Arial" panose="020B0604020202020204" pitchFamily="34" charset="0"/>
                <a:cs typeface="Arial" panose="020B0604020202020204" pitchFamily="34" charset="0"/>
              </a:rPr>
            </a:br>
            <a:r>
              <a:rPr lang="en-US" sz="1000" b="1" dirty="0" smtClean="0">
                <a:latin typeface="Arial" panose="020B0604020202020204" pitchFamily="34" charset="0"/>
                <a:cs typeface="Arial" panose="020B0604020202020204" pitchFamily="34" charset="0"/>
              </a:rPr>
              <a:t>templates/training</a:t>
            </a:r>
            <a:endParaRPr lang="en-US" sz="1000" b="1" dirty="0">
              <a:latin typeface="Arial" panose="020B0604020202020204" pitchFamily="34" charset="0"/>
              <a:cs typeface="Arial" panose="020B0604020202020204" pitchFamily="34" charset="0"/>
            </a:endParaRPr>
          </a:p>
          <a:p>
            <a:pPr marL="117475" indent="-117475">
              <a:spcBef>
                <a:spcPts val="800"/>
              </a:spcBef>
              <a:buFont typeface="+mj-lt"/>
              <a:buAutoNum type="arabicPeriod"/>
            </a:pPr>
            <a:r>
              <a:rPr lang="en-US" sz="1000" dirty="0" smtClean="0">
                <a:latin typeface="Arial" panose="020B0604020202020204" pitchFamily="34" charset="0"/>
                <a:cs typeface="Arial" panose="020B0604020202020204" pitchFamily="34" charset="0"/>
              </a:rPr>
              <a:t>Brand Overview</a:t>
            </a:r>
          </a:p>
          <a:p>
            <a:pPr marL="117475" indent="-117475">
              <a:spcBef>
                <a:spcPts val="500"/>
              </a:spcBef>
              <a:buFont typeface="+mj-lt"/>
              <a:buAutoNum type="arabicPeriod"/>
            </a:pPr>
            <a:r>
              <a:rPr lang="en-US" sz="1000" dirty="0" smtClean="0">
                <a:latin typeface="Arial" panose="020B0604020202020204" pitchFamily="34" charset="0"/>
                <a:cs typeface="Arial" panose="020B0604020202020204" pitchFamily="34" charset="0"/>
              </a:rPr>
              <a:t>Template Suite Overview</a:t>
            </a:r>
          </a:p>
          <a:p>
            <a:pPr marL="117475" indent="-117475">
              <a:spcBef>
                <a:spcPts val="500"/>
              </a:spcBef>
              <a:buFont typeface="+mj-lt"/>
              <a:buAutoNum type="arabicPeriod"/>
            </a:pPr>
            <a:r>
              <a:rPr lang="en-US" sz="1000" dirty="0" smtClean="0">
                <a:latin typeface="Arial" panose="020B0604020202020204" pitchFamily="34" charset="0"/>
                <a:cs typeface="Arial" panose="020B0604020202020204" pitchFamily="34" charset="0"/>
              </a:rPr>
              <a:t>Template Resources: </a:t>
            </a:r>
            <a:r>
              <a:rPr lang="en-US" sz="1000" dirty="0">
                <a:latin typeface="Arial" panose="020B0604020202020204" pitchFamily="34" charset="0"/>
                <a:cs typeface="Arial" panose="020B0604020202020204" pitchFamily="34" charset="0"/>
              </a:rPr>
              <a:t>GLGs, </a:t>
            </a:r>
            <a:r>
              <a:rPr lang="en-US" sz="1000" dirty="0" smtClean="0">
                <a:latin typeface="Arial" panose="020B0604020202020204" pitchFamily="34" charset="0"/>
                <a:cs typeface="Arial" panose="020B0604020202020204" pitchFamily="34" charset="0"/>
              </a:rPr>
              <a:t>Icons</a:t>
            </a:r>
            <a:r>
              <a:rPr lang="en-US" sz="1000" dirty="0">
                <a:latin typeface="Arial" panose="020B0604020202020204" pitchFamily="34" charset="0"/>
                <a:cs typeface="Arial" panose="020B0604020202020204" pitchFamily="34" charset="0"/>
              </a:rPr>
              <a:t>, Logos, </a:t>
            </a:r>
            <a:r>
              <a:rPr lang="en-US" sz="1000" dirty="0" smtClean="0">
                <a:latin typeface="Arial" panose="020B0604020202020204" pitchFamily="34" charset="0"/>
                <a:cs typeface="Arial" panose="020B0604020202020204" pitchFamily="34" charset="0"/>
              </a:rPr>
              <a:t>Photos, </a:t>
            </a:r>
            <a:r>
              <a:rPr lang="en-US" sz="1000" dirty="0">
                <a:latin typeface="Arial" panose="020B0604020202020204" pitchFamily="34" charset="0"/>
                <a:cs typeface="Arial" panose="020B0604020202020204" pitchFamily="34" charset="0"/>
              </a:rPr>
              <a:t>Charts</a:t>
            </a:r>
          </a:p>
          <a:p>
            <a:pPr marL="117475" indent="-117475">
              <a:spcBef>
                <a:spcPts val="500"/>
              </a:spcBef>
              <a:buFont typeface="+mj-lt"/>
              <a:buAutoNum type="arabicPeriod"/>
            </a:pPr>
            <a:r>
              <a:rPr lang="en-US" sz="1000" dirty="0" smtClean="0">
                <a:latin typeface="Arial" panose="020B0604020202020204" pitchFamily="34" charset="0"/>
                <a:cs typeface="Arial" panose="020B0604020202020204" pitchFamily="34" charset="0"/>
              </a:rPr>
              <a:t>Setting </a:t>
            </a:r>
            <a:r>
              <a:rPr lang="en-US" sz="1000" dirty="0">
                <a:latin typeface="Arial" panose="020B0604020202020204" pitchFamily="34" charset="0"/>
                <a:cs typeface="Arial" panose="020B0604020202020204" pitchFamily="34" charset="0"/>
              </a:rPr>
              <a:t>U</a:t>
            </a:r>
            <a:r>
              <a:rPr lang="en-US" sz="1000" dirty="0" smtClean="0">
                <a:latin typeface="Arial" panose="020B0604020202020204" pitchFamily="34" charset="0"/>
                <a:cs typeface="Arial" panose="020B0604020202020204" pitchFamily="34" charset="0"/>
              </a:rPr>
              <a:t>p Your System: </a:t>
            </a:r>
            <a:br>
              <a:rPr lang="en-US" sz="1000" dirty="0" smtClean="0">
                <a:latin typeface="Arial" panose="020B0604020202020204" pitchFamily="34" charset="0"/>
                <a:cs typeface="Arial" panose="020B0604020202020204" pitchFamily="34" charset="0"/>
              </a:rPr>
            </a:br>
            <a:r>
              <a:rPr lang="en-US" sz="1000" dirty="0" smtClean="0">
                <a:latin typeface="Arial" panose="020B0604020202020204" pitchFamily="34" charset="0"/>
                <a:cs typeface="Arial" panose="020B0604020202020204" pitchFamily="34" charset="0"/>
              </a:rPr>
              <a:t>Work Faster and Correctly</a:t>
            </a:r>
          </a:p>
          <a:p>
            <a:pPr marL="117475" indent="-117475">
              <a:spcBef>
                <a:spcPts val="500"/>
              </a:spcBef>
              <a:buFont typeface="+mj-lt"/>
              <a:buAutoNum type="arabicPeriod"/>
            </a:pPr>
            <a:r>
              <a:rPr lang="en-US" sz="1000" dirty="0" smtClean="0">
                <a:latin typeface="Arial" panose="020B0604020202020204" pitchFamily="34" charset="0"/>
                <a:cs typeface="Arial" panose="020B0604020202020204" pitchFamily="34" charset="0"/>
              </a:rPr>
              <a:t>Design Concepts: </a:t>
            </a:r>
            <a:r>
              <a:rPr lang="en-US" sz="1000" dirty="0">
                <a:latin typeface="Arial" panose="020B0604020202020204" pitchFamily="34" charset="0"/>
                <a:cs typeface="Arial" panose="020B0604020202020204" pitchFamily="34" charset="0"/>
              </a:rPr>
              <a:t>Top </a:t>
            </a:r>
            <a:r>
              <a:rPr lang="en-US" sz="1000" dirty="0" smtClean="0">
                <a:latin typeface="Arial" panose="020B0604020202020204" pitchFamily="34" charset="0"/>
                <a:cs typeface="Arial" panose="020B0604020202020204" pitchFamily="34" charset="0"/>
              </a:rPr>
              <a:t>14 </a:t>
            </a:r>
            <a:br>
              <a:rPr lang="en-US" sz="1000" dirty="0" smtClean="0">
                <a:latin typeface="Arial" panose="020B0604020202020204" pitchFamily="34" charset="0"/>
                <a:cs typeface="Arial" panose="020B0604020202020204" pitchFamily="34" charset="0"/>
              </a:rPr>
            </a:br>
            <a:r>
              <a:rPr lang="en-US" sz="1000" dirty="0" smtClean="0">
                <a:latin typeface="Arial" panose="020B0604020202020204" pitchFamily="34" charset="0"/>
                <a:cs typeface="Arial" panose="020B0604020202020204" pitchFamily="34" charset="0"/>
              </a:rPr>
              <a:t>Best </a:t>
            </a:r>
            <a:r>
              <a:rPr lang="en-US" sz="1000" dirty="0">
                <a:latin typeface="Arial" panose="020B0604020202020204" pitchFamily="34" charset="0"/>
                <a:cs typeface="Arial" panose="020B0604020202020204" pitchFamily="34" charset="0"/>
              </a:rPr>
              <a:t>Practices and </a:t>
            </a:r>
            <a:r>
              <a:rPr lang="en-US" sz="1000" dirty="0" smtClean="0">
                <a:latin typeface="Arial" panose="020B0604020202020204" pitchFamily="34" charset="0"/>
                <a:cs typeface="Arial" panose="020B0604020202020204" pitchFamily="34" charset="0"/>
              </a:rPr>
              <a:t>Rules </a:t>
            </a:r>
            <a:endParaRPr lang="en-US" sz="1000" dirty="0">
              <a:latin typeface="Arial" panose="020B0604020202020204" pitchFamily="34" charset="0"/>
              <a:cs typeface="Arial" panose="020B0604020202020204" pitchFamily="34" charset="0"/>
            </a:endParaRPr>
          </a:p>
        </p:txBody>
      </p:sp>
      <p:sp>
        <p:nvSpPr>
          <p:cNvPr id="11" name="Rectangle 10"/>
          <p:cNvSpPr/>
          <p:nvPr userDrawn="1"/>
        </p:nvSpPr>
        <p:spPr bwMode="gray">
          <a:xfrm>
            <a:off x="0" y="-1"/>
            <a:ext cx="2886422" cy="2005264"/>
          </a:xfrm>
          <a:prstGeom prst="rect">
            <a:avLst/>
          </a:prstGeom>
          <a:solidFill>
            <a:schemeClr val="accent6"/>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latin typeface="Arial" panose="020B0604020202020204" pitchFamily="34" charset="0"/>
              <a:cs typeface="Arial" panose="020B0604020202020204" pitchFamily="34" charset="0"/>
            </a:endParaRPr>
          </a:p>
        </p:txBody>
      </p:sp>
      <p:sp>
        <p:nvSpPr>
          <p:cNvPr id="12" name="TextBox 11"/>
          <p:cNvSpPr txBox="1"/>
          <p:nvPr userDrawn="1"/>
        </p:nvSpPr>
        <p:spPr bwMode="gray">
          <a:xfrm>
            <a:off x="456961" y="356371"/>
            <a:ext cx="2238962" cy="1538883"/>
          </a:xfrm>
          <a:prstGeom prst="rect">
            <a:avLst/>
          </a:prstGeom>
          <a:noFill/>
        </p:spPr>
        <p:txBody>
          <a:bodyPr wrap="square" lIns="0" tIns="0" rIns="0" bIns="0" rtlCol="0">
            <a:spAutoFit/>
          </a:bodyPr>
          <a:lstStyle/>
          <a:p>
            <a:pPr>
              <a:lnSpc>
                <a:spcPts val="3000"/>
              </a:lnSpc>
              <a:spcBef>
                <a:spcPts val="500"/>
              </a:spcBef>
            </a:pPr>
            <a:r>
              <a:rPr lang="en-US" sz="1800" dirty="0" smtClean="0">
                <a:solidFill>
                  <a:schemeClr val="bg1"/>
                </a:solidFill>
                <a:latin typeface="Arial" panose="020B0604020202020204" pitchFamily="34" charset="0"/>
                <a:cs typeface="Arial" panose="020B0604020202020204" pitchFamily="34" charset="0"/>
              </a:rPr>
              <a:t>Use the </a:t>
            </a:r>
            <a:br>
              <a:rPr lang="en-US" sz="1800" dirty="0" smtClean="0">
                <a:solidFill>
                  <a:schemeClr val="bg1"/>
                </a:solidFill>
                <a:latin typeface="Arial" panose="020B0604020202020204" pitchFamily="34" charset="0"/>
                <a:cs typeface="Arial" panose="020B0604020202020204" pitchFamily="34" charset="0"/>
              </a:rPr>
            </a:br>
            <a:r>
              <a:rPr lang="en-US" sz="2800" dirty="0" smtClean="0">
                <a:solidFill>
                  <a:schemeClr val="bg1"/>
                </a:solidFill>
                <a:latin typeface="Arial" panose="020B0604020202020204" pitchFamily="34" charset="0"/>
                <a:cs typeface="Arial" panose="020B0604020202020204" pitchFamily="34" charset="0"/>
              </a:rPr>
              <a:t>EAB Portrait Standard Template </a:t>
            </a:r>
            <a:r>
              <a:rPr lang="en-US" sz="1800" dirty="0" smtClean="0">
                <a:solidFill>
                  <a:schemeClr val="bg1"/>
                </a:solidFill>
                <a:latin typeface="Arial" panose="020B0604020202020204" pitchFamily="34" charset="0"/>
                <a:cs typeface="Arial" panose="020B0604020202020204" pitchFamily="34" charset="0"/>
              </a:rPr>
              <a:t>for…</a:t>
            </a:r>
          </a:p>
        </p:txBody>
      </p:sp>
      <p:sp>
        <p:nvSpPr>
          <p:cNvPr id="13" name="TextBox 12"/>
          <p:cNvSpPr txBox="1"/>
          <p:nvPr userDrawn="1"/>
        </p:nvSpPr>
        <p:spPr bwMode="gray">
          <a:xfrm>
            <a:off x="4594388" y="1408785"/>
            <a:ext cx="1244777" cy="433452"/>
          </a:xfrm>
          <a:prstGeom prst="rect">
            <a:avLst/>
          </a:prstGeom>
          <a:noFill/>
        </p:spPr>
        <p:txBody>
          <a:bodyPr wrap="square" lIns="0" tIns="0" rIns="0" bIns="0" rtlCol="0">
            <a:spAutoFit/>
          </a:bodyPr>
          <a:lstStyle/>
          <a:p>
            <a:pPr marL="112713" indent="-112713">
              <a:spcBef>
                <a:spcPts val="500"/>
              </a:spcBef>
              <a:buFont typeface="Arial" panose="020B0604020202020204" pitchFamily="34" charset="0"/>
              <a:buChar char="•"/>
            </a:pPr>
            <a:r>
              <a:rPr lang="en-US" sz="1200" dirty="0" smtClean="0">
                <a:solidFill>
                  <a:schemeClr val="bg1"/>
                </a:solidFill>
                <a:latin typeface="Arial" panose="020B0604020202020204" pitchFamily="34" charset="0"/>
                <a:cs typeface="Arial" panose="020B0604020202020204" pitchFamily="34" charset="0"/>
              </a:rPr>
              <a:t>Research</a:t>
            </a:r>
          </a:p>
          <a:p>
            <a:pPr marL="112713" indent="-112713">
              <a:spcBef>
                <a:spcPts val="500"/>
              </a:spcBef>
              <a:buFont typeface="Arial" panose="020B0604020202020204" pitchFamily="34" charset="0"/>
              <a:buChar char="•"/>
            </a:pPr>
            <a:r>
              <a:rPr lang="en-US" sz="1200" dirty="0" smtClean="0">
                <a:solidFill>
                  <a:schemeClr val="bg1"/>
                </a:solidFill>
                <a:latin typeface="Arial" panose="020B0604020202020204" pitchFamily="34" charset="0"/>
                <a:cs typeface="Arial" panose="020B0604020202020204" pitchFamily="34" charset="0"/>
              </a:rPr>
              <a:t>Toolkits</a:t>
            </a:r>
          </a:p>
        </p:txBody>
      </p:sp>
      <p:sp>
        <p:nvSpPr>
          <p:cNvPr id="14" name="TextBox 13"/>
          <p:cNvSpPr txBox="1"/>
          <p:nvPr userDrawn="1"/>
        </p:nvSpPr>
        <p:spPr bwMode="gray">
          <a:xfrm>
            <a:off x="5839165" y="1408785"/>
            <a:ext cx="1097280" cy="433452"/>
          </a:xfrm>
          <a:prstGeom prst="rect">
            <a:avLst/>
          </a:prstGeom>
          <a:noFill/>
        </p:spPr>
        <p:txBody>
          <a:bodyPr wrap="square" lIns="0" tIns="0" rIns="0" bIns="0" rtlCol="0">
            <a:spAutoFit/>
          </a:bodyPr>
          <a:lstStyle/>
          <a:p>
            <a:pPr marL="112713" indent="-112713">
              <a:spcBef>
                <a:spcPts val="500"/>
              </a:spcBef>
              <a:buFont typeface="Arial" panose="020B0604020202020204" pitchFamily="34" charset="0"/>
              <a:buChar char="•"/>
            </a:pPr>
            <a:r>
              <a:rPr lang="en-US" sz="1200" dirty="0" smtClean="0">
                <a:solidFill>
                  <a:schemeClr val="bg1"/>
                </a:solidFill>
                <a:latin typeface="Arial" panose="020B0604020202020204" pitchFamily="34" charset="0"/>
                <a:cs typeface="Arial" panose="020B0604020202020204" pitchFamily="34" charset="0"/>
              </a:rPr>
              <a:t>Manuals</a:t>
            </a:r>
            <a:endParaRPr lang="en-US" sz="1200" dirty="0">
              <a:solidFill>
                <a:schemeClr val="bg1"/>
              </a:solidFill>
              <a:latin typeface="Arial" panose="020B0604020202020204" pitchFamily="34" charset="0"/>
              <a:cs typeface="Arial" panose="020B0604020202020204" pitchFamily="34" charset="0"/>
            </a:endParaRPr>
          </a:p>
          <a:p>
            <a:pPr marL="112713" indent="-112713">
              <a:spcBef>
                <a:spcPts val="500"/>
              </a:spcBef>
              <a:buFont typeface="Arial" panose="020B0604020202020204" pitchFamily="34" charset="0"/>
              <a:buChar char="•"/>
            </a:pPr>
            <a:r>
              <a:rPr lang="en-US" sz="1200" dirty="0" smtClean="0">
                <a:solidFill>
                  <a:schemeClr val="bg1"/>
                </a:solidFill>
                <a:latin typeface="Arial" panose="020B0604020202020204" pitchFamily="34" charset="0"/>
                <a:cs typeface="Arial" panose="020B0604020202020204" pitchFamily="34" charset="0"/>
              </a:rPr>
              <a:t>Assessments</a:t>
            </a:r>
            <a:endParaRPr lang="en-US" sz="1200" dirty="0">
              <a:solidFill>
                <a:schemeClr val="bg1"/>
              </a:solidFill>
              <a:latin typeface="Arial" panose="020B0604020202020204" pitchFamily="34" charset="0"/>
              <a:cs typeface="Arial" panose="020B0604020202020204" pitchFamily="34" charset="0"/>
            </a:endParaRPr>
          </a:p>
        </p:txBody>
      </p:sp>
      <p:sp>
        <p:nvSpPr>
          <p:cNvPr id="15" name="TextBox 14"/>
          <p:cNvSpPr txBox="1"/>
          <p:nvPr userDrawn="1"/>
        </p:nvSpPr>
        <p:spPr bwMode="gray">
          <a:xfrm>
            <a:off x="3089622" y="1408785"/>
            <a:ext cx="1730829" cy="433452"/>
          </a:xfrm>
          <a:prstGeom prst="rect">
            <a:avLst/>
          </a:prstGeom>
          <a:noFill/>
        </p:spPr>
        <p:txBody>
          <a:bodyPr wrap="square" lIns="0" tIns="0" rIns="0" bIns="0" rtlCol="0">
            <a:spAutoFit/>
          </a:bodyPr>
          <a:lstStyle/>
          <a:p>
            <a:pPr marL="112713" indent="-112713">
              <a:spcBef>
                <a:spcPts val="500"/>
              </a:spcBef>
              <a:buFont typeface="Arial" panose="020B0604020202020204" pitchFamily="34" charset="0"/>
              <a:buChar char="•"/>
            </a:pPr>
            <a:r>
              <a:rPr lang="en-US" sz="1200" dirty="0" smtClean="0">
                <a:solidFill>
                  <a:schemeClr val="bg1"/>
                </a:solidFill>
                <a:latin typeface="Arial" panose="020B0604020202020204" pitchFamily="34" charset="0"/>
                <a:cs typeface="Arial" panose="020B0604020202020204" pitchFamily="34" charset="0"/>
              </a:rPr>
              <a:t>Studies</a:t>
            </a:r>
          </a:p>
          <a:p>
            <a:pPr marL="112713" indent="-112713">
              <a:spcBef>
                <a:spcPts val="500"/>
              </a:spcBef>
              <a:buFont typeface="Arial" panose="020B0604020202020204" pitchFamily="34" charset="0"/>
              <a:buChar char="•"/>
            </a:pPr>
            <a:r>
              <a:rPr lang="en-US" sz="1200" dirty="0" smtClean="0">
                <a:solidFill>
                  <a:schemeClr val="bg1"/>
                </a:solidFill>
                <a:latin typeface="Arial" panose="020B0604020202020204" pitchFamily="34" charset="0"/>
                <a:cs typeface="Arial" panose="020B0604020202020204" pitchFamily="34" charset="0"/>
              </a:rPr>
              <a:t>White papers</a:t>
            </a:r>
          </a:p>
        </p:txBody>
      </p:sp>
      <p:pic>
        <p:nvPicPr>
          <p:cNvPr id="16" name="Picture 15" descr="Screen Clippi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051522" y="3019715"/>
            <a:ext cx="4233077" cy="5486400"/>
          </a:xfrm>
          <a:prstGeom prst="rect">
            <a:avLst/>
          </a:prstGeom>
          <a:ln w="12700">
            <a:solidFill>
              <a:schemeClr val="accent3"/>
            </a:solidFill>
          </a:ln>
        </p:spPr>
      </p:pic>
      <p:pic>
        <p:nvPicPr>
          <p:cNvPr id="17" name="Picture 16" descr="Screen Clippi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99122" y="2867315"/>
            <a:ext cx="4233077" cy="5486400"/>
          </a:xfrm>
          <a:prstGeom prst="rect">
            <a:avLst/>
          </a:prstGeom>
          <a:ln w="12700">
            <a:solidFill>
              <a:schemeClr val="accent3"/>
            </a:solidFill>
          </a:ln>
        </p:spPr>
      </p:pic>
      <p:pic>
        <p:nvPicPr>
          <p:cNvPr id="18" name="Picture 17" descr="Screen Clippi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746722" y="2714915"/>
            <a:ext cx="4233077" cy="5486400"/>
          </a:xfrm>
          <a:prstGeom prst="rect">
            <a:avLst/>
          </a:prstGeom>
          <a:ln w="12700">
            <a:solidFill>
              <a:schemeClr val="accent3"/>
            </a:solidFill>
          </a:ln>
        </p:spPr>
      </p:pic>
      <p:sp>
        <p:nvSpPr>
          <p:cNvPr id="19" name="TextBox 18"/>
          <p:cNvSpPr txBox="1"/>
          <p:nvPr userDrawn="1"/>
        </p:nvSpPr>
        <p:spPr bwMode="gray">
          <a:xfrm>
            <a:off x="5187354" y="8566889"/>
            <a:ext cx="2113935" cy="138499"/>
          </a:xfrm>
          <a:prstGeom prst="rect">
            <a:avLst/>
          </a:prstGeom>
          <a:noFill/>
        </p:spPr>
        <p:txBody>
          <a:bodyPr wrap="square" lIns="0" tIns="0" rIns="0" bIns="0" rtlCol="0">
            <a:spAutoFit/>
          </a:bodyPr>
          <a:lstStyle/>
          <a:p>
            <a:pPr algn="r">
              <a:spcBef>
                <a:spcPts val="500"/>
              </a:spcBef>
            </a:pPr>
            <a:r>
              <a:rPr lang="en-US" sz="900" dirty="0">
                <a:latin typeface="Arial" panose="020B0604020202020204" pitchFamily="34" charset="0"/>
                <a:cs typeface="Arial" panose="020B0604020202020204" pitchFamily="34" charset="0"/>
              </a:rPr>
              <a:t>Slide Size: 8.5ꞌꞌ x 11ꞌꞌ </a:t>
            </a:r>
          </a:p>
        </p:txBody>
      </p:sp>
      <p:sp>
        <p:nvSpPr>
          <p:cNvPr id="20" name="Line Callout 1 19"/>
          <p:cNvSpPr/>
          <p:nvPr userDrawn="1"/>
        </p:nvSpPr>
        <p:spPr bwMode="gray">
          <a:xfrm>
            <a:off x="5025186" y="3109676"/>
            <a:ext cx="1176254" cy="276999"/>
          </a:xfrm>
          <a:prstGeom prst="borderCallout1">
            <a:avLst>
              <a:gd name="adj1" fmla="val 51346"/>
              <a:gd name="adj2" fmla="val 2547"/>
              <a:gd name="adj3" fmla="val 51345"/>
              <a:gd name="adj4" fmla="val -52616"/>
            </a:avLst>
          </a:prstGeom>
          <a:solidFill>
            <a:srgbClr val="009900"/>
          </a:solidFill>
          <a:ln w="12700" cap="flat" cmpd="sng" algn="ctr">
            <a:solidFill>
              <a:srgbClr val="009900"/>
            </a:solidFill>
            <a:prstDash val="solid"/>
            <a:miter lim="800000"/>
            <a:headEnd type="none" w="med" len="med"/>
            <a:tailEnd type="oval" w="sm" len="sm"/>
          </a:ln>
          <a:effectLst/>
        </p:spPr>
        <p:txBody>
          <a:bodyPr vert="horz" wrap="square" lIns="91440" tIns="45720" rIns="91440" bIns="45720" numCol="1" rtlCol="0" anchor="ctr" anchorCtr="0" compatLnSpc="1">
            <a:prstTxWarp prst="textNoShape">
              <a:avLst/>
            </a:prstTxWarp>
            <a:spAutoFit/>
          </a:bodyPr>
          <a:lstStyle/>
          <a:p>
            <a:pPr>
              <a:spcBef>
                <a:spcPts val="300"/>
              </a:spcBef>
            </a:pPr>
            <a:r>
              <a:rPr lang="en-US" sz="1200" dirty="0" smtClean="0">
                <a:solidFill>
                  <a:schemeClr val="bg1"/>
                </a:solidFill>
                <a:latin typeface="Arial" panose="020B0604020202020204" pitchFamily="34" charset="0"/>
                <a:cs typeface="Arial" panose="020B0604020202020204" pitchFamily="34" charset="0"/>
              </a:rPr>
              <a:t>Logo on cover</a:t>
            </a:r>
          </a:p>
        </p:txBody>
      </p:sp>
    </p:spTree>
    <p:extLst>
      <p:ext uri="{BB962C8B-B14F-4D97-AF65-F5344CB8AC3E}">
        <p14:creationId xmlns:p14="http://schemas.microsoft.com/office/powerpoint/2010/main" val="197959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2 Column Top">
    <p:spTree>
      <p:nvGrpSpPr>
        <p:cNvPr id="1" name=""/>
        <p:cNvGrpSpPr/>
        <p:nvPr/>
      </p:nvGrpSpPr>
      <p:grpSpPr>
        <a:xfrm>
          <a:off x="0" y="0"/>
          <a:ext cx="0" cy="0"/>
          <a:chOff x="0" y="0"/>
          <a:chExt cx="0" cy="0"/>
        </a:xfrm>
      </p:grpSpPr>
      <p:sp>
        <p:nvSpPr>
          <p:cNvPr id="16" name="Text Placeholder 3"/>
          <p:cNvSpPr>
            <a:spLocks noGrp="1"/>
          </p:cNvSpPr>
          <p:nvPr>
            <p:ph type="body" sz="quarter" idx="28" hasCustomPrompt="1"/>
          </p:nvPr>
        </p:nvSpPr>
        <p:spPr bwMode="gray">
          <a:xfrm>
            <a:off x="512763" y="1110761"/>
            <a:ext cx="6745287"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7" name="Text Placeholder 7"/>
          <p:cNvSpPr>
            <a:spLocks noGrp="1"/>
          </p:cNvSpPr>
          <p:nvPr>
            <p:ph type="body" sz="quarter" idx="29" hasCustomPrompt="1"/>
          </p:nvPr>
        </p:nvSpPr>
        <p:spPr bwMode="gray">
          <a:xfrm>
            <a:off x="512763" y="464481"/>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19" name="Text Placeholder 4"/>
          <p:cNvSpPr>
            <a:spLocks noGrp="1"/>
          </p:cNvSpPr>
          <p:nvPr>
            <p:ph type="body" sz="quarter" idx="37" hasCustomPrompt="1"/>
          </p:nvPr>
        </p:nvSpPr>
        <p:spPr bwMode="gray">
          <a:xfrm>
            <a:off x="516549" y="1743572"/>
            <a:ext cx="6741501" cy="2825389"/>
          </a:xfrm>
        </p:spPr>
        <p:txBody>
          <a:bodyPr numCol="2" spcCol="320040">
            <a:noAutofit/>
          </a:bodyPr>
          <a:lstStyle>
            <a:lvl1pPr marL="0" indent="0">
              <a:lnSpc>
                <a:spcPct val="120000"/>
              </a:lnSpc>
              <a:spcBef>
                <a:spcPts val="800"/>
              </a:spcBef>
              <a:buNone/>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lvl="0"/>
            <a:r>
              <a:rPr lang="en-US" dirty="0" smtClean="0"/>
              <a:t>DO NOT ALTER BOX PLACEMENT OR COLUMN WIDTH MAX NUMBER OF LINES IS 18 IN EACH COLUMN              —                                                                          Section Text – Verdana 9pt Regular.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20" name="Picture Placeholder 6"/>
          <p:cNvSpPr>
            <a:spLocks noGrp="1"/>
          </p:cNvSpPr>
          <p:nvPr>
            <p:ph type="pic" sz="quarter" idx="38" hasCustomPrompt="1"/>
          </p:nvPr>
        </p:nvSpPr>
        <p:spPr bwMode="gray">
          <a:xfrm>
            <a:off x="516549" y="5102768"/>
            <a:ext cx="5852160" cy="374904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4925719" y="9393337"/>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516549" y="9316393"/>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3" name="Title 2"/>
          <p:cNvSpPr>
            <a:spLocks noGrp="1"/>
          </p:cNvSpPr>
          <p:nvPr>
            <p:ph type="title" hasCustomPrompt="1"/>
          </p:nvPr>
        </p:nvSpPr>
        <p:spPr bwMode="gray">
          <a:xfrm>
            <a:off x="512763" y="700183"/>
            <a:ext cx="6745287" cy="307777"/>
          </a:xfrm>
        </p:spPr>
        <p:txBody>
          <a:bodyPr/>
          <a:lstStyle/>
          <a:p>
            <a:r>
              <a:rPr lang="en-US" dirty="0" smtClean="0"/>
              <a:t>Page Title – Rockwell 20pt Regular, Title Case</a:t>
            </a:r>
            <a:endParaRPr lang="en-US" dirty="0"/>
          </a:p>
        </p:txBody>
      </p:sp>
      <p:cxnSp>
        <p:nvCxnSpPr>
          <p:cNvPr id="11" name="Straight Connector 10"/>
          <p:cNvCxnSpPr/>
          <p:nvPr userDrawn="1"/>
        </p:nvCxnSpPr>
        <p:spPr bwMode="gray">
          <a:xfrm>
            <a:off x="504032" y="1037059"/>
            <a:ext cx="675401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2733716"/>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orient="horz" pos="1097"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2 Column Bottom">
    <p:spTree>
      <p:nvGrpSpPr>
        <p:cNvPr id="1" name=""/>
        <p:cNvGrpSpPr/>
        <p:nvPr/>
      </p:nvGrpSpPr>
      <p:grpSpPr>
        <a:xfrm>
          <a:off x="0" y="0"/>
          <a:ext cx="0" cy="0"/>
          <a:chOff x="0" y="0"/>
          <a:chExt cx="0" cy="0"/>
        </a:xfrm>
      </p:grpSpPr>
      <p:sp>
        <p:nvSpPr>
          <p:cNvPr id="18" name="Text Placeholder 3"/>
          <p:cNvSpPr>
            <a:spLocks noGrp="1"/>
          </p:cNvSpPr>
          <p:nvPr>
            <p:ph type="body" sz="quarter" idx="28" hasCustomPrompt="1"/>
          </p:nvPr>
        </p:nvSpPr>
        <p:spPr bwMode="gray">
          <a:xfrm>
            <a:off x="512763" y="1110761"/>
            <a:ext cx="6745287"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9" name="Text Placeholder 7"/>
          <p:cNvSpPr>
            <a:spLocks noGrp="1"/>
          </p:cNvSpPr>
          <p:nvPr>
            <p:ph type="body" sz="quarter" idx="29" hasCustomPrompt="1"/>
          </p:nvPr>
        </p:nvSpPr>
        <p:spPr bwMode="gray">
          <a:xfrm>
            <a:off x="512763" y="464481"/>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20" name="Text Placeholder 4"/>
          <p:cNvSpPr>
            <a:spLocks noGrp="1"/>
          </p:cNvSpPr>
          <p:nvPr>
            <p:ph type="body" sz="quarter" idx="37" hasCustomPrompt="1"/>
          </p:nvPr>
        </p:nvSpPr>
        <p:spPr bwMode="gray">
          <a:xfrm>
            <a:off x="514349" y="5899759"/>
            <a:ext cx="6742909" cy="2986664"/>
          </a:xfrm>
        </p:spPr>
        <p:txBody>
          <a:bodyPr numCol="2" spcCol="320040">
            <a:noAutofit/>
          </a:bodyPr>
          <a:lstStyle>
            <a:lvl1pPr marL="0" indent="0">
              <a:lnSpc>
                <a:spcPct val="120000"/>
              </a:lnSpc>
              <a:spcBef>
                <a:spcPts val="800"/>
              </a:spcBef>
              <a:buNone/>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lvl="0"/>
            <a:r>
              <a:rPr lang="en-US" dirty="0" smtClean="0"/>
              <a:t>DO NOT ALTER BOX PLACEMENT OR COLUMN WIDTH MAX NUMBER OF LINES IS 20 IN EACH COLUMN              —                                                                          Section Text – Verdana 9pt Regular.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21" name="Picture Placeholder 6"/>
          <p:cNvSpPr>
            <a:spLocks noGrp="1"/>
          </p:cNvSpPr>
          <p:nvPr>
            <p:ph type="pic" sz="quarter" idx="38" hasCustomPrompt="1"/>
          </p:nvPr>
        </p:nvSpPr>
        <p:spPr bwMode="gray">
          <a:xfrm>
            <a:off x="514349" y="1743869"/>
            <a:ext cx="5852160" cy="374904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7" name="Text Placeholder 6"/>
          <p:cNvSpPr>
            <a:spLocks noGrp="1"/>
          </p:cNvSpPr>
          <p:nvPr>
            <p:ph type="body" sz="quarter" idx="43" hasCustomPrompt="1"/>
          </p:nvPr>
        </p:nvSpPr>
        <p:spPr bwMode="gray">
          <a:xfrm>
            <a:off x="4925538" y="9393337"/>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8" name="Text Placeholder 6"/>
          <p:cNvSpPr>
            <a:spLocks noGrp="1"/>
          </p:cNvSpPr>
          <p:nvPr>
            <p:ph type="body" sz="quarter" idx="44" hasCustomPrompt="1"/>
          </p:nvPr>
        </p:nvSpPr>
        <p:spPr bwMode="gray">
          <a:xfrm>
            <a:off x="514349" y="9316393"/>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512763" y="700183"/>
            <a:ext cx="6745287" cy="307777"/>
          </a:xfrm>
        </p:spPr>
        <p:txBody>
          <a:bodyPr/>
          <a:lstStyle/>
          <a:p>
            <a:r>
              <a:rPr lang="en-US" dirty="0" smtClean="0"/>
              <a:t>Page Title – Rockwell 20pt Regular, Title Case</a:t>
            </a:r>
            <a:endParaRPr lang="en-US" dirty="0"/>
          </a:p>
        </p:txBody>
      </p:sp>
      <p:cxnSp>
        <p:nvCxnSpPr>
          <p:cNvPr id="11" name="Straight Connector 10"/>
          <p:cNvCxnSpPr/>
          <p:nvPr userDrawn="1"/>
        </p:nvCxnSpPr>
        <p:spPr bwMode="gray">
          <a:xfrm>
            <a:off x="504032" y="1037059"/>
            <a:ext cx="675401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3794144"/>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orient="horz" pos="1097"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cxnSp>
        <p:nvCxnSpPr>
          <p:cNvPr id="26" name="Straight Connector 25"/>
          <p:cNvCxnSpPr/>
          <p:nvPr userDrawn="1"/>
        </p:nvCxnSpPr>
        <p:spPr bwMode="gray">
          <a:xfrm>
            <a:off x="2429530" y="1333616"/>
            <a:ext cx="0" cy="7690957"/>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8" name="Text Placeholder 3"/>
          <p:cNvSpPr>
            <a:spLocks noGrp="1"/>
          </p:cNvSpPr>
          <p:nvPr>
            <p:ph type="body" sz="quarter" idx="28" hasCustomPrompt="1"/>
          </p:nvPr>
        </p:nvSpPr>
        <p:spPr bwMode="gray">
          <a:xfrm>
            <a:off x="2585575" y="1312207"/>
            <a:ext cx="4671681"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9" name="Text Placeholder 7"/>
          <p:cNvSpPr>
            <a:spLocks noGrp="1"/>
          </p:cNvSpPr>
          <p:nvPr>
            <p:ph type="body" sz="quarter" idx="32" hasCustomPrompt="1"/>
          </p:nvPr>
        </p:nvSpPr>
        <p:spPr bwMode="gray">
          <a:xfrm>
            <a:off x="512763" y="464481"/>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20" name="Text Placeholder 2"/>
          <p:cNvSpPr>
            <a:spLocks noGrp="1"/>
          </p:cNvSpPr>
          <p:nvPr>
            <p:ph type="body" sz="quarter" idx="33" hasCustomPrompt="1"/>
          </p:nvPr>
        </p:nvSpPr>
        <p:spPr bwMode="gray">
          <a:xfrm>
            <a:off x="514349" y="1312206"/>
            <a:ext cx="1828800" cy="7708392"/>
          </a:xfrm>
        </p:spPr>
        <p:txBody>
          <a:bodyPr>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25" name="Text Placeholder 6"/>
          <p:cNvSpPr>
            <a:spLocks noGrp="1"/>
          </p:cNvSpPr>
          <p:nvPr>
            <p:ph type="body" sz="quarter" idx="43" hasCustomPrompt="1"/>
          </p:nvPr>
        </p:nvSpPr>
        <p:spPr bwMode="gray">
          <a:xfrm>
            <a:off x="4925537" y="9393337"/>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7" name="Text Placeholder 6"/>
          <p:cNvSpPr>
            <a:spLocks noGrp="1"/>
          </p:cNvSpPr>
          <p:nvPr>
            <p:ph type="body" sz="quarter" idx="44" hasCustomPrompt="1"/>
          </p:nvPr>
        </p:nvSpPr>
        <p:spPr bwMode="gray">
          <a:xfrm>
            <a:off x="514349" y="9316393"/>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512763" y="700183"/>
            <a:ext cx="6745287" cy="307777"/>
          </a:xfrm>
        </p:spPr>
        <p:txBody>
          <a:bodyPr/>
          <a:lstStyle/>
          <a:p>
            <a:r>
              <a:rPr lang="en-US" dirty="0" smtClean="0"/>
              <a:t>Page Title – Rockwell 20pt Regular, Title Case</a:t>
            </a:r>
            <a:endParaRPr lang="en-US" dirty="0"/>
          </a:p>
        </p:txBody>
      </p:sp>
      <p:cxnSp>
        <p:nvCxnSpPr>
          <p:cNvPr id="10" name="Straight Connector 9"/>
          <p:cNvCxnSpPr/>
          <p:nvPr userDrawn="1"/>
        </p:nvCxnSpPr>
        <p:spPr bwMode="gray">
          <a:xfrm>
            <a:off x="504032" y="1037059"/>
            <a:ext cx="675401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8830150"/>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pos="1627" userDrawn="1">
          <p15:clr>
            <a:srgbClr val="FBAE40"/>
          </p15:clr>
        </p15:guide>
        <p15:guide id="2" pos="1479" userDrawn="1">
          <p15:clr>
            <a:srgbClr val="FBAE40"/>
          </p15:clr>
        </p15:guide>
        <p15:guide id="3" orient="horz" pos="823"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Standard 2 Slides">
    <p:spTree>
      <p:nvGrpSpPr>
        <p:cNvPr id="1" name=""/>
        <p:cNvGrpSpPr/>
        <p:nvPr/>
      </p:nvGrpSpPr>
      <p:grpSpPr>
        <a:xfrm>
          <a:off x="0" y="0"/>
          <a:ext cx="0" cy="0"/>
          <a:chOff x="0" y="0"/>
          <a:chExt cx="0" cy="0"/>
        </a:xfrm>
      </p:grpSpPr>
      <p:cxnSp>
        <p:nvCxnSpPr>
          <p:cNvPr id="26" name="Straight Connector 25"/>
          <p:cNvCxnSpPr/>
          <p:nvPr userDrawn="1"/>
        </p:nvCxnSpPr>
        <p:spPr bwMode="gray">
          <a:xfrm>
            <a:off x="2429530" y="1333616"/>
            <a:ext cx="0" cy="363619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1" name="Text Placeholder 3"/>
          <p:cNvSpPr>
            <a:spLocks noGrp="1"/>
          </p:cNvSpPr>
          <p:nvPr>
            <p:ph type="body" sz="quarter" idx="28" hasCustomPrompt="1"/>
          </p:nvPr>
        </p:nvSpPr>
        <p:spPr bwMode="gray">
          <a:xfrm>
            <a:off x="2588058" y="1312207"/>
            <a:ext cx="4669992"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22" name="Text Placeholder 7"/>
          <p:cNvSpPr>
            <a:spLocks noGrp="1"/>
          </p:cNvSpPr>
          <p:nvPr>
            <p:ph type="body" sz="quarter" idx="36" hasCustomPrompt="1"/>
          </p:nvPr>
        </p:nvSpPr>
        <p:spPr bwMode="gray">
          <a:xfrm>
            <a:off x="512763" y="464481"/>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3" name="Text Placeholder 2"/>
          <p:cNvSpPr>
            <a:spLocks noGrp="1"/>
          </p:cNvSpPr>
          <p:nvPr>
            <p:ph type="body" sz="quarter" idx="38" hasCustomPrompt="1"/>
          </p:nvPr>
        </p:nvSpPr>
        <p:spPr bwMode="gray">
          <a:xfrm>
            <a:off x="2588058" y="1555757"/>
            <a:ext cx="4669992" cy="161583"/>
          </a:xfrm>
        </p:spPr>
        <p:txBody>
          <a:bodyPr/>
          <a:lstStyle>
            <a:lvl1pPr marL="0" indent="0">
              <a:spcBef>
                <a:spcPts val="0"/>
              </a:spcBef>
              <a:buNone/>
              <a:defRPr sz="1050" i="1">
                <a:solidFill>
                  <a:schemeClr val="accent3"/>
                </a:solidFill>
              </a:defRPr>
            </a:lvl1pPr>
            <a:lvl2pPr marL="112713" indent="0">
              <a:spcBef>
                <a:spcPts val="0"/>
              </a:spcBef>
              <a:buNone/>
              <a:defRPr sz="1050" i="1">
                <a:solidFill>
                  <a:schemeClr val="accent3"/>
                </a:solidFill>
              </a:defRPr>
            </a:lvl2pPr>
            <a:lvl3pPr marL="230187" indent="0">
              <a:spcBef>
                <a:spcPts val="0"/>
              </a:spcBef>
              <a:buNone/>
              <a:defRPr sz="1050" i="1">
                <a:solidFill>
                  <a:schemeClr val="accent3"/>
                </a:solidFill>
              </a:defRPr>
            </a:lvl3pPr>
            <a:lvl4pPr marL="342900" indent="0">
              <a:spcBef>
                <a:spcPts val="0"/>
              </a:spcBef>
              <a:buNone/>
              <a:defRPr sz="1050" i="1">
                <a:solidFill>
                  <a:schemeClr val="accent3"/>
                </a:solidFill>
              </a:defRPr>
            </a:lvl4pPr>
            <a:lvl5pPr marL="458787" indent="0">
              <a:spcBef>
                <a:spcPts val="0"/>
              </a:spcBef>
              <a:buNone/>
              <a:defRPr sz="1050" i="1">
                <a:solidFill>
                  <a:schemeClr val="accent3"/>
                </a:solidFill>
              </a:defRPr>
            </a:lvl5pPr>
          </a:lstStyle>
          <a:p>
            <a:pPr lvl="0"/>
            <a:r>
              <a:rPr lang="en-US" dirty="0" smtClean="0"/>
              <a:t>Page Sub-subtitle – Verdana 10.5pt Italic, Accent 3, Title Case</a:t>
            </a:r>
          </a:p>
        </p:txBody>
      </p:sp>
      <p:sp>
        <p:nvSpPr>
          <p:cNvPr id="5" name="Text Placeholder 4"/>
          <p:cNvSpPr>
            <a:spLocks noGrp="1"/>
          </p:cNvSpPr>
          <p:nvPr>
            <p:ph type="body" sz="quarter" idx="39" hasCustomPrompt="1"/>
          </p:nvPr>
        </p:nvSpPr>
        <p:spPr bwMode="gray">
          <a:xfrm>
            <a:off x="515215" y="1312206"/>
            <a:ext cx="1828800" cy="3657600"/>
          </a:xfrm>
        </p:spPr>
        <p:txBody>
          <a:bodyPr>
            <a:noAutofit/>
          </a:bodyPr>
          <a:lstStyle>
            <a:lvl1pPr marL="0" indent="0">
              <a:lnSpc>
                <a:spcPct val="120000"/>
              </a:lnSpc>
              <a:spcBef>
                <a:spcPts val="800"/>
              </a:spcBef>
              <a:buNone/>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cxnSp>
        <p:nvCxnSpPr>
          <p:cNvPr id="27" name="Straight Connector 26"/>
          <p:cNvCxnSpPr/>
          <p:nvPr userDrawn="1"/>
        </p:nvCxnSpPr>
        <p:spPr bwMode="gray">
          <a:xfrm>
            <a:off x="2429530" y="5365202"/>
            <a:ext cx="0" cy="363619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8" name="Text Placeholder 3"/>
          <p:cNvSpPr>
            <a:spLocks noGrp="1"/>
          </p:cNvSpPr>
          <p:nvPr>
            <p:ph type="body" sz="quarter" idx="40" hasCustomPrompt="1"/>
          </p:nvPr>
        </p:nvSpPr>
        <p:spPr bwMode="gray">
          <a:xfrm>
            <a:off x="2588058" y="5343793"/>
            <a:ext cx="4669992"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29" name="Text Placeholder 2"/>
          <p:cNvSpPr>
            <a:spLocks noGrp="1"/>
          </p:cNvSpPr>
          <p:nvPr>
            <p:ph type="body" sz="quarter" idx="41" hasCustomPrompt="1"/>
          </p:nvPr>
        </p:nvSpPr>
        <p:spPr bwMode="gray">
          <a:xfrm>
            <a:off x="2588058" y="5587343"/>
            <a:ext cx="4669992" cy="161583"/>
          </a:xfrm>
        </p:spPr>
        <p:txBody>
          <a:bodyPr/>
          <a:lstStyle>
            <a:lvl1pPr marL="0" indent="0">
              <a:spcBef>
                <a:spcPts val="0"/>
              </a:spcBef>
              <a:buNone/>
              <a:defRPr sz="1050" i="1">
                <a:solidFill>
                  <a:schemeClr val="accent3"/>
                </a:solidFill>
              </a:defRPr>
            </a:lvl1pPr>
            <a:lvl2pPr marL="112713" indent="0">
              <a:spcBef>
                <a:spcPts val="0"/>
              </a:spcBef>
              <a:buNone/>
              <a:defRPr sz="1050" i="1">
                <a:solidFill>
                  <a:schemeClr val="accent3"/>
                </a:solidFill>
              </a:defRPr>
            </a:lvl2pPr>
            <a:lvl3pPr marL="230187" indent="0">
              <a:spcBef>
                <a:spcPts val="0"/>
              </a:spcBef>
              <a:buNone/>
              <a:defRPr sz="1050" i="1">
                <a:solidFill>
                  <a:schemeClr val="accent3"/>
                </a:solidFill>
              </a:defRPr>
            </a:lvl3pPr>
            <a:lvl4pPr marL="342900" indent="0">
              <a:spcBef>
                <a:spcPts val="0"/>
              </a:spcBef>
              <a:buNone/>
              <a:defRPr sz="1050" i="1">
                <a:solidFill>
                  <a:schemeClr val="accent3"/>
                </a:solidFill>
              </a:defRPr>
            </a:lvl4pPr>
            <a:lvl5pPr marL="458787" indent="0">
              <a:spcBef>
                <a:spcPts val="0"/>
              </a:spcBef>
              <a:buNone/>
              <a:defRPr sz="1050" i="1">
                <a:solidFill>
                  <a:schemeClr val="accent3"/>
                </a:solidFill>
              </a:defRPr>
            </a:lvl5pPr>
          </a:lstStyle>
          <a:p>
            <a:pPr lvl="0"/>
            <a:r>
              <a:rPr lang="en-US" dirty="0" smtClean="0"/>
              <a:t>Page Sub-subtitle – Verdana 10.5pt Italic, Accent 3, Title Case</a:t>
            </a:r>
          </a:p>
        </p:txBody>
      </p:sp>
      <p:sp>
        <p:nvSpPr>
          <p:cNvPr id="30" name="Text Placeholder 4"/>
          <p:cNvSpPr>
            <a:spLocks noGrp="1"/>
          </p:cNvSpPr>
          <p:nvPr>
            <p:ph type="body" sz="quarter" idx="42" hasCustomPrompt="1"/>
          </p:nvPr>
        </p:nvSpPr>
        <p:spPr bwMode="gray">
          <a:xfrm>
            <a:off x="515215" y="5343792"/>
            <a:ext cx="1828800" cy="3657600"/>
          </a:xfrm>
        </p:spPr>
        <p:txBody>
          <a:bodyPr>
            <a:noAutofit/>
          </a:bodyPr>
          <a:lstStyle>
            <a:lvl1pPr marL="0" indent="0">
              <a:lnSpc>
                <a:spcPct val="120000"/>
              </a:lnSpc>
              <a:spcBef>
                <a:spcPts val="800"/>
              </a:spcBef>
              <a:buNone/>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7" name="Text Placeholder 6"/>
          <p:cNvSpPr>
            <a:spLocks noGrp="1"/>
          </p:cNvSpPr>
          <p:nvPr>
            <p:ph type="body" sz="quarter" idx="43" hasCustomPrompt="1"/>
          </p:nvPr>
        </p:nvSpPr>
        <p:spPr bwMode="gray">
          <a:xfrm>
            <a:off x="4923054" y="9395430"/>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31" name="Text Placeholder 6"/>
          <p:cNvSpPr>
            <a:spLocks noGrp="1"/>
          </p:cNvSpPr>
          <p:nvPr>
            <p:ph type="body" sz="quarter" idx="44" hasCustomPrompt="1"/>
          </p:nvPr>
        </p:nvSpPr>
        <p:spPr bwMode="gray">
          <a:xfrm>
            <a:off x="512763" y="9318486"/>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512763" y="700183"/>
            <a:ext cx="6745287" cy="307777"/>
          </a:xfrm>
        </p:spPr>
        <p:txBody>
          <a:bodyPr/>
          <a:lstStyle/>
          <a:p>
            <a:r>
              <a:rPr lang="en-US" dirty="0" smtClean="0"/>
              <a:t>Page Title – Rockwell 20pt Regular, Title Case</a:t>
            </a:r>
            <a:endParaRPr lang="en-US" dirty="0"/>
          </a:p>
        </p:txBody>
      </p:sp>
      <p:cxnSp>
        <p:nvCxnSpPr>
          <p:cNvPr id="16" name="Straight Connector 15"/>
          <p:cNvCxnSpPr/>
          <p:nvPr userDrawn="1"/>
        </p:nvCxnSpPr>
        <p:spPr bwMode="gray">
          <a:xfrm>
            <a:off x="504032" y="1037059"/>
            <a:ext cx="675401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5205978"/>
      </p:ext>
    </p:extLst>
  </p:cSld>
  <p:clrMapOvr>
    <a:masterClrMapping/>
  </p:clrMapOvr>
  <p:timing>
    <p:tnLst>
      <p:par>
        <p:cTn id="1" dur="indefinite" restart="never" nodeType="tmRoot"/>
      </p:par>
    </p:tnLst>
  </p:timing>
  <p:extLst>
    <p:ext uri="{DCECCB84-F9BA-43D5-87BE-67443E8EF086}">
      <p15:sldGuideLst xmlns:p15="http://schemas.microsoft.com/office/powerpoint/2012/main" xmlns="">
        <p15:guide id="1" pos="1626" userDrawn="1">
          <p15:clr>
            <a:srgbClr val="FBAE40"/>
          </p15:clr>
        </p15:guide>
        <p15:guide id="2" pos="1479" userDrawn="1">
          <p15:clr>
            <a:srgbClr val="FBAE40"/>
          </p15:clr>
        </p15:guide>
        <p15:guide id="3" orient="horz" pos="823" userDrawn="1">
          <p15:clr>
            <a:srgbClr val="FBAE40"/>
          </p15:clr>
        </p15:guide>
        <p15:guide id="4" orient="horz" pos="3134" userDrawn="1">
          <p15:clr>
            <a:srgbClr val="FBAE40"/>
          </p15:clr>
        </p15:guide>
        <p15:guide id="5" orient="horz" pos="3361" userDrawn="1">
          <p15:clr>
            <a:srgbClr val="FBAE40"/>
          </p15:clr>
        </p15:guide>
        <p15:guide id="6" orient="horz" pos="5674"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ox Text: Standard">
    <p:spTree>
      <p:nvGrpSpPr>
        <p:cNvPr id="1" name=""/>
        <p:cNvGrpSpPr/>
        <p:nvPr/>
      </p:nvGrpSpPr>
      <p:grpSpPr>
        <a:xfrm>
          <a:off x="0" y="0"/>
          <a:ext cx="0" cy="0"/>
          <a:chOff x="0" y="0"/>
          <a:chExt cx="0" cy="0"/>
        </a:xfrm>
      </p:grpSpPr>
      <p:cxnSp>
        <p:nvCxnSpPr>
          <p:cNvPr id="18" name="Straight Connector 17"/>
          <p:cNvCxnSpPr/>
          <p:nvPr userDrawn="1"/>
        </p:nvCxnSpPr>
        <p:spPr bwMode="gray">
          <a:xfrm>
            <a:off x="2581275" y="1037059"/>
            <a:ext cx="46767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0" name="Title 1"/>
          <p:cNvSpPr>
            <a:spLocks noGrp="1"/>
          </p:cNvSpPr>
          <p:nvPr>
            <p:ph type="title" hasCustomPrompt="1"/>
          </p:nvPr>
        </p:nvSpPr>
        <p:spPr bwMode="gray">
          <a:xfrm>
            <a:off x="2588087" y="700183"/>
            <a:ext cx="4669963" cy="307777"/>
          </a:xfrm>
          <a:prstGeom prst="rect">
            <a:avLst/>
          </a:prstGeom>
        </p:spPr>
        <p:txBody>
          <a:bodyPr wrap="square" lIns="0" tIns="0" rIns="0" bIns="0" anchor="b" anchorCtr="0">
            <a:spAutoFit/>
          </a:bodyPr>
          <a:lstStyle>
            <a:lvl1pPr>
              <a:lnSpc>
                <a:spcPct val="100000"/>
              </a:lnSpc>
              <a:defRPr sz="2000" b="0" spc="40" baseline="0"/>
            </a:lvl1pPr>
          </a:lstStyle>
          <a:p>
            <a:r>
              <a:rPr lang="en-US" dirty="0" smtClean="0"/>
              <a:t>Page Title – Rockwell 20pt Regular</a:t>
            </a:r>
          </a:p>
        </p:txBody>
      </p:sp>
      <p:sp>
        <p:nvSpPr>
          <p:cNvPr id="12" name="Text Placeholder 3"/>
          <p:cNvSpPr>
            <a:spLocks noGrp="1"/>
          </p:cNvSpPr>
          <p:nvPr>
            <p:ph type="body" sz="quarter" idx="28" hasCustomPrompt="1"/>
          </p:nvPr>
        </p:nvSpPr>
        <p:spPr bwMode="gray">
          <a:xfrm>
            <a:off x="2588087" y="1110761"/>
            <a:ext cx="4669963"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3" name="Text Placeholder 7"/>
          <p:cNvSpPr>
            <a:spLocks noGrp="1"/>
          </p:cNvSpPr>
          <p:nvPr>
            <p:ph type="body" sz="quarter" idx="29" hasCustomPrompt="1"/>
          </p:nvPr>
        </p:nvSpPr>
        <p:spPr bwMode="gray">
          <a:xfrm>
            <a:off x="2588087" y="464481"/>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14" name="Text Placeholder 2"/>
          <p:cNvSpPr>
            <a:spLocks noGrp="1"/>
          </p:cNvSpPr>
          <p:nvPr>
            <p:ph type="body" sz="quarter" idx="32" hasCustomPrompt="1"/>
          </p:nvPr>
        </p:nvSpPr>
        <p:spPr bwMode="gray">
          <a:xfrm>
            <a:off x="504825" y="464479"/>
            <a:ext cx="1920240" cy="9082745"/>
          </a:xfrm>
          <a:ln w="12700">
            <a:solidFill>
              <a:schemeClr val="accent3"/>
            </a:solidFill>
            <a:miter lim="800000"/>
          </a:ln>
        </p:spPr>
        <p:txBody>
          <a:bodyPr lIns="137160" tIns="137160" rIns="137160" bIns="137160">
            <a:noAutofit/>
          </a:bodyPr>
          <a:lstStyle>
            <a:lvl1pPr marL="0" indent="0">
              <a:spcBef>
                <a:spcPts val="0"/>
              </a:spcBef>
              <a:buNone/>
              <a:defRPr sz="1000" b="1">
                <a:solidFill>
                  <a:schemeClr val="tx1"/>
                </a:solidFill>
              </a:defRPr>
            </a:lvl1pPr>
            <a:lvl2pPr marL="112713" indent="0">
              <a:buNone/>
              <a:defRPr sz="1000"/>
            </a:lvl2pPr>
            <a:lvl3pPr marL="230187" indent="0">
              <a:buNone/>
              <a:defRPr sz="1000"/>
            </a:lvl3pPr>
            <a:lvl4pPr marL="342900" indent="0">
              <a:buNone/>
              <a:defRPr sz="1000"/>
            </a:lvl4pPr>
            <a:lvl5pPr marL="458787" indent="0">
              <a:buNone/>
              <a:defRPr sz="1000"/>
            </a:lvl5pPr>
          </a:lstStyle>
          <a:p>
            <a:pPr lvl="0"/>
            <a:r>
              <a:rPr lang="en-US" dirty="0" smtClean="0"/>
              <a:t>Box Title – Verdana</a:t>
            </a:r>
          </a:p>
        </p:txBody>
      </p:sp>
      <p:sp>
        <p:nvSpPr>
          <p:cNvPr id="17" name="Text Placeholder 5"/>
          <p:cNvSpPr>
            <a:spLocks noGrp="1"/>
          </p:cNvSpPr>
          <p:nvPr>
            <p:ph type="body" sz="quarter" idx="34" hasCustomPrompt="1"/>
          </p:nvPr>
        </p:nvSpPr>
        <p:spPr bwMode="gray">
          <a:xfrm>
            <a:off x="504825" y="744548"/>
            <a:ext cx="1920240" cy="8802675"/>
          </a:xfrm>
        </p:spPr>
        <p:txBody>
          <a:bodyPr lIns="137160" tIns="137160" rIns="137160">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19" name="Text Placeholder 6"/>
          <p:cNvSpPr>
            <a:spLocks noGrp="1"/>
          </p:cNvSpPr>
          <p:nvPr>
            <p:ph type="body" sz="quarter" idx="43" hasCustomPrompt="1"/>
          </p:nvPr>
        </p:nvSpPr>
        <p:spPr bwMode="gray">
          <a:xfrm>
            <a:off x="4928977" y="9393338"/>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0" name="Text Placeholder 6"/>
          <p:cNvSpPr>
            <a:spLocks noGrp="1"/>
          </p:cNvSpPr>
          <p:nvPr>
            <p:ph type="body" sz="quarter" idx="44" hasCustomPrompt="1"/>
          </p:nvPr>
        </p:nvSpPr>
        <p:spPr bwMode="gray">
          <a:xfrm>
            <a:off x="2585508" y="9316394"/>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Tree>
    <p:extLst>
      <p:ext uri="{BB962C8B-B14F-4D97-AF65-F5344CB8AC3E}">
        <p14:creationId xmlns:p14="http://schemas.microsoft.com/office/powerpoint/2010/main" val="2993346309"/>
      </p:ext>
    </p:extLst>
  </p:cSld>
  <p:clrMapOvr>
    <a:masterClrMapping/>
  </p:clrMapOvr>
  <p:timing>
    <p:tnLst>
      <p:par>
        <p:cTn id="1" dur="indefinite" restart="never" nodeType="tmRoot"/>
      </p:par>
    </p:tnLst>
  </p:timing>
  <p:extLst>
    <p:ext uri="{DCECCB84-F9BA-43D5-87BE-67443E8EF086}">
      <p15:sldGuideLst xmlns:p15="http://schemas.microsoft.com/office/powerpoint/2012/main" xmlns="">
        <p15:guide id="1" pos="1626"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Page: with Footer">
    <p:bg bwMode="gray">
      <p:bgRef idx="1001">
        <a:schemeClr val="bg1"/>
      </p:bgRef>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Blank Page">
    <p:bg bwMode="gray">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03562781"/>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Back Cover ">
    <p:spTree>
      <p:nvGrpSpPr>
        <p:cNvPr id="1" name=""/>
        <p:cNvGrpSpPr/>
        <p:nvPr/>
      </p:nvGrpSpPr>
      <p:grpSpPr>
        <a:xfrm>
          <a:off x="0" y="0"/>
          <a:ext cx="0" cy="0"/>
          <a:chOff x="0" y="0"/>
          <a:chExt cx="0" cy="0"/>
        </a:xfrm>
      </p:grpSpPr>
      <p:grpSp>
        <p:nvGrpSpPr>
          <p:cNvPr id="18" name="Group 17"/>
          <p:cNvGrpSpPr/>
          <p:nvPr userDrawn="1"/>
        </p:nvGrpSpPr>
        <p:grpSpPr bwMode="gray">
          <a:xfrm>
            <a:off x="2957819" y="3631298"/>
            <a:ext cx="1856762" cy="1513975"/>
            <a:chOff x="3898372" y="2882900"/>
            <a:chExt cx="2476500" cy="2019300"/>
          </a:xfrm>
        </p:grpSpPr>
        <p:pic>
          <p:nvPicPr>
            <p:cNvPr id="19" name="Picture 3"/>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gray">
            <a:xfrm>
              <a:off x="4024376" y="3276600"/>
              <a:ext cx="2224492" cy="1270738"/>
            </a:xfrm>
            <a:prstGeom prst="rect">
              <a:avLst/>
            </a:prstGeom>
            <a:noFill/>
            <a:extLst>
              <a:ext uri="{909E8E84-426E-40DD-AFC4-6F175D3DCCD1}">
                <a14:hiddenFill xmlns:a14="http://schemas.microsoft.com/office/drawing/2010/main">
                  <a:solidFill>
                    <a:srgbClr val="FFFFFF"/>
                  </a:solidFill>
                </a14:hiddenFill>
              </a:ext>
            </a:extLst>
          </p:spPr>
        </p:pic>
        <p:cxnSp>
          <p:nvCxnSpPr>
            <p:cNvPr id="20" name="Straight Connector 19"/>
            <p:cNvCxnSpPr/>
            <p:nvPr userDrawn="1"/>
          </p:nvCxnSpPr>
          <p:spPr bwMode="gray">
            <a:xfrm>
              <a:off x="3898372" y="2882900"/>
              <a:ext cx="2476500" cy="0"/>
            </a:xfrm>
            <a:prstGeom prst="line">
              <a:avLst/>
            </a:prstGeom>
            <a:ln w="19050">
              <a:solidFill>
                <a:schemeClr val="accent2"/>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userDrawn="1"/>
          </p:nvCxnSpPr>
          <p:spPr bwMode="gray">
            <a:xfrm>
              <a:off x="3898372" y="4902200"/>
              <a:ext cx="2476500" cy="0"/>
            </a:xfrm>
            <a:prstGeom prst="line">
              <a:avLst/>
            </a:prstGeom>
            <a:ln w="19050">
              <a:solidFill>
                <a:schemeClr val="accent2"/>
              </a:solidFill>
              <a:miter lim="800000"/>
              <a:headEnd type="none"/>
              <a:tailEnd type="none"/>
            </a:ln>
          </p:spPr>
          <p:style>
            <a:lnRef idx="1">
              <a:schemeClr val="accent1"/>
            </a:lnRef>
            <a:fillRef idx="0">
              <a:schemeClr val="accent1"/>
            </a:fillRef>
            <a:effectRef idx="0">
              <a:schemeClr val="accent1"/>
            </a:effectRef>
            <a:fontRef idx="minor">
              <a:schemeClr val="tx1"/>
            </a:fontRef>
          </p:style>
        </p:cxnSp>
      </p:grpSp>
      <p:grpSp>
        <p:nvGrpSpPr>
          <p:cNvPr id="17" name="Group 16"/>
          <p:cNvGrpSpPr/>
          <p:nvPr userDrawn="1"/>
        </p:nvGrpSpPr>
        <p:grpSpPr bwMode="gray">
          <a:xfrm>
            <a:off x="394240" y="9134518"/>
            <a:ext cx="4279313" cy="527990"/>
            <a:chOff x="398998" y="9127375"/>
            <a:chExt cx="4279313" cy="527990"/>
          </a:xfrm>
        </p:grpSpPr>
        <p:cxnSp>
          <p:nvCxnSpPr>
            <p:cNvPr id="23" name="Straight Connector 22"/>
            <p:cNvCxnSpPr/>
            <p:nvPr userDrawn="1"/>
          </p:nvCxnSpPr>
          <p:spPr bwMode="gray">
            <a:xfrm>
              <a:off x="1899262" y="9127375"/>
              <a:ext cx="0" cy="52799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4" name="TextBox 23"/>
            <p:cNvSpPr txBox="1"/>
            <p:nvPr userDrawn="1"/>
          </p:nvSpPr>
          <p:spPr bwMode="gray">
            <a:xfrm>
              <a:off x="2027979" y="9237482"/>
              <a:ext cx="2650332" cy="307777"/>
            </a:xfrm>
            <a:prstGeom prst="rect">
              <a:avLst/>
            </a:prstGeom>
            <a:noFill/>
          </p:spPr>
          <p:txBody>
            <a:bodyPr wrap="square" lIns="0" tIns="0" rIns="0" bIns="0" rtlCol="0">
              <a:spAutoFit/>
            </a:bodyPr>
            <a:lstStyle/>
            <a:p>
              <a:pPr>
                <a:spcBef>
                  <a:spcPts val="0"/>
                </a:spcBef>
              </a:pPr>
              <a:r>
                <a:rPr lang="en-US" sz="1000" spc="0" baseline="0" dirty="0" smtClean="0">
                  <a:latin typeface="+mj-lt"/>
                </a:rPr>
                <a:t>2445 M Street NW, Washington DC 20037</a:t>
              </a:r>
            </a:p>
            <a:p>
              <a:pPr>
                <a:spcBef>
                  <a:spcPts val="0"/>
                </a:spcBef>
              </a:pPr>
              <a:r>
                <a:rPr lang="en-US" sz="1000" b="1" spc="0" baseline="0" dirty="0" smtClean="0">
                  <a:latin typeface="+mj-lt"/>
                </a:rPr>
                <a:t>P</a:t>
              </a:r>
              <a:r>
                <a:rPr lang="en-US" sz="1000" spc="0" baseline="0" dirty="0" smtClean="0">
                  <a:latin typeface="+mj-lt"/>
                </a:rPr>
                <a:t> 202.266.6400   </a:t>
              </a:r>
              <a:r>
                <a:rPr lang="en-US" sz="1000" b="1" spc="0" baseline="0" dirty="0" smtClean="0">
                  <a:latin typeface="+mj-lt"/>
                </a:rPr>
                <a:t>F</a:t>
              </a:r>
              <a:r>
                <a:rPr lang="en-US" sz="1000" spc="0" baseline="0" dirty="0" smtClean="0">
                  <a:latin typeface="+mj-lt"/>
                </a:rPr>
                <a:t> 202.266.5700   </a:t>
              </a:r>
              <a:r>
                <a:rPr lang="en-US" sz="1000" spc="0" baseline="0" dirty="0" smtClean="0">
                  <a:solidFill>
                    <a:schemeClr val="accent6"/>
                  </a:solidFill>
                  <a:latin typeface="+mj-lt"/>
                </a:rPr>
                <a:t>eab.com</a:t>
              </a:r>
            </a:p>
          </p:txBody>
        </p:sp>
        <p:cxnSp>
          <p:nvCxnSpPr>
            <p:cNvPr id="25" name="Straight Connector 24"/>
            <p:cNvCxnSpPr/>
            <p:nvPr userDrawn="1"/>
          </p:nvCxnSpPr>
          <p:spPr bwMode="gray">
            <a:xfrm>
              <a:off x="2946813" y="9423746"/>
              <a:ext cx="0" cy="9144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userDrawn="1"/>
          </p:nvCxnSpPr>
          <p:spPr bwMode="gray">
            <a:xfrm>
              <a:off x="3915704" y="9423746"/>
              <a:ext cx="0" cy="9144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pic>
          <p:nvPicPr>
            <p:cNvPr id="27" name="Picture 2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398998" y="9127375"/>
              <a:ext cx="1379976" cy="527990"/>
            </a:xfrm>
            <a:prstGeom prst="rect">
              <a:avLst/>
            </a:prstGeom>
          </p:spPr>
        </p:pic>
      </p:grpSp>
    </p:spTree>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Style Option">
    <p:bg bwMode="gray">
      <p:bgPr>
        <a:solidFill>
          <a:schemeClr val="accent5"/>
        </a:solidFill>
        <a:effectLst/>
      </p:bgPr>
    </p:bg>
    <p:spTree>
      <p:nvGrpSpPr>
        <p:cNvPr id="1" name=""/>
        <p:cNvGrpSpPr/>
        <p:nvPr/>
      </p:nvGrpSpPr>
      <p:grpSpPr>
        <a:xfrm>
          <a:off x="0" y="0"/>
          <a:ext cx="0" cy="0"/>
          <a:chOff x="0" y="0"/>
          <a:chExt cx="0" cy="0"/>
        </a:xfrm>
      </p:grpSpPr>
      <p:sp>
        <p:nvSpPr>
          <p:cNvPr id="4" name="TextBox 3"/>
          <p:cNvSpPr txBox="1"/>
          <p:nvPr userDrawn="1"/>
        </p:nvSpPr>
        <p:spPr bwMode="gray">
          <a:xfrm>
            <a:off x="368300" y="3367207"/>
            <a:ext cx="7099300" cy="3323987"/>
          </a:xfrm>
          <a:prstGeom prst="rect">
            <a:avLst/>
          </a:prstGeom>
          <a:noFill/>
        </p:spPr>
        <p:txBody>
          <a:bodyPr wrap="square" lIns="0" tIns="0" rIns="0" bIns="0" rtlCol="0">
            <a:spAutoFit/>
          </a:bodyPr>
          <a:lstStyle/>
          <a:p>
            <a:pPr>
              <a:lnSpc>
                <a:spcPct val="90000"/>
              </a:lnSpc>
              <a:spcBef>
                <a:spcPts val="500"/>
              </a:spcBef>
            </a:pPr>
            <a:r>
              <a:rPr lang="en-US" sz="12000" b="1" dirty="0" smtClean="0">
                <a:solidFill>
                  <a:srgbClr val="FFFFFF"/>
                </a:solidFill>
              </a:rPr>
              <a:t>Footer</a:t>
            </a:r>
            <a:br>
              <a:rPr lang="en-US" sz="12000" b="1" dirty="0" smtClean="0">
                <a:solidFill>
                  <a:srgbClr val="FFFFFF"/>
                </a:solidFill>
              </a:rPr>
            </a:br>
            <a:r>
              <a:rPr lang="en-US" sz="12000" b="1" dirty="0" smtClean="0">
                <a:solidFill>
                  <a:srgbClr val="FFFFFF"/>
                </a:solidFill>
              </a:rPr>
              <a:t>w/Logo</a:t>
            </a:r>
          </a:p>
        </p:txBody>
      </p:sp>
    </p:spTree>
    <p:extLst>
      <p:ext uri="{BB962C8B-B14F-4D97-AF65-F5344CB8AC3E}">
        <p14:creationId xmlns:p14="http://schemas.microsoft.com/office/powerpoint/2010/main" val="28014934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14" name="Text Placeholder 3"/>
          <p:cNvSpPr>
            <a:spLocks noGrp="1"/>
          </p:cNvSpPr>
          <p:nvPr>
            <p:ph type="body" sz="quarter" idx="28" hasCustomPrompt="1"/>
          </p:nvPr>
        </p:nvSpPr>
        <p:spPr bwMode="gray">
          <a:xfrm>
            <a:off x="512763" y="1110761"/>
            <a:ext cx="6745287"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5" name="Text Placeholder 7"/>
          <p:cNvSpPr>
            <a:spLocks noGrp="1"/>
          </p:cNvSpPr>
          <p:nvPr>
            <p:ph type="body" sz="quarter" idx="29" hasCustomPrompt="1"/>
          </p:nvPr>
        </p:nvSpPr>
        <p:spPr bwMode="gray">
          <a:xfrm>
            <a:off x="512763" y="464481"/>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19" name="Text Placeholder 6"/>
          <p:cNvSpPr>
            <a:spLocks noGrp="1"/>
          </p:cNvSpPr>
          <p:nvPr>
            <p:ph type="body" sz="quarter" idx="43" hasCustomPrompt="1"/>
          </p:nvPr>
        </p:nvSpPr>
        <p:spPr bwMode="gray">
          <a:xfrm>
            <a:off x="4928253"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1" name="Text Placeholder 6"/>
          <p:cNvSpPr>
            <a:spLocks noGrp="1"/>
          </p:cNvSpPr>
          <p:nvPr>
            <p:ph type="body" sz="quarter" idx="44" hasCustomPrompt="1"/>
          </p:nvPr>
        </p:nvSpPr>
        <p:spPr bwMode="gray">
          <a:xfrm>
            <a:off x="514399"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3" name="Title 2"/>
          <p:cNvSpPr>
            <a:spLocks noGrp="1"/>
          </p:cNvSpPr>
          <p:nvPr>
            <p:ph type="title" hasCustomPrompt="1"/>
          </p:nvPr>
        </p:nvSpPr>
        <p:spPr bwMode="gray">
          <a:xfrm>
            <a:off x="512763" y="700183"/>
            <a:ext cx="6745287" cy="307777"/>
          </a:xfrm>
        </p:spPr>
        <p:txBody>
          <a:bodyPr/>
          <a:lstStyle>
            <a:lvl1pPr>
              <a:defRPr/>
            </a:lvl1pPr>
          </a:lstStyle>
          <a:p>
            <a:r>
              <a:rPr lang="en-US" dirty="0" smtClean="0"/>
              <a:t>Page Title – Rockwell 20pt Regular, Title Case</a:t>
            </a:r>
            <a:endParaRPr lang="en-US" dirty="0"/>
          </a:p>
        </p:txBody>
      </p:sp>
      <p:cxnSp>
        <p:nvCxnSpPr>
          <p:cNvPr id="9" name="Straight Connector 8"/>
          <p:cNvCxnSpPr/>
          <p:nvPr userDrawn="1"/>
        </p:nvCxnSpPr>
        <p:spPr bwMode="gray">
          <a:xfrm>
            <a:off x="504032" y="1037059"/>
            <a:ext cx="675401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8"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solidFill>
                  <a:srgbClr val="0070CD"/>
                </a:solidFill>
              </a:rPr>
              <a:pPr/>
              <a:t>‹#›</a:t>
            </a:fld>
            <a:endParaRPr lang="en-US" dirty="0">
              <a:solidFill>
                <a:srgbClr val="0070CD"/>
              </a:solidFill>
            </a:endParaRPr>
          </a:p>
        </p:txBody>
      </p:sp>
    </p:spTree>
    <p:extLst>
      <p:ext uri="{BB962C8B-B14F-4D97-AF65-F5344CB8AC3E}">
        <p14:creationId xmlns:p14="http://schemas.microsoft.com/office/powerpoint/2010/main" val="55187066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cxnSp>
        <p:nvCxnSpPr>
          <p:cNvPr id="8" name="Straight Connector 7"/>
          <p:cNvCxnSpPr/>
          <p:nvPr userDrawn="1"/>
        </p:nvCxnSpPr>
        <p:spPr bwMode="gray">
          <a:xfrm>
            <a:off x="658368" y="9120561"/>
            <a:ext cx="6455664" cy="0"/>
          </a:xfrm>
          <a:prstGeom prst="line">
            <a:avLst/>
          </a:prstGeom>
          <a:ln w="28575">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9" name="Title 1"/>
          <p:cNvSpPr>
            <a:spLocks noGrp="1"/>
          </p:cNvSpPr>
          <p:nvPr>
            <p:ph type="title" hasCustomPrompt="1"/>
          </p:nvPr>
        </p:nvSpPr>
        <p:spPr bwMode="gray">
          <a:xfrm>
            <a:off x="1035585" y="3584669"/>
            <a:ext cx="5257800" cy="923330"/>
          </a:xfrm>
          <a:prstGeom prst="rect">
            <a:avLst/>
          </a:prstGeom>
        </p:spPr>
        <p:txBody>
          <a:bodyPr lIns="0" tIns="0" rIns="0" bIns="0" anchor="b" anchorCtr="0">
            <a:spAutoFit/>
          </a:bodyPr>
          <a:lstStyle>
            <a:lvl1pPr>
              <a:lnSpc>
                <a:spcPct val="100000"/>
              </a:lnSpc>
              <a:defRPr sz="3000" b="0" spc="0" baseline="0">
                <a:solidFill>
                  <a:schemeClr val="tx1"/>
                </a:solidFill>
              </a:defRPr>
            </a:lvl1pPr>
          </a:lstStyle>
          <a:p>
            <a:r>
              <a:rPr lang="en-US" dirty="0" smtClean="0"/>
              <a:t>Document Title – Rockwell 30pt Regular, Use Title Case</a:t>
            </a:r>
          </a:p>
        </p:txBody>
      </p:sp>
      <p:sp>
        <p:nvSpPr>
          <p:cNvPr id="11" name="Text Placeholder 4"/>
          <p:cNvSpPr>
            <a:spLocks noGrp="1"/>
          </p:cNvSpPr>
          <p:nvPr>
            <p:ph type="body" sz="quarter" idx="16" hasCustomPrompt="1"/>
          </p:nvPr>
        </p:nvSpPr>
        <p:spPr bwMode="gray">
          <a:xfrm>
            <a:off x="1035585" y="4738964"/>
            <a:ext cx="5257800" cy="215444"/>
          </a:xfrm>
        </p:spPr>
        <p:txBody>
          <a:bodyPr/>
          <a:lstStyle>
            <a:lvl1pPr marL="0" indent="0">
              <a:spcBef>
                <a:spcPts val="0"/>
              </a:spcBef>
              <a:buNone/>
              <a:defRPr sz="1400">
                <a:solidFill>
                  <a:schemeClr val="tx1"/>
                </a:solidFill>
              </a:defRPr>
            </a:lvl1pPr>
            <a:lvl2pPr>
              <a:defRPr sz="1400"/>
            </a:lvl2pPr>
            <a:lvl3pPr>
              <a:defRPr sz="1400"/>
            </a:lvl3pPr>
            <a:lvl4pPr>
              <a:defRPr sz="1400"/>
            </a:lvl4pPr>
            <a:lvl5pPr>
              <a:defRPr sz="1400"/>
            </a:lvl5pPr>
          </a:lstStyle>
          <a:p>
            <a:pPr lvl="0"/>
            <a:r>
              <a:rPr lang="en-US" dirty="0" smtClean="0"/>
              <a:t>Document Subtitle – Verdana 14pt Regular, Use Title Case</a:t>
            </a:r>
          </a:p>
        </p:txBody>
      </p:sp>
      <p:sp>
        <p:nvSpPr>
          <p:cNvPr id="12" name="Text Placeholder 6"/>
          <p:cNvSpPr>
            <a:spLocks noGrp="1"/>
          </p:cNvSpPr>
          <p:nvPr>
            <p:ph type="body" sz="quarter" idx="17" hasCustomPrompt="1"/>
          </p:nvPr>
        </p:nvSpPr>
        <p:spPr bwMode="gray">
          <a:xfrm>
            <a:off x="3456432" y="9220527"/>
            <a:ext cx="3657600" cy="215444"/>
          </a:xfrm>
        </p:spPr>
        <p:txBody>
          <a:bodyPr/>
          <a:lstStyle>
            <a:lvl1pPr marL="0" indent="0" algn="r">
              <a:spcBef>
                <a:spcPts val="0"/>
              </a:spcBef>
              <a:buNone/>
              <a:defRPr sz="1400">
                <a:solidFill>
                  <a:schemeClr val="accent3"/>
                </a:solidFill>
              </a:defRPr>
            </a:lvl1pPr>
            <a:lvl2pPr marL="112713" indent="0">
              <a:spcBef>
                <a:spcPts val="0"/>
              </a:spcBef>
              <a:buNone/>
              <a:defRPr sz="1400">
                <a:solidFill>
                  <a:schemeClr val="accent3"/>
                </a:solidFill>
              </a:defRPr>
            </a:lvl2pPr>
            <a:lvl3pPr marL="230187" indent="0">
              <a:spcBef>
                <a:spcPts val="0"/>
              </a:spcBef>
              <a:buNone/>
              <a:defRPr sz="1400">
                <a:solidFill>
                  <a:schemeClr val="accent3"/>
                </a:solidFill>
              </a:defRPr>
            </a:lvl3pPr>
            <a:lvl4pPr marL="342900" indent="0">
              <a:spcBef>
                <a:spcPts val="0"/>
              </a:spcBef>
              <a:buNone/>
              <a:defRPr sz="1400">
                <a:solidFill>
                  <a:schemeClr val="accent3"/>
                </a:solidFill>
              </a:defRPr>
            </a:lvl4pPr>
            <a:lvl5pPr marL="458787" indent="0">
              <a:spcBef>
                <a:spcPts val="0"/>
              </a:spcBef>
              <a:buNone/>
              <a:defRPr sz="1400">
                <a:solidFill>
                  <a:schemeClr val="accent3"/>
                </a:solidFill>
              </a:defRPr>
            </a:lvl5pPr>
          </a:lstStyle>
          <a:p>
            <a:pPr lvl="0"/>
            <a:r>
              <a:rPr lang="en-US" dirty="0" smtClean="0"/>
              <a:t>Insert Program Name Here</a:t>
            </a:r>
          </a:p>
        </p:txBody>
      </p:sp>
      <p:sp>
        <p:nvSpPr>
          <p:cNvPr id="13" name="Text Placeholder 10"/>
          <p:cNvSpPr>
            <a:spLocks noGrp="1"/>
          </p:cNvSpPr>
          <p:nvPr>
            <p:ph type="body" sz="quarter" idx="18" hasCustomPrompt="1"/>
          </p:nvPr>
        </p:nvSpPr>
        <p:spPr bwMode="gray">
          <a:xfrm>
            <a:off x="3456432" y="9459660"/>
            <a:ext cx="3657600" cy="153888"/>
          </a:xfrm>
        </p:spPr>
        <p:txBody>
          <a:bodyPr/>
          <a:lstStyle>
            <a:lvl1pPr marL="0" indent="0" algn="r">
              <a:spcBef>
                <a:spcPts val="0"/>
              </a:spcBef>
              <a:buNone/>
              <a:defRPr sz="1000">
                <a:solidFill>
                  <a:schemeClr val="accent3"/>
                </a:solidFill>
              </a:defRPr>
            </a:lvl1pPr>
            <a:lvl2pPr>
              <a:spcBef>
                <a:spcPts val="0"/>
              </a:spcBef>
              <a:defRPr sz="1000">
                <a:solidFill>
                  <a:schemeClr val="accent3"/>
                </a:solidFill>
              </a:defRPr>
            </a:lvl2pPr>
            <a:lvl3pPr>
              <a:spcBef>
                <a:spcPts val="0"/>
              </a:spcBef>
              <a:defRPr sz="1000">
                <a:solidFill>
                  <a:schemeClr val="accent3"/>
                </a:solidFill>
              </a:defRPr>
            </a:lvl3pPr>
            <a:lvl4pPr>
              <a:spcBef>
                <a:spcPts val="0"/>
              </a:spcBef>
              <a:defRPr sz="1000">
                <a:solidFill>
                  <a:schemeClr val="accent3"/>
                </a:solidFill>
              </a:defRPr>
            </a:lvl4pPr>
            <a:lvl5pPr>
              <a:spcBef>
                <a:spcPts val="0"/>
              </a:spcBef>
              <a:defRPr sz="1000">
                <a:solidFill>
                  <a:schemeClr val="accent3"/>
                </a:solidFill>
              </a:defRPr>
            </a:lvl5pPr>
          </a:lstStyle>
          <a:p>
            <a:pPr lvl="0"/>
            <a:r>
              <a:rPr lang="en-US" dirty="0" smtClean="0"/>
              <a:t>Insert Sub-program Name Here (if necessary)</a:t>
            </a: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713970" y="670405"/>
            <a:ext cx="1685547" cy="734569"/>
          </a:xfrm>
          <a:prstGeom prst="rect">
            <a:avLst/>
          </a:prstGeom>
          <a:noFill/>
          <a:ln>
            <a:noFill/>
          </a:ln>
        </p:spPr>
      </p:pic>
    </p:spTree>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pos="651" userDrawn="1">
          <p15:clr>
            <a:srgbClr val="FBAE40"/>
          </p15:clr>
        </p15:guide>
        <p15:guide id="2" orient="horz" pos="2841" userDrawn="1">
          <p15:clr>
            <a:srgbClr val="FBAE40"/>
          </p15:clr>
        </p15:guide>
        <p15:guide id="3" orient="horz" pos="2985"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cxnSp>
        <p:nvCxnSpPr>
          <p:cNvPr id="26" name="Straight Connector 25"/>
          <p:cNvCxnSpPr/>
          <p:nvPr userDrawn="1"/>
        </p:nvCxnSpPr>
        <p:spPr bwMode="gray">
          <a:xfrm>
            <a:off x="2429530" y="1333616"/>
            <a:ext cx="0" cy="7690957"/>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8" name="Text Placeholder 3"/>
          <p:cNvSpPr>
            <a:spLocks noGrp="1"/>
          </p:cNvSpPr>
          <p:nvPr>
            <p:ph type="body" sz="quarter" idx="28" hasCustomPrompt="1"/>
          </p:nvPr>
        </p:nvSpPr>
        <p:spPr bwMode="gray">
          <a:xfrm>
            <a:off x="2585575" y="1312207"/>
            <a:ext cx="4671681"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9" name="Text Placeholder 7"/>
          <p:cNvSpPr>
            <a:spLocks noGrp="1"/>
          </p:cNvSpPr>
          <p:nvPr>
            <p:ph type="body" sz="quarter" idx="32" hasCustomPrompt="1"/>
          </p:nvPr>
        </p:nvSpPr>
        <p:spPr bwMode="gray">
          <a:xfrm>
            <a:off x="512763" y="464481"/>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2" name="Title 1"/>
          <p:cNvSpPr>
            <a:spLocks noGrp="1"/>
          </p:cNvSpPr>
          <p:nvPr>
            <p:ph type="title" hasCustomPrompt="1"/>
          </p:nvPr>
        </p:nvSpPr>
        <p:spPr bwMode="gray">
          <a:xfrm>
            <a:off x="512763" y="700183"/>
            <a:ext cx="6745287" cy="307777"/>
          </a:xfrm>
        </p:spPr>
        <p:txBody>
          <a:bodyPr/>
          <a:lstStyle/>
          <a:p>
            <a:r>
              <a:rPr lang="en-US" dirty="0" smtClean="0"/>
              <a:t>Page Title – Rockwell 20pt Regular, Title Case</a:t>
            </a:r>
            <a:endParaRPr lang="en-US" dirty="0"/>
          </a:p>
        </p:txBody>
      </p:sp>
      <p:cxnSp>
        <p:nvCxnSpPr>
          <p:cNvPr id="10" name="Straight Connector 9"/>
          <p:cNvCxnSpPr/>
          <p:nvPr userDrawn="1"/>
        </p:nvCxnSpPr>
        <p:spPr bwMode="gray">
          <a:xfrm>
            <a:off x="504032" y="1037059"/>
            <a:ext cx="675401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1"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solidFill>
                  <a:srgbClr val="0070CD"/>
                </a:solidFill>
              </a:rPr>
              <a:pPr/>
              <a:t>‹#›</a:t>
            </a:fld>
            <a:endParaRPr lang="en-US" dirty="0">
              <a:solidFill>
                <a:srgbClr val="0070CD"/>
              </a:solidFill>
            </a:endParaRPr>
          </a:p>
        </p:txBody>
      </p:sp>
      <p:sp>
        <p:nvSpPr>
          <p:cNvPr id="12" name="Text Placeholder 2"/>
          <p:cNvSpPr>
            <a:spLocks noGrp="1"/>
          </p:cNvSpPr>
          <p:nvPr>
            <p:ph type="body" sz="quarter" idx="33" hasCustomPrompt="1"/>
          </p:nvPr>
        </p:nvSpPr>
        <p:spPr bwMode="gray">
          <a:xfrm>
            <a:off x="514349" y="1312206"/>
            <a:ext cx="1828800" cy="7708392"/>
          </a:xfrm>
        </p:spPr>
        <p:txBody>
          <a:bodyPr>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13" name="Text Placeholder 6"/>
          <p:cNvSpPr>
            <a:spLocks noGrp="1"/>
          </p:cNvSpPr>
          <p:nvPr>
            <p:ph type="body" sz="quarter" idx="43" hasCustomPrompt="1"/>
          </p:nvPr>
        </p:nvSpPr>
        <p:spPr bwMode="gray">
          <a:xfrm>
            <a:off x="4925537"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14" name="Text Placeholder 6"/>
          <p:cNvSpPr>
            <a:spLocks noGrp="1"/>
          </p:cNvSpPr>
          <p:nvPr>
            <p:ph type="body" sz="quarter" idx="44" hasCustomPrompt="1"/>
          </p:nvPr>
        </p:nvSpPr>
        <p:spPr bwMode="gray">
          <a:xfrm>
            <a:off x="514349"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Tree>
    <p:extLst>
      <p:ext uri="{BB962C8B-B14F-4D97-AF65-F5344CB8AC3E}">
        <p14:creationId xmlns:p14="http://schemas.microsoft.com/office/powerpoint/2010/main" val="3156035102"/>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1627">
          <p15:clr>
            <a:srgbClr val="FBAE40"/>
          </p15:clr>
        </p15:guide>
        <p15:guide id="2" pos="1479">
          <p15:clr>
            <a:srgbClr val="FBAE40"/>
          </p15:clr>
        </p15:guide>
        <p15:guide id="3" orient="horz" pos="823">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ox Text: Standard">
    <p:spTree>
      <p:nvGrpSpPr>
        <p:cNvPr id="1" name=""/>
        <p:cNvGrpSpPr/>
        <p:nvPr/>
      </p:nvGrpSpPr>
      <p:grpSpPr>
        <a:xfrm>
          <a:off x="0" y="0"/>
          <a:ext cx="0" cy="0"/>
          <a:chOff x="0" y="0"/>
          <a:chExt cx="0" cy="0"/>
        </a:xfrm>
      </p:grpSpPr>
      <p:cxnSp>
        <p:nvCxnSpPr>
          <p:cNvPr id="18" name="Straight Connector 17"/>
          <p:cNvCxnSpPr/>
          <p:nvPr userDrawn="1"/>
        </p:nvCxnSpPr>
        <p:spPr bwMode="gray">
          <a:xfrm>
            <a:off x="2581275" y="1037059"/>
            <a:ext cx="46767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0" name="Title 1"/>
          <p:cNvSpPr>
            <a:spLocks noGrp="1"/>
          </p:cNvSpPr>
          <p:nvPr>
            <p:ph type="title" hasCustomPrompt="1"/>
          </p:nvPr>
        </p:nvSpPr>
        <p:spPr bwMode="gray">
          <a:xfrm>
            <a:off x="2588087" y="700183"/>
            <a:ext cx="4669963" cy="307777"/>
          </a:xfrm>
          <a:prstGeom prst="rect">
            <a:avLst/>
          </a:prstGeom>
        </p:spPr>
        <p:txBody>
          <a:bodyPr wrap="square" lIns="0" tIns="0" rIns="0" bIns="0" anchor="b" anchorCtr="0">
            <a:spAutoFit/>
          </a:bodyPr>
          <a:lstStyle>
            <a:lvl1pPr>
              <a:lnSpc>
                <a:spcPct val="100000"/>
              </a:lnSpc>
              <a:defRPr sz="2000" b="0" spc="40" baseline="0"/>
            </a:lvl1pPr>
          </a:lstStyle>
          <a:p>
            <a:r>
              <a:rPr lang="en-US" dirty="0" smtClean="0"/>
              <a:t>Page Title – Rockwell 20pt Regular</a:t>
            </a:r>
          </a:p>
        </p:txBody>
      </p:sp>
      <p:sp>
        <p:nvSpPr>
          <p:cNvPr id="12" name="Text Placeholder 3"/>
          <p:cNvSpPr>
            <a:spLocks noGrp="1"/>
          </p:cNvSpPr>
          <p:nvPr>
            <p:ph type="body" sz="quarter" idx="28" hasCustomPrompt="1"/>
          </p:nvPr>
        </p:nvSpPr>
        <p:spPr bwMode="gray">
          <a:xfrm>
            <a:off x="2588087" y="1110761"/>
            <a:ext cx="4669963"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3" name="Text Placeholder 7"/>
          <p:cNvSpPr>
            <a:spLocks noGrp="1"/>
          </p:cNvSpPr>
          <p:nvPr>
            <p:ph type="body" sz="quarter" idx="29" hasCustomPrompt="1"/>
          </p:nvPr>
        </p:nvSpPr>
        <p:spPr bwMode="gray">
          <a:xfrm>
            <a:off x="2588087" y="464481"/>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14" name="Text Placeholder 2"/>
          <p:cNvSpPr>
            <a:spLocks noGrp="1"/>
          </p:cNvSpPr>
          <p:nvPr>
            <p:ph type="body" sz="quarter" idx="32" hasCustomPrompt="1"/>
          </p:nvPr>
        </p:nvSpPr>
        <p:spPr bwMode="gray">
          <a:xfrm>
            <a:off x="504825" y="464479"/>
            <a:ext cx="1920240" cy="8965271"/>
          </a:xfrm>
          <a:ln w="12700">
            <a:solidFill>
              <a:schemeClr val="accent3"/>
            </a:solidFill>
            <a:miter lim="800000"/>
          </a:ln>
        </p:spPr>
        <p:txBody>
          <a:bodyPr lIns="137160" tIns="137160" rIns="137160" bIns="137160">
            <a:noAutofit/>
          </a:bodyPr>
          <a:lstStyle>
            <a:lvl1pPr marL="0" indent="0">
              <a:spcBef>
                <a:spcPts val="0"/>
              </a:spcBef>
              <a:buNone/>
              <a:defRPr sz="1000" b="1">
                <a:solidFill>
                  <a:schemeClr val="tx1"/>
                </a:solidFill>
              </a:defRPr>
            </a:lvl1pPr>
            <a:lvl2pPr marL="112713" indent="0">
              <a:buNone/>
              <a:defRPr sz="1000"/>
            </a:lvl2pPr>
            <a:lvl3pPr marL="230187" indent="0">
              <a:buNone/>
              <a:defRPr sz="1000"/>
            </a:lvl3pPr>
            <a:lvl4pPr marL="342900" indent="0">
              <a:buNone/>
              <a:defRPr sz="1000"/>
            </a:lvl4pPr>
            <a:lvl5pPr marL="458787" indent="0">
              <a:buNone/>
              <a:defRPr sz="1000"/>
            </a:lvl5pPr>
          </a:lstStyle>
          <a:p>
            <a:pPr lvl="0"/>
            <a:r>
              <a:rPr lang="en-US" dirty="0" smtClean="0"/>
              <a:t>Box Title – Verdana</a:t>
            </a:r>
          </a:p>
        </p:txBody>
      </p:sp>
      <p:sp>
        <p:nvSpPr>
          <p:cNvPr id="17" name="Text Placeholder 5"/>
          <p:cNvSpPr>
            <a:spLocks noGrp="1"/>
          </p:cNvSpPr>
          <p:nvPr>
            <p:ph type="body" sz="quarter" idx="34" hasCustomPrompt="1"/>
          </p:nvPr>
        </p:nvSpPr>
        <p:spPr bwMode="gray">
          <a:xfrm>
            <a:off x="504825" y="744549"/>
            <a:ext cx="1920240" cy="8685202"/>
          </a:xfrm>
        </p:spPr>
        <p:txBody>
          <a:bodyPr lIns="137160" tIns="137160" rIns="137160">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19" name="Text Placeholder 6"/>
          <p:cNvSpPr>
            <a:spLocks noGrp="1"/>
          </p:cNvSpPr>
          <p:nvPr>
            <p:ph type="body" sz="quarter" idx="43" hasCustomPrompt="1"/>
          </p:nvPr>
        </p:nvSpPr>
        <p:spPr bwMode="gray">
          <a:xfrm>
            <a:off x="4926018"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0" name="Text Placeholder 6"/>
          <p:cNvSpPr>
            <a:spLocks noGrp="1"/>
          </p:cNvSpPr>
          <p:nvPr>
            <p:ph type="body" sz="quarter" idx="44" hasCustomPrompt="1"/>
          </p:nvPr>
        </p:nvSpPr>
        <p:spPr bwMode="gray">
          <a:xfrm>
            <a:off x="2582549"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11"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solidFill>
                  <a:srgbClr val="0070CD"/>
                </a:solidFill>
              </a:rPr>
              <a:pPr/>
              <a:t>‹#›</a:t>
            </a:fld>
            <a:endParaRPr lang="en-US" dirty="0">
              <a:solidFill>
                <a:srgbClr val="0070CD"/>
              </a:solidFill>
            </a:endParaRPr>
          </a:p>
        </p:txBody>
      </p:sp>
    </p:spTree>
    <p:extLst>
      <p:ext uri="{BB962C8B-B14F-4D97-AF65-F5344CB8AC3E}">
        <p14:creationId xmlns:p14="http://schemas.microsoft.com/office/powerpoint/2010/main" val="1806701315"/>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1626">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over: w/Lockup">
    <p:spTree>
      <p:nvGrpSpPr>
        <p:cNvPr id="1" name=""/>
        <p:cNvGrpSpPr/>
        <p:nvPr/>
      </p:nvGrpSpPr>
      <p:grpSpPr>
        <a:xfrm>
          <a:off x="0" y="0"/>
          <a:ext cx="0" cy="0"/>
          <a:chOff x="0" y="0"/>
          <a:chExt cx="0" cy="0"/>
        </a:xfrm>
      </p:grpSpPr>
      <p:cxnSp>
        <p:nvCxnSpPr>
          <p:cNvPr id="8" name="Straight Connector 7"/>
          <p:cNvCxnSpPr/>
          <p:nvPr userDrawn="1"/>
        </p:nvCxnSpPr>
        <p:spPr bwMode="gray">
          <a:xfrm>
            <a:off x="658368" y="9120561"/>
            <a:ext cx="6455664" cy="0"/>
          </a:xfrm>
          <a:prstGeom prst="line">
            <a:avLst/>
          </a:prstGeom>
          <a:ln w="28575">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9" name="Title 1"/>
          <p:cNvSpPr>
            <a:spLocks noGrp="1"/>
          </p:cNvSpPr>
          <p:nvPr>
            <p:ph type="title" hasCustomPrompt="1"/>
          </p:nvPr>
        </p:nvSpPr>
        <p:spPr bwMode="gray">
          <a:xfrm>
            <a:off x="1035585" y="3584669"/>
            <a:ext cx="5257800" cy="923330"/>
          </a:xfrm>
          <a:prstGeom prst="rect">
            <a:avLst/>
          </a:prstGeom>
        </p:spPr>
        <p:txBody>
          <a:bodyPr lIns="0" tIns="0" rIns="0" bIns="0" anchor="b" anchorCtr="0">
            <a:spAutoFit/>
          </a:bodyPr>
          <a:lstStyle>
            <a:lvl1pPr>
              <a:lnSpc>
                <a:spcPct val="100000"/>
              </a:lnSpc>
              <a:defRPr sz="3000" b="0" spc="0" baseline="0">
                <a:solidFill>
                  <a:schemeClr val="tx1"/>
                </a:solidFill>
              </a:defRPr>
            </a:lvl1pPr>
          </a:lstStyle>
          <a:p>
            <a:r>
              <a:rPr lang="en-US" dirty="0" smtClean="0"/>
              <a:t>Document Title – Rockwell 30pt Regular, Use Title Case</a:t>
            </a:r>
          </a:p>
        </p:txBody>
      </p:sp>
      <p:sp>
        <p:nvSpPr>
          <p:cNvPr id="11" name="Text Placeholder 4"/>
          <p:cNvSpPr>
            <a:spLocks noGrp="1"/>
          </p:cNvSpPr>
          <p:nvPr>
            <p:ph type="body" sz="quarter" idx="16" hasCustomPrompt="1"/>
          </p:nvPr>
        </p:nvSpPr>
        <p:spPr bwMode="gray">
          <a:xfrm>
            <a:off x="1035585" y="4738964"/>
            <a:ext cx="5257800" cy="215444"/>
          </a:xfrm>
        </p:spPr>
        <p:txBody>
          <a:bodyPr/>
          <a:lstStyle>
            <a:lvl1pPr marL="0" indent="0">
              <a:spcBef>
                <a:spcPts val="0"/>
              </a:spcBef>
              <a:buNone/>
              <a:defRPr sz="1400">
                <a:solidFill>
                  <a:schemeClr val="tx1"/>
                </a:solidFill>
              </a:defRPr>
            </a:lvl1pPr>
            <a:lvl2pPr>
              <a:defRPr sz="1400"/>
            </a:lvl2pPr>
            <a:lvl3pPr>
              <a:defRPr sz="1400"/>
            </a:lvl3pPr>
            <a:lvl4pPr>
              <a:defRPr sz="1400"/>
            </a:lvl4pPr>
            <a:lvl5pPr>
              <a:defRPr sz="1400"/>
            </a:lvl5pPr>
          </a:lstStyle>
          <a:p>
            <a:pPr lvl="0"/>
            <a:r>
              <a:rPr lang="en-US" dirty="0" smtClean="0"/>
              <a:t>Document Subtitle – Verdana 14pt Regular, Use Title Case</a:t>
            </a:r>
          </a:p>
        </p:txBody>
      </p:sp>
      <p:sp>
        <p:nvSpPr>
          <p:cNvPr id="12" name="Text Placeholder 6"/>
          <p:cNvSpPr>
            <a:spLocks noGrp="1"/>
          </p:cNvSpPr>
          <p:nvPr>
            <p:ph type="body" sz="quarter" idx="17" hasCustomPrompt="1"/>
          </p:nvPr>
        </p:nvSpPr>
        <p:spPr bwMode="gray">
          <a:xfrm>
            <a:off x="2743176" y="806857"/>
            <a:ext cx="3200400" cy="461665"/>
          </a:xfrm>
        </p:spPr>
        <p:txBody>
          <a:bodyPr anchor="ctr" anchorCtr="0"/>
          <a:lstStyle>
            <a:lvl1pPr marL="0" indent="0" algn="l">
              <a:spcBef>
                <a:spcPts val="0"/>
              </a:spcBef>
              <a:buNone/>
              <a:defRPr sz="1500">
                <a:solidFill>
                  <a:schemeClr val="tx1"/>
                </a:solidFill>
              </a:defRPr>
            </a:lvl1pPr>
            <a:lvl2pPr marL="112713" indent="0">
              <a:spcBef>
                <a:spcPts val="0"/>
              </a:spcBef>
              <a:buNone/>
              <a:defRPr sz="1400">
                <a:solidFill>
                  <a:schemeClr val="accent3"/>
                </a:solidFill>
              </a:defRPr>
            </a:lvl2pPr>
            <a:lvl3pPr marL="230187" indent="0">
              <a:spcBef>
                <a:spcPts val="0"/>
              </a:spcBef>
              <a:buNone/>
              <a:defRPr sz="1400">
                <a:solidFill>
                  <a:schemeClr val="accent3"/>
                </a:solidFill>
              </a:defRPr>
            </a:lvl3pPr>
            <a:lvl4pPr marL="342900" indent="0">
              <a:spcBef>
                <a:spcPts val="0"/>
              </a:spcBef>
              <a:buNone/>
              <a:defRPr sz="1400">
                <a:solidFill>
                  <a:schemeClr val="accent3"/>
                </a:solidFill>
              </a:defRPr>
            </a:lvl4pPr>
            <a:lvl5pPr marL="458787" indent="0">
              <a:spcBef>
                <a:spcPts val="0"/>
              </a:spcBef>
              <a:buNone/>
              <a:defRPr sz="1400">
                <a:solidFill>
                  <a:schemeClr val="accent3"/>
                </a:solidFill>
              </a:defRPr>
            </a:lvl5pPr>
          </a:lstStyle>
          <a:p>
            <a:pPr lvl="0"/>
            <a:r>
              <a:rPr lang="en-US" dirty="0" smtClean="0"/>
              <a:t>Program Name Appears Here Identically to Official Display</a:t>
            </a:r>
          </a:p>
        </p:txBody>
      </p:sp>
      <p:pic>
        <p:nvPicPr>
          <p:cNvPr id="23" name="Picture 2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713970" y="670405"/>
            <a:ext cx="1685547" cy="734569"/>
          </a:xfrm>
          <a:prstGeom prst="rect">
            <a:avLst/>
          </a:prstGeom>
          <a:noFill/>
          <a:ln>
            <a:noFill/>
          </a:ln>
        </p:spPr>
      </p:pic>
      <p:cxnSp>
        <p:nvCxnSpPr>
          <p:cNvPr id="27" name="Straight Connector 26"/>
          <p:cNvCxnSpPr/>
          <p:nvPr userDrawn="1"/>
        </p:nvCxnSpPr>
        <p:spPr bwMode="gray">
          <a:xfrm>
            <a:off x="2581251" y="671929"/>
            <a:ext cx="0" cy="731520"/>
          </a:xfrm>
          <a:prstGeom prst="line">
            <a:avLst/>
          </a:prstGeom>
          <a:ln w="12700">
            <a:solidFill>
              <a:schemeClr val="accent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4858538"/>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pos="651">
          <p15:clr>
            <a:srgbClr val="FBAE40"/>
          </p15:clr>
        </p15:guide>
        <p15:guide id="2" orient="horz" pos="2841">
          <p15:clr>
            <a:srgbClr val="FBAE40"/>
          </p15:clr>
        </p15:guide>
        <p15:guide id="3" orient="horz" pos="2985">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AB In-Brief">
    <p:spTree>
      <p:nvGrpSpPr>
        <p:cNvPr id="1" name=""/>
        <p:cNvGrpSpPr/>
        <p:nvPr/>
      </p:nvGrpSpPr>
      <p:grpSpPr>
        <a:xfrm>
          <a:off x="0" y="0"/>
          <a:ext cx="0" cy="0"/>
          <a:chOff x="0" y="0"/>
          <a:chExt cx="0" cy="0"/>
        </a:xfrm>
      </p:grpSpPr>
      <p:sp>
        <p:nvSpPr>
          <p:cNvPr id="2" name="Rectangle 1"/>
          <p:cNvSpPr/>
          <p:nvPr userDrawn="1"/>
        </p:nvSpPr>
        <p:spPr bwMode="gray">
          <a:xfrm>
            <a:off x="-6289" y="8274582"/>
            <a:ext cx="7778690" cy="1234544"/>
          </a:xfrm>
          <a:prstGeom prst="rect">
            <a:avLst/>
          </a:prstGeom>
          <a:solidFill>
            <a:schemeClr val="tx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 name="Rectangle 2"/>
          <p:cNvSpPr/>
          <p:nvPr userDrawn="1"/>
        </p:nvSpPr>
        <p:spPr bwMode="gray">
          <a:xfrm>
            <a:off x="1024935" y="1352567"/>
            <a:ext cx="6747466" cy="6771277"/>
          </a:xfrm>
          <a:prstGeom prst="rect">
            <a:avLst/>
          </a:prstGeom>
          <a:solidFill>
            <a:schemeClr val="accent5"/>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 name="Rectangle 224"/>
          <p:cNvSpPr/>
          <p:nvPr userDrawn="1"/>
        </p:nvSpPr>
        <p:spPr bwMode="gray">
          <a:xfrm>
            <a:off x="1024934" y="1352567"/>
            <a:ext cx="4336615" cy="6771277"/>
          </a:xfrm>
          <a:custGeom>
            <a:avLst/>
            <a:gdLst/>
            <a:ahLst/>
            <a:cxnLst/>
            <a:rect l="l" t="t" r="r" b="b"/>
            <a:pathLst>
              <a:path w="3537825" h="5451475">
                <a:moveTo>
                  <a:pt x="0" y="0"/>
                </a:moveTo>
                <a:lnTo>
                  <a:pt x="2689716" y="0"/>
                </a:lnTo>
                <a:cubicBezTo>
                  <a:pt x="3218637" y="596391"/>
                  <a:pt x="3537825" y="1381628"/>
                  <a:pt x="3537825" y="2241415"/>
                </a:cubicBezTo>
                <a:cubicBezTo>
                  <a:pt x="3537825" y="3726746"/>
                  <a:pt x="2585223" y="4989584"/>
                  <a:pt x="1257339" y="5451475"/>
                </a:cubicBezTo>
                <a:lnTo>
                  <a:pt x="0" y="5451475"/>
                </a:lnTo>
                <a:close/>
              </a:path>
            </a:pathLst>
          </a:custGeom>
          <a:solidFill>
            <a:srgbClr val="005D95"/>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5" name="Oval 236"/>
          <p:cNvSpPr/>
          <p:nvPr userDrawn="1"/>
        </p:nvSpPr>
        <p:spPr bwMode="gray">
          <a:xfrm>
            <a:off x="1024934" y="1352567"/>
            <a:ext cx="3527977" cy="6301983"/>
          </a:xfrm>
          <a:custGeom>
            <a:avLst/>
            <a:gdLst/>
            <a:ahLst/>
            <a:cxnLst/>
            <a:rect l="l" t="t" r="r" b="b"/>
            <a:pathLst>
              <a:path w="2878136" h="5073652">
                <a:moveTo>
                  <a:pt x="0" y="0"/>
                </a:moveTo>
                <a:lnTo>
                  <a:pt x="1772762" y="0"/>
                </a:lnTo>
                <a:cubicBezTo>
                  <a:pt x="2445777" y="515594"/>
                  <a:pt x="2878136" y="1327992"/>
                  <a:pt x="2878136" y="2241374"/>
                </a:cubicBezTo>
                <a:cubicBezTo>
                  <a:pt x="2878136" y="3805598"/>
                  <a:pt x="1610082" y="5073652"/>
                  <a:pt x="45858" y="5073652"/>
                </a:cubicBezTo>
                <a:lnTo>
                  <a:pt x="0" y="5071337"/>
                </a:lnTo>
                <a:close/>
              </a:path>
            </a:pathLst>
          </a:custGeom>
          <a:solidFill>
            <a:srgbClr val="00659B"/>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6" name="Oval 33"/>
          <p:cNvSpPr/>
          <p:nvPr userDrawn="1"/>
        </p:nvSpPr>
        <p:spPr bwMode="gray">
          <a:xfrm>
            <a:off x="1" y="1323783"/>
            <a:ext cx="3918039" cy="5678882"/>
          </a:xfrm>
          <a:custGeom>
            <a:avLst/>
            <a:gdLst/>
            <a:ahLst/>
            <a:cxnLst/>
            <a:rect l="l" t="t" r="r" b="b"/>
            <a:pathLst>
              <a:path w="3918039" h="5678882">
                <a:moveTo>
                  <a:pt x="1115893" y="0"/>
                </a:moveTo>
                <a:cubicBezTo>
                  <a:pt x="2663476" y="0"/>
                  <a:pt x="3918039" y="1271261"/>
                  <a:pt x="3918039" y="2839441"/>
                </a:cubicBezTo>
                <a:cubicBezTo>
                  <a:pt x="3918039" y="4407621"/>
                  <a:pt x="2663476" y="5678882"/>
                  <a:pt x="1115893" y="5678882"/>
                </a:cubicBezTo>
                <a:cubicBezTo>
                  <a:pt x="719097" y="5678882"/>
                  <a:pt x="341564" y="5595310"/>
                  <a:pt x="0" y="5443458"/>
                </a:cubicBezTo>
                <a:lnTo>
                  <a:pt x="0" y="235424"/>
                </a:lnTo>
                <a:cubicBezTo>
                  <a:pt x="341564" y="83572"/>
                  <a:pt x="719097" y="0"/>
                  <a:pt x="1115893" y="0"/>
                </a:cubicBezTo>
                <a:close/>
              </a:path>
            </a:pathLst>
          </a:cu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7" name="Oval 34"/>
          <p:cNvSpPr/>
          <p:nvPr userDrawn="1"/>
        </p:nvSpPr>
        <p:spPr bwMode="gray">
          <a:xfrm>
            <a:off x="1" y="1494150"/>
            <a:ext cx="3749910" cy="5338148"/>
          </a:xfrm>
          <a:custGeom>
            <a:avLst/>
            <a:gdLst/>
            <a:ahLst/>
            <a:cxnLst/>
            <a:rect l="l" t="t" r="r" b="b"/>
            <a:pathLst>
              <a:path w="3749910" h="5338148">
                <a:moveTo>
                  <a:pt x="1115893" y="0"/>
                </a:moveTo>
                <a:cubicBezTo>
                  <a:pt x="2570620" y="0"/>
                  <a:pt x="3749910" y="1194985"/>
                  <a:pt x="3749910" y="2669074"/>
                </a:cubicBezTo>
                <a:cubicBezTo>
                  <a:pt x="3749910" y="4143163"/>
                  <a:pt x="2570620" y="5338148"/>
                  <a:pt x="1115893" y="5338148"/>
                </a:cubicBezTo>
                <a:cubicBezTo>
                  <a:pt x="716502" y="5338148"/>
                  <a:pt x="337873" y="5248075"/>
                  <a:pt x="0" y="5084167"/>
                </a:cubicBezTo>
                <a:lnTo>
                  <a:pt x="0" y="253982"/>
                </a:lnTo>
                <a:cubicBezTo>
                  <a:pt x="337873" y="90073"/>
                  <a:pt x="716502" y="0"/>
                  <a:pt x="1115893" y="0"/>
                </a:cubicBezTo>
                <a:close/>
              </a:path>
            </a:pathLst>
          </a:custGeom>
          <a:solidFill>
            <a:schemeClr val="bg2"/>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8" name="TextBox 7"/>
          <p:cNvSpPr txBox="1"/>
          <p:nvPr userDrawn="1"/>
        </p:nvSpPr>
        <p:spPr bwMode="gray">
          <a:xfrm>
            <a:off x="737901" y="8954742"/>
            <a:ext cx="1268264" cy="276999"/>
          </a:xfrm>
          <a:prstGeom prst="rect">
            <a:avLst/>
          </a:prstGeom>
          <a:noFill/>
        </p:spPr>
        <p:txBody>
          <a:bodyPr wrap="square" lIns="0" tIns="0" rIns="0" bIns="0" rtlCol="0">
            <a:spAutoFit/>
          </a:bodyPr>
          <a:lstStyle/>
          <a:p>
            <a:pPr>
              <a:spcBef>
                <a:spcPts val="500"/>
              </a:spcBef>
            </a:pPr>
            <a:r>
              <a:rPr lang="en-US" sz="900" dirty="0">
                <a:solidFill>
                  <a:schemeClr val="bg1"/>
                </a:solidFill>
              </a:rPr>
              <a:t>College and university members</a:t>
            </a:r>
            <a:endParaRPr lang="en-US" sz="900" dirty="0" smtClean="0">
              <a:solidFill>
                <a:schemeClr val="bg1"/>
              </a:solidFill>
            </a:endParaRPr>
          </a:p>
        </p:txBody>
      </p:sp>
      <p:sp>
        <p:nvSpPr>
          <p:cNvPr id="9" name="TextBox 8"/>
          <p:cNvSpPr txBox="1"/>
          <p:nvPr userDrawn="1"/>
        </p:nvSpPr>
        <p:spPr bwMode="gray">
          <a:xfrm>
            <a:off x="707215" y="8460976"/>
            <a:ext cx="1732467" cy="461665"/>
          </a:xfrm>
          <a:prstGeom prst="rect">
            <a:avLst/>
          </a:prstGeom>
          <a:noFill/>
        </p:spPr>
        <p:txBody>
          <a:bodyPr wrap="square" lIns="0" tIns="0" rIns="0" bIns="0" rtlCol="0">
            <a:spAutoFit/>
          </a:bodyPr>
          <a:lstStyle/>
          <a:p>
            <a:pPr>
              <a:spcBef>
                <a:spcPts val="500"/>
              </a:spcBef>
            </a:pPr>
            <a:r>
              <a:rPr lang="en-US" sz="3000" dirty="0" smtClean="0">
                <a:solidFill>
                  <a:schemeClr val="bg1"/>
                </a:solidFill>
                <a:latin typeface="+mj-lt"/>
              </a:rPr>
              <a:t>1,100</a:t>
            </a:r>
            <a:r>
              <a:rPr lang="en-US" sz="3000" baseline="30000" dirty="0" smtClean="0">
                <a:solidFill>
                  <a:schemeClr val="bg1"/>
                </a:solidFill>
                <a:latin typeface="+mj-lt"/>
              </a:rPr>
              <a:t>+</a:t>
            </a:r>
          </a:p>
        </p:txBody>
      </p:sp>
      <p:sp>
        <p:nvSpPr>
          <p:cNvPr id="10" name="TextBox 9"/>
          <p:cNvSpPr txBox="1"/>
          <p:nvPr userDrawn="1"/>
        </p:nvSpPr>
        <p:spPr bwMode="gray">
          <a:xfrm>
            <a:off x="2250770" y="8954742"/>
            <a:ext cx="1298153" cy="138499"/>
          </a:xfrm>
          <a:prstGeom prst="rect">
            <a:avLst/>
          </a:prstGeom>
          <a:noFill/>
        </p:spPr>
        <p:txBody>
          <a:bodyPr wrap="square" lIns="0" tIns="0" rIns="0" bIns="0" rtlCol="0">
            <a:spAutoFit/>
          </a:bodyPr>
          <a:lstStyle/>
          <a:p>
            <a:pPr>
              <a:spcBef>
                <a:spcPts val="500"/>
              </a:spcBef>
            </a:pPr>
            <a:r>
              <a:rPr lang="en-US" sz="900" dirty="0">
                <a:solidFill>
                  <a:schemeClr val="bg1"/>
                </a:solidFill>
              </a:rPr>
              <a:t>Research interviews </a:t>
            </a:r>
            <a:r>
              <a:rPr lang="en-US" sz="900" dirty="0" smtClean="0">
                <a:solidFill>
                  <a:schemeClr val="bg1"/>
                </a:solidFill>
              </a:rPr>
              <a:t> per </a:t>
            </a:r>
            <a:r>
              <a:rPr lang="en-US" sz="900" dirty="0">
                <a:solidFill>
                  <a:schemeClr val="bg1"/>
                </a:solidFill>
              </a:rPr>
              <a:t>year</a:t>
            </a:r>
            <a:endParaRPr lang="en-US" sz="900" dirty="0" smtClean="0">
              <a:solidFill>
                <a:schemeClr val="bg1"/>
              </a:solidFill>
            </a:endParaRPr>
          </a:p>
        </p:txBody>
      </p:sp>
      <p:sp>
        <p:nvSpPr>
          <p:cNvPr id="11" name="TextBox 10"/>
          <p:cNvSpPr txBox="1"/>
          <p:nvPr userDrawn="1"/>
        </p:nvSpPr>
        <p:spPr bwMode="gray">
          <a:xfrm>
            <a:off x="2217969" y="8460976"/>
            <a:ext cx="1531942" cy="461665"/>
          </a:xfrm>
          <a:prstGeom prst="rect">
            <a:avLst/>
          </a:prstGeom>
          <a:noFill/>
        </p:spPr>
        <p:txBody>
          <a:bodyPr wrap="square" lIns="0" tIns="0" rIns="0" bIns="0" rtlCol="0">
            <a:spAutoFit/>
          </a:bodyPr>
          <a:lstStyle/>
          <a:p>
            <a:pPr>
              <a:spcBef>
                <a:spcPts val="500"/>
              </a:spcBef>
            </a:pPr>
            <a:r>
              <a:rPr lang="en-US" sz="3000" dirty="0" smtClean="0">
                <a:solidFill>
                  <a:schemeClr val="bg1"/>
                </a:solidFill>
                <a:latin typeface="+mj-lt"/>
              </a:rPr>
              <a:t>10,000</a:t>
            </a:r>
            <a:r>
              <a:rPr lang="en-US" sz="3000" kern="1200" baseline="30000" dirty="0" smtClean="0">
                <a:solidFill>
                  <a:schemeClr val="bg1"/>
                </a:solidFill>
                <a:latin typeface="+mn-lt"/>
                <a:ea typeface="+mn-ea"/>
                <a:cs typeface="+mn-cs"/>
              </a:rPr>
              <a:t>+</a:t>
            </a:r>
            <a:endParaRPr lang="en-US" sz="3000" baseline="30000" dirty="0" smtClean="0">
              <a:solidFill>
                <a:schemeClr val="bg1"/>
              </a:solidFill>
              <a:latin typeface="+mj-lt"/>
            </a:endParaRPr>
          </a:p>
        </p:txBody>
      </p:sp>
      <p:sp>
        <p:nvSpPr>
          <p:cNvPr id="12" name="TextBox 11"/>
          <p:cNvSpPr txBox="1"/>
          <p:nvPr userDrawn="1"/>
        </p:nvSpPr>
        <p:spPr bwMode="gray">
          <a:xfrm>
            <a:off x="3889627" y="8954742"/>
            <a:ext cx="1783348" cy="276999"/>
          </a:xfrm>
          <a:prstGeom prst="rect">
            <a:avLst/>
          </a:prstGeom>
          <a:noFill/>
        </p:spPr>
        <p:txBody>
          <a:bodyPr wrap="square" lIns="0" tIns="0" rIns="0" bIns="0" rtlCol="0">
            <a:spAutoFit/>
          </a:bodyPr>
          <a:lstStyle/>
          <a:p>
            <a:pPr>
              <a:spcBef>
                <a:spcPts val="500"/>
              </a:spcBef>
            </a:pPr>
            <a:r>
              <a:rPr lang="en-US" sz="900" dirty="0" smtClean="0">
                <a:solidFill>
                  <a:schemeClr val="bg1"/>
                </a:solidFill>
              </a:rPr>
              <a:t>Course records in our student success analytic platform</a:t>
            </a:r>
          </a:p>
        </p:txBody>
      </p:sp>
      <p:sp>
        <p:nvSpPr>
          <p:cNvPr id="13" name="TextBox 12"/>
          <p:cNvSpPr txBox="1"/>
          <p:nvPr userDrawn="1"/>
        </p:nvSpPr>
        <p:spPr bwMode="gray">
          <a:xfrm>
            <a:off x="3869185" y="8460976"/>
            <a:ext cx="1171548" cy="461665"/>
          </a:xfrm>
          <a:prstGeom prst="rect">
            <a:avLst/>
          </a:prstGeom>
          <a:noFill/>
        </p:spPr>
        <p:txBody>
          <a:bodyPr wrap="square" lIns="0" tIns="0" rIns="0" bIns="0" rtlCol="0">
            <a:spAutoFit/>
          </a:bodyPr>
          <a:lstStyle/>
          <a:p>
            <a:pPr>
              <a:spcBef>
                <a:spcPts val="500"/>
              </a:spcBef>
            </a:pPr>
            <a:r>
              <a:rPr lang="en-US" sz="3000" dirty="0" smtClean="0">
                <a:solidFill>
                  <a:schemeClr val="bg1"/>
                </a:solidFill>
                <a:latin typeface="+mj-lt"/>
              </a:rPr>
              <a:t>475M</a:t>
            </a:r>
            <a:r>
              <a:rPr lang="en-US" sz="3000" baseline="30000" dirty="0" smtClean="0">
                <a:solidFill>
                  <a:schemeClr val="bg1"/>
                </a:solidFill>
                <a:latin typeface="+mj-lt"/>
              </a:rPr>
              <a:t>+</a:t>
            </a:r>
          </a:p>
        </p:txBody>
      </p:sp>
      <p:sp>
        <p:nvSpPr>
          <p:cNvPr id="14" name="TextBox 13"/>
          <p:cNvSpPr txBox="1"/>
          <p:nvPr userDrawn="1"/>
        </p:nvSpPr>
        <p:spPr bwMode="gray">
          <a:xfrm>
            <a:off x="5902257" y="8954742"/>
            <a:ext cx="1172813" cy="276999"/>
          </a:xfrm>
          <a:prstGeom prst="rect">
            <a:avLst/>
          </a:prstGeom>
          <a:noFill/>
        </p:spPr>
        <p:txBody>
          <a:bodyPr wrap="square" lIns="0" tIns="0" rIns="0" bIns="0" rtlCol="0">
            <a:spAutoFit/>
          </a:bodyPr>
          <a:lstStyle/>
          <a:p>
            <a:pPr>
              <a:spcBef>
                <a:spcPts val="500"/>
              </a:spcBef>
            </a:pPr>
            <a:r>
              <a:rPr lang="en-US" sz="900" dirty="0" smtClean="0">
                <a:solidFill>
                  <a:schemeClr val="bg1"/>
                </a:solidFill>
              </a:rPr>
              <a:t>Student interactions annually</a:t>
            </a:r>
            <a:endParaRPr lang="en-US" sz="900" dirty="0">
              <a:solidFill>
                <a:schemeClr val="bg1"/>
              </a:solidFill>
            </a:endParaRPr>
          </a:p>
        </p:txBody>
      </p:sp>
      <p:sp>
        <p:nvSpPr>
          <p:cNvPr id="15" name="TextBox 14"/>
          <p:cNvSpPr txBox="1"/>
          <p:nvPr userDrawn="1"/>
        </p:nvSpPr>
        <p:spPr bwMode="gray">
          <a:xfrm>
            <a:off x="5871572" y="8460976"/>
            <a:ext cx="1019348" cy="461665"/>
          </a:xfrm>
          <a:prstGeom prst="rect">
            <a:avLst/>
          </a:prstGeom>
          <a:noFill/>
        </p:spPr>
        <p:txBody>
          <a:bodyPr wrap="square" lIns="0" tIns="0" rIns="0" bIns="0" rtlCol="0">
            <a:spAutoFit/>
          </a:bodyPr>
          <a:lstStyle/>
          <a:p>
            <a:pPr>
              <a:spcBef>
                <a:spcPts val="500"/>
              </a:spcBef>
            </a:pPr>
            <a:r>
              <a:rPr lang="en-US" sz="3000" dirty="0" smtClean="0">
                <a:solidFill>
                  <a:schemeClr val="bg1"/>
                </a:solidFill>
                <a:latin typeface="+mj-lt"/>
              </a:rPr>
              <a:t>1.2B</a:t>
            </a:r>
            <a:r>
              <a:rPr lang="en-US" sz="3000" kern="1200" baseline="30000" dirty="0" smtClean="0">
                <a:solidFill>
                  <a:schemeClr val="bg1"/>
                </a:solidFill>
                <a:latin typeface="+mn-lt"/>
                <a:ea typeface="+mn-ea"/>
                <a:cs typeface="+mn-cs"/>
              </a:rPr>
              <a:t>+</a:t>
            </a:r>
            <a:endParaRPr lang="en-US" sz="3000" baseline="30000" dirty="0" smtClean="0">
              <a:solidFill>
                <a:schemeClr val="bg1"/>
              </a:solidFill>
              <a:latin typeface="+mj-lt"/>
            </a:endParaRPr>
          </a:p>
        </p:txBody>
      </p:sp>
      <p:sp>
        <p:nvSpPr>
          <p:cNvPr id="16" name="TextBox 15"/>
          <p:cNvSpPr txBox="1"/>
          <p:nvPr userDrawn="1"/>
        </p:nvSpPr>
        <p:spPr bwMode="gray">
          <a:xfrm>
            <a:off x="718667" y="2610106"/>
            <a:ext cx="3080034" cy="553998"/>
          </a:xfrm>
          <a:prstGeom prst="rect">
            <a:avLst/>
          </a:prstGeom>
          <a:noFill/>
        </p:spPr>
        <p:txBody>
          <a:bodyPr wrap="square" lIns="0" tIns="0" rIns="0" bIns="0" rtlCol="0">
            <a:spAutoFit/>
          </a:bodyPr>
          <a:lstStyle/>
          <a:p>
            <a:pPr>
              <a:spcBef>
                <a:spcPts val="500"/>
              </a:spcBef>
            </a:pPr>
            <a:r>
              <a:rPr lang="en-US" sz="1800" dirty="0">
                <a:latin typeface="+mj-lt"/>
              </a:rPr>
              <a:t>Start with </a:t>
            </a:r>
            <a:r>
              <a:rPr lang="en-US" sz="1800" dirty="0" smtClean="0">
                <a:latin typeface="+mj-lt"/>
              </a:rPr>
              <a:t>best </a:t>
            </a:r>
            <a:br>
              <a:rPr lang="en-US" sz="1800" dirty="0" smtClean="0">
                <a:latin typeface="+mj-lt"/>
              </a:rPr>
            </a:br>
            <a:r>
              <a:rPr lang="en-US" sz="1800" dirty="0" smtClean="0">
                <a:latin typeface="+mj-lt"/>
              </a:rPr>
              <a:t>practices </a:t>
            </a:r>
            <a:r>
              <a:rPr lang="en-US" sz="1800" dirty="0">
                <a:latin typeface="+mj-lt"/>
              </a:rPr>
              <a:t>research</a:t>
            </a:r>
            <a:endParaRPr lang="en-US" sz="1800" dirty="0" smtClean="0">
              <a:latin typeface="+mj-lt"/>
            </a:endParaRPr>
          </a:p>
        </p:txBody>
      </p:sp>
      <p:cxnSp>
        <p:nvCxnSpPr>
          <p:cNvPr id="17" name="Straight Connector 16"/>
          <p:cNvCxnSpPr/>
          <p:nvPr userDrawn="1"/>
        </p:nvCxnSpPr>
        <p:spPr bwMode="gray">
          <a:xfrm>
            <a:off x="718667" y="3331694"/>
            <a:ext cx="2578325" cy="0"/>
          </a:xfrm>
          <a:prstGeom prst="line">
            <a:avLst/>
          </a:prstGeom>
          <a:ln w="12700">
            <a:solidFill>
              <a:schemeClr val="tx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8" name="TextBox 17"/>
          <p:cNvSpPr txBox="1"/>
          <p:nvPr userDrawn="1"/>
        </p:nvSpPr>
        <p:spPr bwMode="gray">
          <a:xfrm>
            <a:off x="718668" y="3501455"/>
            <a:ext cx="2628382" cy="1932837"/>
          </a:xfrm>
          <a:prstGeom prst="rect">
            <a:avLst/>
          </a:prstGeom>
          <a:noFill/>
        </p:spPr>
        <p:txBody>
          <a:bodyPr wrap="square" lIns="0" tIns="0" rIns="0" bIns="0" numCol="1" spcCol="457200" rtlCol="0">
            <a:spAutoFit/>
          </a:bodyPr>
          <a:lstStyle/>
          <a:p>
            <a:pPr marL="115888" indent="-115888">
              <a:lnSpc>
                <a:spcPct val="120000"/>
              </a:lnSpc>
              <a:spcBef>
                <a:spcPts val="800"/>
              </a:spcBef>
              <a:buFont typeface="Verdana" panose="020B0604030504040204" pitchFamily="34" charset="0"/>
              <a:buChar char="›"/>
            </a:pPr>
            <a:r>
              <a:rPr lang="en-US" sz="1100" dirty="0"/>
              <a:t>Research Forums for presidents, provosts, chief business officers, and key academic </a:t>
            </a:r>
            <a:r>
              <a:rPr lang="en-US" sz="1100" dirty="0" smtClean="0"/>
              <a:t>and </a:t>
            </a:r>
            <a:r>
              <a:rPr lang="en-US" sz="1100" dirty="0"/>
              <a:t>administrative leaders</a:t>
            </a:r>
          </a:p>
          <a:p>
            <a:pPr marL="115888" indent="-115888">
              <a:lnSpc>
                <a:spcPct val="120000"/>
              </a:lnSpc>
              <a:spcBef>
                <a:spcPts val="800"/>
              </a:spcBef>
              <a:buFont typeface="Verdana" panose="020B0604030504040204" pitchFamily="34" charset="0"/>
              <a:buChar char="›"/>
            </a:pPr>
            <a:r>
              <a:rPr lang="en-US" sz="1100" dirty="0"/>
              <a:t>At the core of all we do</a:t>
            </a:r>
          </a:p>
          <a:p>
            <a:pPr marL="115888" indent="-115888">
              <a:lnSpc>
                <a:spcPct val="120000"/>
              </a:lnSpc>
              <a:spcBef>
                <a:spcPts val="800"/>
              </a:spcBef>
              <a:buFont typeface="Verdana" panose="020B0604030504040204" pitchFamily="34" charset="0"/>
              <a:buChar char="›"/>
            </a:pPr>
            <a:r>
              <a:rPr lang="en-US" sz="1100" dirty="0"/>
              <a:t>Peer-tested best practices research</a:t>
            </a:r>
          </a:p>
          <a:p>
            <a:pPr marL="115888" indent="-115888">
              <a:lnSpc>
                <a:spcPct val="120000"/>
              </a:lnSpc>
              <a:spcBef>
                <a:spcPts val="800"/>
              </a:spcBef>
              <a:buFont typeface="Verdana" panose="020B0604030504040204" pitchFamily="34" charset="0"/>
              <a:buChar char="›"/>
            </a:pPr>
            <a:r>
              <a:rPr lang="en-US" sz="1100" dirty="0"/>
              <a:t>Answers to the most </a:t>
            </a:r>
            <a:r>
              <a:rPr lang="en-US" sz="1100" dirty="0" smtClean="0"/>
              <a:t/>
            </a:r>
            <a:br>
              <a:rPr lang="en-US" sz="1100" dirty="0" smtClean="0"/>
            </a:br>
            <a:r>
              <a:rPr lang="en-US" sz="1100" dirty="0" smtClean="0"/>
              <a:t>pressing </a:t>
            </a:r>
            <a:r>
              <a:rPr lang="en-US" sz="1100" dirty="0"/>
              <a:t>issues</a:t>
            </a:r>
          </a:p>
        </p:txBody>
      </p:sp>
      <p:grpSp>
        <p:nvGrpSpPr>
          <p:cNvPr id="19" name="Group 18"/>
          <p:cNvGrpSpPr/>
          <p:nvPr userDrawn="1"/>
        </p:nvGrpSpPr>
        <p:grpSpPr bwMode="gray">
          <a:xfrm>
            <a:off x="3899893" y="1885224"/>
            <a:ext cx="3358157" cy="998587"/>
            <a:chOff x="3899893" y="1743330"/>
            <a:chExt cx="3358157" cy="998587"/>
          </a:xfrm>
        </p:grpSpPr>
        <p:sp>
          <p:nvSpPr>
            <p:cNvPr id="20" name="TextBox 19"/>
            <p:cNvSpPr txBox="1"/>
            <p:nvPr/>
          </p:nvSpPr>
          <p:spPr bwMode="gray">
            <a:xfrm>
              <a:off x="4076885" y="1743330"/>
              <a:ext cx="3181165" cy="830997"/>
            </a:xfrm>
            <a:prstGeom prst="rect">
              <a:avLst/>
            </a:prstGeom>
            <a:noFill/>
          </p:spPr>
          <p:txBody>
            <a:bodyPr wrap="square" lIns="0" tIns="0" rIns="0" bIns="0" rtlCol="0">
              <a:spAutoFit/>
            </a:bodyPr>
            <a:lstStyle/>
            <a:p>
              <a:pPr>
                <a:spcBef>
                  <a:spcPts val="500"/>
                </a:spcBef>
              </a:pPr>
              <a:r>
                <a:rPr lang="en-US" sz="1800" dirty="0">
                  <a:solidFill>
                    <a:schemeClr val="bg1"/>
                  </a:solidFill>
                  <a:latin typeface="+mj-lt"/>
                </a:rPr>
                <a:t>Then hardwire those insights into your organization using </a:t>
              </a:r>
              <a:r>
                <a:rPr lang="en-US" sz="1800" dirty="0" smtClean="0">
                  <a:solidFill>
                    <a:schemeClr val="bg1"/>
                  </a:solidFill>
                  <a:latin typeface="+mj-lt"/>
                </a:rPr>
                <a:t/>
              </a:r>
              <a:br>
                <a:rPr lang="en-US" sz="1800" dirty="0" smtClean="0">
                  <a:solidFill>
                    <a:schemeClr val="bg1"/>
                  </a:solidFill>
                  <a:latin typeface="+mj-lt"/>
                </a:rPr>
              </a:br>
              <a:r>
                <a:rPr lang="en-US" sz="1800" dirty="0" smtClean="0">
                  <a:solidFill>
                    <a:schemeClr val="bg1"/>
                  </a:solidFill>
                  <a:latin typeface="+mj-lt"/>
                </a:rPr>
                <a:t>our </a:t>
              </a:r>
              <a:r>
                <a:rPr lang="en-US" sz="1800" dirty="0">
                  <a:solidFill>
                    <a:schemeClr val="bg1"/>
                  </a:solidFill>
                  <a:latin typeface="+mj-lt"/>
                </a:rPr>
                <a:t>technology &amp; services</a:t>
              </a:r>
              <a:endParaRPr lang="en-US" sz="1800" dirty="0" smtClean="0">
                <a:solidFill>
                  <a:schemeClr val="bg1"/>
                </a:solidFill>
                <a:latin typeface="+mj-lt"/>
              </a:endParaRPr>
            </a:p>
          </p:txBody>
        </p:sp>
        <p:cxnSp>
          <p:nvCxnSpPr>
            <p:cNvPr id="21" name="Straight Connector 20"/>
            <p:cNvCxnSpPr/>
            <p:nvPr/>
          </p:nvCxnSpPr>
          <p:spPr bwMode="gray">
            <a:xfrm>
              <a:off x="4076886" y="2741917"/>
              <a:ext cx="3181164" cy="0"/>
            </a:xfrm>
            <a:prstGeom prst="line">
              <a:avLst/>
            </a:prstGeom>
            <a:ln w="12700">
              <a:solidFill>
                <a:schemeClr val="tx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2" name="Isosceles Triangle 21"/>
            <p:cNvSpPr/>
            <p:nvPr/>
          </p:nvSpPr>
          <p:spPr bwMode="gray">
            <a:xfrm rot="5400000">
              <a:off x="3892719" y="1849770"/>
              <a:ext cx="104024" cy="89675"/>
            </a:xfrm>
            <a:prstGeom prst="triangle">
              <a:avLst/>
            </a:prstGeom>
            <a:solidFill>
              <a:schemeClr val="tx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sp>
        <p:nvSpPr>
          <p:cNvPr id="23" name="Isosceles Triangle 22"/>
          <p:cNvSpPr/>
          <p:nvPr userDrawn="1"/>
        </p:nvSpPr>
        <p:spPr bwMode="gray">
          <a:xfrm rot="5400000">
            <a:off x="536948" y="2708385"/>
            <a:ext cx="104024" cy="89675"/>
          </a:xfrm>
          <a:prstGeom prst="triangle">
            <a:avLst/>
          </a:prstGeom>
          <a:solidFill>
            <a:schemeClr val="tx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24" name="Group 23"/>
          <p:cNvGrpSpPr/>
          <p:nvPr userDrawn="1"/>
        </p:nvGrpSpPr>
        <p:grpSpPr bwMode="gray">
          <a:xfrm>
            <a:off x="4076885" y="3168528"/>
            <a:ext cx="3168174" cy="3928156"/>
            <a:chOff x="4076885" y="3026634"/>
            <a:chExt cx="3168174" cy="3928156"/>
          </a:xfrm>
        </p:grpSpPr>
        <p:sp>
          <p:nvSpPr>
            <p:cNvPr id="25" name="TextBox 24"/>
            <p:cNvSpPr txBox="1"/>
            <p:nvPr/>
          </p:nvSpPr>
          <p:spPr bwMode="gray">
            <a:xfrm>
              <a:off x="4076885" y="3026634"/>
              <a:ext cx="3168174" cy="1183401"/>
            </a:xfrm>
            <a:prstGeom prst="rect">
              <a:avLst/>
            </a:prstGeom>
            <a:noFill/>
          </p:spPr>
          <p:txBody>
            <a:bodyPr wrap="square" lIns="0" tIns="0" rIns="0" bIns="0" numCol="1" spcCol="457200" rtlCol="0">
              <a:spAutoFit/>
            </a:bodyPr>
            <a:lstStyle/>
            <a:p>
              <a:pPr>
                <a:lnSpc>
                  <a:spcPct val="120000"/>
                </a:lnSpc>
                <a:spcBef>
                  <a:spcPts val="800"/>
                </a:spcBef>
              </a:pPr>
              <a:r>
                <a:rPr lang="en-US" sz="1200" b="1" dirty="0">
                  <a:solidFill>
                    <a:schemeClr val="bg1"/>
                  </a:solidFill>
                </a:rPr>
                <a:t>Enrollment Management </a:t>
              </a:r>
            </a:p>
            <a:p>
              <a:pPr>
                <a:spcBef>
                  <a:spcPts val="300"/>
                </a:spcBef>
              </a:pPr>
              <a:r>
                <a:rPr lang="en-US" sz="1000" dirty="0">
                  <a:solidFill>
                    <a:schemeClr val="bg1"/>
                  </a:solidFill>
                </a:rPr>
                <a:t>Our </a:t>
              </a:r>
              <a:r>
                <a:rPr lang="en-US" sz="1000" b="1" dirty="0">
                  <a:solidFill>
                    <a:schemeClr val="bg1"/>
                  </a:solidFill>
                </a:rPr>
                <a:t>Royall &amp; Company </a:t>
              </a:r>
              <a:r>
                <a:rPr lang="en-US" sz="1000" dirty="0">
                  <a:solidFill>
                    <a:schemeClr val="bg1"/>
                  </a:solidFill>
                </a:rPr>
                <a:t>division provides </a:t>
              </a:r>
              <a:r>
                <a:rPr lang="en-US" sz="1000" dirty="0" smtClean="0">
                  <a:solidFill>
                    <a:schemeClr val="bg1"/>
                  </a:solidFill>
                </a:rPr>
                <a:t/>
              </a:r>
              <a:br>
                <a:rPr lang="en-US" sz="1000" dirty="0" smtClean="0">
                  <a:solidFill>
                    <a:schemeClr val="bg1"/>
                  </a:solidFill>
                </a:rPr>
              </a:br>
              <a:r>
                <a:rPr lang="en-US" sz="1000" dirty="0" smtClean="0">
                  <a:solidFill>
                    <a:schemeClr val="bg1"/>
                  </a:solidFill>
                </a:rPr>
                <a:t>data-driven </a:t>
              </a:r>
              <a:r>
                <a:rPr lang="en-US" sz="1000" dirty="0">
                  <a:solidFill>
                    <a:schemeClr val="bg1"/>
                  </a:solidFill>
                </a:rPr>
                <a:t>undergraduate and graduate solutions that target qualified prospective students; build relationships throughout the search, application, and yield process; and optimize financial aid resources.</a:t>
              </a:r>
            </a:p>
          </p:txBody>
        </p:sp>
        <p:sp>
          <p:nvSpPr>
            <p:cNvPr id="26" name="TextBox 25"/>
            <p:cNvSpPr txBox="1"/>
            <p:nvPr/>
          </p:nvSpPr>
          <p:spPr bwMode="gray">
            <a:xfrm>
              <a:off x="4076885" y="4475956"/>
              <a:ext cx="3168174" cy="1183401"/>
            </a:xfrm>
            <a:prstGeom prst="rect">
              <a:avLst/>
            </a:prstGeom>
            <a:noFill/>
          </p:spPr>
          <p:txBody>
            <a:bodyPr wrap="square" lIns="0" tIns="0" rIns="0" bIns="0" numCol="1" spcCol="457200" rtlCol="0">
              <a:spAutoFit/>
            </a:bodyPr>
            <a:lstStyle/>
            <a:p>
              <a:pPr>
                <a:lnSpc>
                  <a:spcPct val="120000"/>
                </a:lnSpc>
                <a:spcBef>
                  <a:spcPts val="800"/>
                </a:spcBef>
              </a:pPr>
              <a:r>
                <a:rPr lang="en-US" sz="1200" b="1" dirty="0">
                  <a:solidFill>
                    <a:schemeClr val="bg1"/>
                  </a:solidFill>
                </a:rPr>
                <a:t>Student Success </a:t>
              </a:r>
            </a:p>
            <a:p>
              <a:pPr>
                <a:spcBef>
                  <a:spcPts val="300"/>
                </a:spcBef>
              </a:pPr>
              <a:r>
                <a:rPr lang="en-US" sz="1000" dirty="0">
                  <a:solidFill>
                    <a:schemeClr val="bg1"/>
                  </a:solidFill>
                </a:rPr>
                <a:t>Members, including four- and two-year institutions, </a:t>
              </a:r>
              <a:r>
                <a:rPr lang="en-US" sz="1000" dirty="0" smtClean="0">
                  <a:solidFill>
                    <a:schemeClr val="bg1"/>
                  </a:solidFill>
                </a:rPr>
                <a:t>use </a:t>
              </a:r>
              <a:r>
                <a:rPr lang="en-US" sz="1000" dirty="0">
                  <a:solidFill>
                    <a:schemeClr val="bg1"/>
                  </a:solidFill>
                </a:rPr>
                <a:t>the </a:t>
              </a:r>
              <a:r>
                <a:rPr lang="en-US" sz="1000" b="1" dirty="0">
                  <a:solidFill>
                    <a:schemeClr val="bg1"/>
                  </a:solidFill>
                </a:rPr>
                <a:t>Student Success </a:t>
              </a:r>
              <a:r>
                <a:rPr lang="en-US" sz="1000" b="1" dirty="0" smtClean="0">
                  <a:solidFill>
                    <a:schemeClr val="bg1"/>
                  </a:solidFill>
                </a:rPr>
                <a:t>Collaborative</a:t>
              </a:r>
              <a:r>
                <a:rPr lang="en-US" sz="1000" dirty="0" smtClean="0">
                  <a:solidFill>
                    <a:schemeClr val="bg1"/>
                  </a:solidFill>
                </a:rPr>
                <a:t> </a:t>
              </a:r>
              <a:r>
                <a:rPr lang="en-US" sz="1000" dirty="0">
                  <a:solidFill>
                    <a:schemeClr val="bg1"/>
                  </a:solidFill>
                </a:rPr>
                <a:t>combination </a:t>
              </a:r>
              <a:r>
                <a:rPr lang="en-US" sz="1000" dirty="0" smtClean="0">
                  <a:solidFill>
                    <a:schemeClr val="bg1"/>
                  </a:solidFill>
                </a:rPr>
                <a:t>of </a:t>
              </a:r>
              <a:r>
                <a:rPr lang="en-US" sz="1000" dirty="0">
                  <a:solidFill>
                    <a:schemeClr val="bg1"/>
                  </a:solidFill>
                </a:rPr>
                <a:t>analytics, interaction and workflow technology, and consulting to support, </a:t>
              </a:r>
              <a:r>
                <a:rPr lang="en-US" sz="1000" dirty="0" smtClean="0">
                  <a:solidFill>
                    <a:schemeClr val="bg1"/>
                  </a:solidFill>
                </a:rPr>
                <a:t>retain, </a:t>
              </a:r>
              <a:r>
                <a:rPr lang="en-US" sz="1000" dirty="0">
                  <a:solidFill>
                    <a:schemeClr val="bg1"/>
                  </a:solidFill>
                </a:rPr>
                <a:t>and graduate </a:t>
              </a:r>
              <a:r>
                <a:rPr lang="en-US" sz="1000" dirty="0" smtClean="0">
                  <a:solidFill>
                    <a:schemeClr val="bg1"/>
                  </a:solidFill>
                </a:rPr>
                <a:t/>
              </a:r>
              <a:br>
                <a:rPr lang="en-US" sz="1000" dirty="0" smtClean="0">
                  <a:solidFill>
                    <a:schemeClr val="bg1"/>
                  </a:solidFill>
                </a:rPr>
              </a:br>
              <a:r>
                <a:rPr lang="en-US" sz="1000" dirty="0" smtClean="0">
                  <a:solidFill>
                    <a:schemeClr val="bg1"/>
                  </a:solidFill>
                </a:rPr>
                <a:t>more </a:t>
              </a:r>
              <a:r>
                <a:rPr lang="en-US" sz="1000" dirty="0">
                  <a:solidFill>
                    <a:schemeClr val="bg1"/>
                  </a:solidFill>
                </a:rPr>
                <a:t>students.</a:t>
              </a:r>
            </a:p>
          </p:txBody>
        </p:sp>
        <p:sp>
          <p:nvSpPr>
            <p:cNvPr id="27" name="TextBox 26"/>
            <p:cNvSpPr txBox="1"/>
            <p:nvPr/>
          </p:nvSpPr>
          <p:spPr bwMode="gray">
            <a:xfrm>
              <a:off x="4076885" y="5925277"/>
              <a:ext cx="3168174" cy="1029513"/>
            </a:xfrm>
            <a:prstGeom prst="rect">
              <a:avLst/>
            </a:prstGeom>
            <a:noFill/>
          </p:spPr>
          <p:txBody>
            <a:bodyPr wrap="square" lIns="0" tIns="0" rIns="0" bIns="0" numCol="1" spcCol="457200" rtlCol="0">
              <a:spAutoFit/>
            </a:bodyPr>
            <a:lstStyle/>
            <a:p>
              <a:pPr>
                <a:lnSpc>
                  <a:spcPct val="120000"/>
                </a:lnSpc>
                <a:spcBef>
                  <a:spcPts val="800"/>
                </a:spcBef>
              </a:pPr>
              <a:r>
                <a:rPr lang="en-US" sz="1200" b="1" dirty="0">
                  <a:solidFill>
                    <a:schemeClr val="bg1"/>
                  </a:solidFill>
                </a:rPr>
                <a:t>Growth and Academic Operations </a:t>
              </a:r>
            </a:p>
            <a:p>
              <a:pPr>
                <a:spcBef>
                  <a:spcPts val="300"/>
                </a:spcBef>
              </a:pPr>
              <a:r>
                <a:rPr lang="en-US" sz="1000" dirty="0">
                  <a:solidFill>
                    <a:schemeClr val="bg1"/>
                  </a:solidFill>
                </a:rPr>
                <a:t>Our </a:t>
              </a:r>
              <a:r>
                <a:rPr lang="en-US" sz="1000" b="1" dirty="0">
                  <a:solidFill>
                    <a:schemeClr val="bg1"/>
                  </a:solidFill>
                </a:rPr>
                <a:t>Academic Performance Solutions </a:t>
              </a:r>
              <a:r>
                <a:rPr lang="en-US" sz="1000" dirty="0">
                  <a:solidFill>
                    <a:schemeClr val="bg1"/>
                  </a:solidFill>
                </a:rPr>
                <a:t>group partners with university academic </a:t>
              </a:r>
              <a:r>
                <a:rPr lang="en-US" sz="1000" dirty="0" smtClean="0">
                  <a:solidFill>
                    <a:schemeClr val="bg1"/>
                  </a:solidFill>
                </a:rPr>
                <a:t>and </a:t>
              </a:r>
              <a:r>
                <a:rPr lang="en-US" sz="1000" dirty="0">
                  <a:solidFill>
                    <a:schemeClr val="bg1"/>
                  </a:solidFill>
                </a:rPr>
                <a:t>business leaders to help make smart resource trade-offs, improve academic efficiency, and grow academic program revenues.</a:t>
              </a:r>
            </a:p>
          </p:txBody>
        </p:sp>
      </p:grpSp>
      <p:pic>
        <p:nvPicPr>
          <p:cNvPr id="28" name="Picture 2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557456" y="629937"/>
            <a:ext cx="2687603" cy="404040"/>
          </a:xfrm>
          <a:prstGeom prst="rect">
            <a:avLst/>
          </a:prstGeom>
        </p:spPr>
      </p:pic>
      <p:pic>
        <p:nvPicPr>
          <p:cNvPr id="29" name="Picture 2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511175" y="511917"/>
            <a:ext cx="1672937" cy="640080"/>
          </a:xfrm>
          <a:prstGeom prst="rect">
            <a:avLst/>
          </a:prstGeom>
        </p:spPr>
      </p:pic>
      <p:sp>
        <p:nvSpPr>
          <p:cNvPr id="31" name="Text Placeholder 1"/>
          <p:cNvSpPr txBox="1">
            <a:spLocks/>
          </p:cNvSpPr>
          <p:nvPr userDrawn="1"/>
        </p:nvSpPr>
        <p:spPr bwMode="gray">
          <a:xfrm>
            <a:off x="7922383" y="1355895"/>
            <a:ext cx="1672929" cy="1254211"/>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latin typeface="Arial" panose="020B0604020202020204" pitchFamily="34" charset="0"/>
              <a:cs typeface="Arial" panose="020B0604020202020204" pitchFamily="34" charset="0"/>
            </a:endParaRPr>
          </a:p>
        </p:txBody>
      </p:sp>
      <p:sp>
        <p:nvSpPr>
          <p:cNvPr id="32" name="TextBox 31"/>
          <p:cNvSpPr txBox="1"/>
          <p:nvPr userDrawn="1"/>
        </p:nvSpPr>
        <p:spPr bwMode="gray">
          <a:xfrm>
            <a:off x="8005970" y="1411909"/>
            <a:ext cx="1329852" cy="553998"/>
          </a:xfrm>
          <a:prstGeom prst="rect">
            <a:avLst/>
          </a:prstGeom>
          <a:noFill/>
        </p:spPr>
        <p:txBody>
          <a:bodyPr wrap="square" lIns="0" tIns="0" rIns="0" bIns="0" rtlCol="0">
            <a:spAutoFit/>
          </a:bodyPr>
          <a:lstStyle/>
          <a:p>
            <a:pPr>
              <a:spcBef>
                <a:spcPts val="500"/>
              </a:spcBef>
            </a:pPr>
            <a:r>
              <a:rPr lang="en-US" sz="1200" b="1" dirty="0" smtClean="0">
                <a:solidFill>
                  <a:schemeClr val="bg1"/>
                </a:solidFill>
                <a:latin typeface="Arial" panose="020B0604020202020204" pitchFamily="34" charset="0"/>
                <a:cs typeface="Arial" panose="020B0604020202020204" pitchFamily="34" charset="0"/>
              </a:rPr>
              <a:t>DO NOT EDIT THIS SLIDE FOR ANY PURPOSE</a:t>
            </a:r>
          </a:p>
        </p:txBody>
      </p:sp>
      <p:sp>
        <p:nvSpPr>
          <p:cNvPr id="33" name="TextBox 32"/>
          <p:cNvSpPr txBox="1"/>
          <p:nvPr userDrawn="1"/>
        </p:nvSpPr>
        <p:spPr>
          <a:xfrm>
            <a:off x="8005971" y="2084241"/>
            <a:ext cx="1480558" cy="433452"/>
          </a:xfrm>
          <a:prstGeom prst="rect">
            <a:avLst/>
          </a:prstGeom>
          <a:noFill/>
        </p:spPr>
        <p:txBody>
          <a:bodyPr wrap="square" lIns="0" tIns="0" rIns="0" bIns="0" rtlCol="0">
            <a:spAutoFit/>
          </a:bodyPr>
          <a:lstStyle/>
          <a:p>
            <a:pPr>
              <a:spcBef>
                <a:spcPts val="500"/>
              </a:spcBef>
            </a:pPr>
            <a:r>
              <a:rPr lang="en-US" sz="800" dirty="0" smtClean="0">
                <a:solidFill>
                  <a:schemeClr val="bg1"/>
                </a:solidFill>
                <a:latin typeface="Arial" panose="020B0604020202020204" pitchFamily="34" charset="0"/>
                <a:cs typeface="Arial" panose="020B0604020202020204" pitchFamily="34" charset="0"/>
              </a:rPr>
              <a:t>If an edit is necessary,</a:t>
            </a:r>
            <a:br>
              <a:rPr lang="en-US" sz="800" dirty="0" smtClean="0">
                <a:solidFill>
                  <a:schemeClr val="bg1"/>
                </a:solidFill>
                <a:latin typeface="Arial" panose="020B0604020202020204" pitchFamily="34" charset="0"/>
                <a:cs typeface="Arial" panose="020B0604020202020204" pitchFamily="34" charset="0"/>
              </a:rPr>
            </a:br>
            <a:r>
              <a:rPr lang="en-US" sz="800" dirty="0" smtClean="0">
                <a:solidFill>
                  <a:schemeClr val="bg1"/>
                </a:solidFill>
                <a:latin typeface="Arial" panose="020B0604020202020204" pitchFamily="34" charset="0"/>
                <a:cs typeface="Arial" panose="020B0604020202020204" pitchFamily="34" charset="0"/>
              </a:rPr>
              <a:t>please contact:</a:t>
            </a:r>
          </a:p>
          <a:p>
            <a:pPr>
              <a:spcBef>
                <a:spcPts val="500"/>
              </a:spcBef>
            </a:pPr>
            <a:r>
              <a:rPr lang="en-US" sz="800" b="1" dirty="0" smtClean="0">
                <a:solidFill>
                  <a:schemeClr val="bg1"/>
                </a:solidFill>
                <a:latin typeface="Arial" panose="020B0604020202020204" pitchFamily="34" charset="0"/>
                <a:cs typeface="Arial" panose="020B0604020202020204" pitchFamily="34" charset="0"/>
              </a:rPr>
              <a:t>DSS_Template@advisory.com</a:t>
            </a:r>
            <a:endParaRPr lang="en-US" sz="800" b="1" i="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73797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redits + Legal Caveat">
    <p:spTree>
      <p:nvGrpSpPr>
        <p:cNvPr id="1" name=""/>
        <p:cNvGrpSpPr/>
        <p:nvPr/>
      </p:nvGrpSpPr>
      <p:grpSpPr>
        <a:xfrm>
          <a:off x="0" y="0"/>
          <a:ext cx="0" cy="0"/>
          <a:chOff x="0" y="0"/>
          <a:chExt cx="0" cy="0"/>
        </a:xfrm>
      </p:grpSpPr>
      <p:sp>
        <p:nvSpPr>
          <p:cNvPr id="14" name="Text Placeholder 5"/>
          <p:cNvSpPr>
            <a:spLocks noGrp="1"/>
          </p:cNvSpPr>
          <p:nvPr>
            <p:ph type="body" sz="quarter" idx="51" hasCustomPrompt="1"/>
          </p:nvPr>
        </p:nvSpPr>
        <p:spPr bwMode="gray">
          <a:xfrm>
            <a:off x="1128208" y="1714378"/>
            <a:ext cx="3840480" cy="169277"/>
          </a:xfrm>
        </p:spPr>
        <p:txBody>
          <a:bodyPr/>
          <a:lstStyle>
            <a:lvl1pPr marL="0" indent="0">
              <a:spcBef>
                <a:spcPts val="0"/>
              </a:spcBef>
              <a:buNone/>
              <a:defRPr sz="1100">
                <a:solidFill>
                  <a:schemeClr val="tx1"/>
                </a:solidFill>
              </a:defRPr>
            </a:lvl1pPr>
            <a:lvl2pPr marL="112713" indent="0">
              <a:spcBef>
                <a:spcPts val="200"/>
              </a:spcBef>
              <a:buNone/>
              <a:defRPr sz="1100"/>
            </a:lvl2pPr>
            <a:lvl3pPr marL="230187" indent="0">
              <a:spcBef>
                <a:spcPts val="200"/>
              </a:spcBef>
              <a:buNone/>
              <a:defRPr sz="1100"/>
            </a:lvl3pPr>
            <a:lvl4pPr marL="342900" indent="0">
              <a:spcBef>
                <a:spcPts val="200"/>
              </a:spcBef>
              <a:buNone/>
              <a:defRPr sz="1100"/>
            </a:lvl4pPr>
            <a:lvl5pPr marL="458787" indent="0">
              <a:spcBef>
                <a:spcPts val="200"/>
              </a:spcBef>
              <a:buNone/>
              <a:defRPr sz="1100"/>
            </a:lvl5pPr>
          </a:lstStyle>
          <a:p>
            <a:pPr lvl="0"/>
            <a:r>
              <a:rPr lang="en-US" dirty="0" smtClean="0"/>
              <a:t>Project Director (click to add desired text)</a:t>
            </a:r>
          </a:p>
        </p:txBody>
      </p:sp>
      <p:sp>
        <p:nvSpPr>
          <p:cNvPr id="16" name="Text Placeholder 7"/>
          <p:cNvSpPr>
            <a:spLocks noGrp="1"/>
          </p:cNvSpPr>
          <p:nvPr>
            <p:ph type="body" sz="quarter" idx="52" hasCustomPrompt="1"/>
          </p:nvPr>
        </p:nvSpPr>
        <p:spPr bwMode="gray">
          <a:xfrm>
            <a:off x="1128208" y="1947233"/>
            <a:ext cx="3840480" cy="138499"/>
          </a:xfrm>
        </p:spPr>
        <p:txBody>
          <a:bodyPr/>
          <a:lstStyle>
            <a:lvl1pPr marL="0" indent="0">
              <a:spcBef>
                <a:spcPts val="200"/>
              </a:spcBef>
              <a:buNone/>
              <a:defRPr>
                <a:solidFill>
                  <a:schemeClr val="accent3"/>
                </a:solidFill>
              </a:defRPr>
            </a:lvl1pPr>
            <a:lvl2pPr marL="112713" indent="0">
              <a:buNone/>
              <a:defRPr>
                <a:solidFill>
                  <a:schemeClr val="accent3"/>
                </a:solidFill>
              </a:defRPr>
            </a:lvl2pPr>
            <a:lvl3pPr marL="230187" indent="0">
              <a:buNone/>
              <a:defRPr>
                <a:solidFill>
                  <a:schemeClr val="accent3"/>
                </a:solidFill>
              </a:defRPr>
            </a:lvl3pPr>
            <a:lvl4pPr marL="342900" indent="0">
              <a:buNone/>
              <a:defRPr>
                <a:solidFill>
                  <a:schemeClr val="accent3"/>
                </a:solidFill>
              </a:defRPr>
            </a:lvl4pPr>
            <a:lvl5pPr marL="458787" indent="0">
              <a:buNone/>
              <a:defRPr>
                <a:solidFill>
                  <a:schemeClr val="accent3"/>
                </a:solidFill>
              </a:defRPr>
            </a:lvl5pPr>
          </a:lstStyle>
          <a:p>
            <a:pPr lvl="0"/>
            <a:r>
              <a:rPr lang="en-US" dirty="0" smtClean="0"/>
              <a:t>Add Name(s) Here</a:t>
            </a:r>
          </a:p>
        </p:txBody>
      </p:sp>
      <p:sp>
        <p:nvSpPr>
          <p:cNvPr id="17" name="Text Placeholder 9"/>
          <p:cNvSpPr>
            <a:spLocks noGrp="1"/>
          </p:cNvSpPr>
          <p:nvPr>
            <p:ph type="body" sz="quarter" idx="53" hasCustomPrompt="1"/>
          </p:nvPr>
        </p:nvSpPr>
        <p:spPr bwMode="gray">
          <a:xfrm>
            <a:off x="1128208" y="2367205"/>
            <a:ext cx="3840480" cy="169277"/>
          </a:xfrm>
        </p:spPr>
        <p:txBody>
          <a:bodyPr/>
          <a:lstStyle>
            <a:lvl1pPr marL="0" indent="0">
              <a:spcBef>
                <a:spcPts val="0"/>
              </a:spcBef>
              <a:buNone/>
              <a:defRPr sz="1100">
                <a:solidFill>
                  <a:schemeClr val="tx1"/>
                </a:solidFill>
              </a:defRPr>
            </a:lvl1pPr>
            <a:lvl2pPr marL="112713" indent="0">
              <a:spcBef>
                <a:spcPts val="0"/>
              </a:spcBef>
              <a:buNone/>
              <a:defRPr sz="1100"/>
            </a:lvl2pPr>
            <a:lvl3pPr marL="230187" indent="0">
              <a:spcBef>
                <a:spcPts val="0"/>
              </a:spcBef>
              <a:buNone/>
              <a:defRPr sz="1100"/>
            </a:lvl3pPr>
            <a:lvl4pPr marL="342900" indent="0">
              <a:spcBef>
                <a:spcPts val="0"/>
              </a:spcBef>
              <a:buNone/>
              <a:defRPr sz="1100"/>
            </a:lvl4pPr>
            <a:lvl5pPr marL="458787" indent="0">
              <a:spcBef>
                <a:spcPts val="0"/>
              </a:spcBef>
              <a:buNone/>
              <a:defRPr sz="1100"/>
            </a:lvl5pPr>
          </a:lstStyle>
          <a:p>
            <a:pPr lvl="0"/>
            <a:r>
              <a:rPr lang="en-US" dirty="0" smtClean="0"/>
              <a:t>Contributing Consultants (click to add desired text)</a:t>
            </a:r>
          </a:p>
        </p:txBody>
      </p:sp>
      <p:sp>
        <p:nvSpPr>
          <p:cNvPr id="18" name="Text Placeholder 13"/>
          <p:cNvSpPr>
            <a:spLocks noGrp="1"/>
          </p:cNvSpPr>
          <p:nvPr>
            <p:ph type="body" sz="quarter" idx="54" hasCustomPrompt="1"/>
          </p:nvPr>
        </p:nvSpPr>
        <p:spPr bwMode="gray">
          <a:xfrm>
            <a:off x="1128208" y="2600060"/>
            <a:ext cx="3840480" cy="138499"/>
          </a:xfrm>
        </p:spPr>
        <p:txBody>
          <a:bodyPr/>
          <a:lstStyle>
            <a:lvl1pPr marL="0" indent="0">
              <a:spcBef>
                <a:spcPts val="200"/>
              </a:spcBef>
              <a:buNone/>
              <a:defRPr>
                <a:solidFill>
                  <a:schemeClr val="accent3"/>
                </a:solidFill>
              </a:defRPr>
            </a:lvl1pPr>
            <a:lvl2pPr marL="112713" indent="0">
              <a:spcBef>
                <a:spcPts val="200"/>
              </a:spcBef>
              <a:buNone/>
              <a:defRPr>
                <a:solidFill>
                  <a:schemeClr val="accent3"/>
                </a:solidFill>
              </a:defRPr>
            </a:lvl2pPr>
            <a:lvl3pPr marL="230187" indent="0">
              <a:spcBef>
                <a:spcPts val="200"/>
              </a:spcBef>
              <a:buNone/>
              <a:defRPr>
                <a:solidFill>
                  <a:schemeClr val="accent3"/>
                </a:solidFill>
              </a:defRPr>
            </a:lvl3pPr>
            <a:lvl4pPr marL="342900" indent="0">
              <a:spcBef>
                <a:spcPts val="200"/>
              </a:spcBef>
              <a:buNone/>
              <a:defRPr>
                <a:solidFill>
                  <a:schemeClr val="accent3"/>
                </a:solidFill>
              </a:defRPr>
            </a:lvl4pPr>
            <a:lvl5pPr marL="458787" indent="0">
              <a:spcBef>
                <a:spcPts val="200"/>
              </a:spcBef>
              <a:buNone/>
              <a:defRPr>
                <a:solidFill>
                  <a:schemeClr val="accent3"/>
                </a:solidFill>
              </a:defRPr>
            </a:lvl5pPr>
          </a:lstStyle>
          <a:p>
            <a:pPr lvl="0"/>
            <a:r>
              <a:rPr lang="en-US" dirty="0" smtClean="0"/>
              <a:t>Add Name(s) Here</a:t>
            </a:r>
          </a:p>
        </p:txBody>
      </p:sp>
      <p:sp>
        <p:nvSpPr>
          <p:cNvPr id="19" name="Text Placeholder 15"/>
          <p:cNvSpPr>
            <a:spLocks noGrp="1"/>
          </p:cNvSpPr>
          <p:nvPr>
            <p:ph type="body" sz="quarter" idx="55" hasCustomPrompt="1"/>
          </p:nvPr>
        </p:nvSpPr>
        <p:spPr bwMode="gray">
          <a:xfrm>
            <a:off x="1128208" y="3027605"/>
            <a:ext cx="3840480" cy="169277"/>
          </a:xfrm>
        </p:spPr>
        <p:txBody>
          <a:bodyPr/>
          <a:lstStyle>
            <a:lvl1pPr marL="0" indent="0">
              <a:spcBef>
                <a:spcPts val="0"/>
              </a:spcBef>
              <a:buNone/>
              <a:defRPr sz="1100">
                <a:solidFill>
                  <a:schemeClr val="tx1"/>
                </a:solidFill>
              </a:defRPr>
            </a:lvl1pPr>
            <a:lvl2pPr>
              <a:spcBef>
                <a:spcPts val="0"/>
              </a:spcBef>
              <a:defRPr sz="1100"/>
            </a:lvl2pPr>
            <a:lvl3pPr>
              <a:spcBef>
                <a:spcPts val="0"/>
              </a:spcBef>
              <a:defRPr sz="1100"/>
            </a:lvl3pPr>
            <a:lvl4pPr>
              <a:spcBef>
                <a:spcPts val="0"/>
              </a:spcBef>
              <a:defRPr sz="1100"/>
            </a:lvl4pPr>
            <a:lvl5pPr>
              <a:spcBef>
                <a:spcPts val="0"/>
              </a:spcBef>
              <a:defRPr sz="1100"/>
            </a:lvl5pPr>
          </a:lstStyle>
          <a:p>
            <a:pPr lvl="0"/>
            <a:r>
              <a:rPr lang="en-US" dirty="0" smtClean="0"/>
              <a:t>Design Consultant (click to add desired text)</a:t>
            </a:r>
          </a:p>
        </p:txBody>
      </p:sp>
      <p:sp>
        <p:nvSpPr>
          <p:cNvPr id="20" name="Text Placeholder 17"/>
          <p:cNvSpPr>
            <a:spLocks noGrp="1"/>
          </p:cNvSpPr>
          <p:nvPr>
            <p:ph type="body" sz="quarter" idx="56" hasCustomPrompt="1"/>
          </p:nvPr>
        </p:nvSpPr>
        <p:spPr bwMode="gray">
          <a:xfrm>
            <a:off x="1128208" y="3260460"/>
            <a:ext cx="3840480" cy="138499"/>
          </a:xfrm>
        </p:spPr>
        <p:txBody>
          <a:bodyPr/>
          <a:lstStyle>
            <a:lvl1pPr marL="0" indent="0">
              <a:spcBef>
                <a:spcPts val="200"/>
              </a:spcBef>
              <a:buNone/>
              <a:defRPr>
                <a:solidFill>
                  <a:schemeClr val="accent3"/>
                </a:solidFill>
              </a:defRPr>
            </a:lvl1pPr>
            <a:lvl2pPr marL="112713" indent="0">
              <a:spcBef>
                <a:spcPts val="200"/>
              </a:spcBef>
              <a:buNone/>
              <a:defRPr/>
            </a:lvl2pPr>
            <a:lvl3pPr marL="230187" indent="0">
              <a:spcBef>
                <a:spcPts val="200"/>
              </a:spcBef>
              <a:buNone/>
              <a:defRPr/>
            </a:lvl3pPr>
            <a:lvl4pPr marL="342900" indent="0">
              <a:spcBef>
                <a:spcPts val="200"/>
              </a:spcBef>
              <a:buNone/>
              <a:defRPr/>
            </a:lvl4pPr>
            <a:lvl5pPr marL="458787" indent="0">
              <a:spcBef>
                <a:spcPts val="200"/>
              </a:spcBef>
              <a:buNone/>
              <a:defRPr/>
            </a:lvl5pPr>
          </a:lstStyle>
          <a:p>
            <a:pPr lvl="0"/>
            <a:r>
              <a:rPr lang="en-US" dirty="0" smtClean="0"/>
              <a:t>Add Name(s) Here</a:t>
            </a:r>
          </a:p>
        </p:txBody>
      </p:sp>
      <p:sp>
        <p:nvSpPr>
          <p:cNvPr id="21" name="Text Placeholder 19"/>
          <p:cNvSpPr>
            <a:spLocks noGrp="1"/>
          </p:cNvSpPr>
          <p:nvPr>
            <p:ph type="body" sz="quarter" idx="57" hasCustomPrompt="1"/>
          </p:nvPr>
        </p:nvSpPr>
        <p:spPr bwMode="gray">
          <a:xfrm>
            <a:off x="1128208" y="3687173"/>
            <a:ext cx="3840480" cy="169277"/>
          </a:xfrm>
        </p:spPr>
        <p:txBody>
          <a:bodyPr/>
          <a:lstStyle>
            <a:lvl1pPr marL="0" indent="0">
              <a:spcBef>
                <a:spcPts val="0"/>
              </a:spcBef>
              <a:buNone/>
              <a:defRPr sz="1100">
                <a:solidFill>
                  <a:schemeClr val="tx1"/>
                </a:solidFill>
              </a:defRPr>
            </a:lvl1pPr>
            <a:lvl2pPr marL="112713" indent="0">
              <a:spcBef>
                <a:spcPts val="0"/>
              </a:spcBef>
              <a:buNone/>
              <a:defRPr sz="1100"/>
            </a:lvl2pPr>
            <a:lvl3pPr marL="230187" indent="0">
              <a:spcBef>
                <a:spcPts val="0"/>
              </a:spcBef>
              <a:buNone/>
              <a:defRPr sz="1100"/>
            </a:lvl3pPr>
            <a:lvl4pPr marL="342900" indent="0">
              <a:spcBef>
                <a:spcPts val="0"/>
              </a:spcBef>
              <a:buNone/>
              <a:defRPr sz="1100"/>
            </a:lvl4pPr>
            <a:lvl5pPr marL="458787" indent="0">
              <a:spcBef>
                <a:spcPts val="0"/>
              </a:spcBef>
              <a:buNone/>
              <a:defRPr sz="1100"/>
            </a:lvl5pPr>
          </a:lstStyle>
          <a:p>
            <a:pPr lvl="0"/>
            <a:r>
              <a:rPr lang="en-US" dirty="0" smtClean="0"/>
              <a:t>Executive Director (click to add desired text)</a:t>
            </a:r>
          </a:p>
        </p:txBody>
      </p:sp>
      <p:sp>
        <p:nvSpPr>
          <p:cNvPr id="22" name="Text Placeholder 21"/>
          <p:cNvSpPr>
            <a:spLocks noGrp="1"/>
          </p:cNvSpPr>
          <p:nvPr>
            <p:ph type="body" sz="quarter" idx="58" hasCustomPrompt="1"/>
          </p:nvPr>
        </p:nvSpPr>
        <p:spPr bwMode="gray">
          <a:xfrm>
            <a:off x="1128208" y="3920028"/>
            <a:ext cx="3840480" cy="138499"/>
          </a:xfrm>
        </p:spPr>
        <p:txBody>
          <a:bodyPr/>
          <a:lstStyle>
            <a:lvl1pPr marL="0" indent="0">
              <a:spcBef>
                <a:spcPts val="200"/>
              </a:spcBef>
              <a:buNone/>
              <a:defRPr>
                <a:solidFill>
                  <a:schemeClr val="accent3"/>
                </a:solidFill>
              </a:defRPr>
            </a:lvl1pPr>
            <a:lvl2pPr marL="112713" indent="0">
              <a:spcBef>
                <a:spcPts val="200"/>
              </a:spcBef>
              <a:buNone/>
              <a:defRPr>
                <a:solidFill>
                  <a:schemeClr val="accent3"/>
                </a:solidFill>
              </a:defRPr>
            </a:lvl2pPr>
            <a:lvl3pPr marL="230187" indent="0">
              <a:spcBef>
                <a:spcPts val="200"/>
              </a:spcBef>
              <a:buNone/>
              <a:defRPr>
                <a:solidFill>
                  <a:schemeClr val="accent3"/>
                </a:solidFill>
              </a:defRPr>
            </a:lvl3pPr>
            <a:lvl4pPr marL="342900" indent="0">
              <a:spcBef>
                <a:spcPts val="200"/>
              </a:spcBef>
              <a:buNone/>
              <a:defRPr>
                <a:solidFill>
                  <a:schemeClr val="accent3"/>
                </a:solidFill>
              </a:defRPr>
            </a:lvl4pPr>
            <a:lvl5pPr marL="458787" indent="0">
              <a:spcBef>
                <a:spcPts val="200"/>
              </a:spcBef>
              <a:buNone/>
              <a:defRPr>
                <a:solidFill>
                  <a:schemeClr val="accent3"/>
                </a:solidFill>
              </a:defRPr>
            </a:lvl5pPr>
          </a:lstStyle>
          <a:p>
            <a:pPr lvl="0"/>
            <a:r>
              <a:rPr lang="en-US" dirty="0" smtClean="0"/>
              <a:t>Add Name(s) Here</a:t>
            </a:r>
          </a:p>
        </p:txBody>
      </p:sp>
      <p:sp>
        <p:nvSpPr>
          <p:cNvPr id="4" name="Title 3"/>
          <p:cNvSpPr>
            <a:spLocks noGrp="1"/>
          </p:cNvSpPr>
          <p:nvPr>
            <p:ph type="title" hasCustomPrompt="1"/>
          </p:nvPr>
        </p:nvSpPr>
        <p:spPr bwMode="gray">
          <a:xfrm>
            <a:off x="515182" y="694565"/>
            <a:ext cx="4473575" cy="307777"/>
          </a:xfrm>
        </p:spPr>
        <p:txBody>
          <a:bodyPr anchor="t" anchorCtr="0"/>
          <a:lstStyle>
            <a:lvl1pPr>
              <a:defRPr baseline="0"/>
            </a:lvl1pPr>
          </a:lstStyle>
          <a:p>
            <a:r>
              <a:rPr lang="en-US" dirty="0" smtClean="0"/>
              <a:t>Insert Program Name Here</a:t>
            </a:r>
            <a:endParaRPr lang="en-US" dirty="0"/>
          </a:p>
        </p:txBody>
      </p:sp>
      <p:cxnSp>
        <p:nvCxnSpPr>
          <p:cNvPr id="23" name="Straight Connector 22"/>
          <p:cNvCxnSpPr/>
          <p:nvPr userDrawn="1"/>
        </p:nvCxnSpPr>
        <p:spPr bwMode="gray">
          <a:xfrm>
            <a:off x="5571248" y="763588"/>
            <a:ext cx="0" cy="8300025"/>
          </a:xfrm>
          <a:prstGeom prst="line">
            <a:avLst/>
          </a:prstGeom>
          <a:ln w="6350">
            <a:solidFill>
              <a:schemeClr val="accent3"/>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24" name="TextBox 23"/>
          <p:cNvSpPr txBox="1"/>
          <p:nvPr userDrawn="1"/>
        </p:nvSpPr>
        <p:spPr bwMode="gray">
          <a:xfrm>
            <a:off x="5644268" y="754818"/>
            <a:ext cx="1618488" cy="8378488"/>
          </a:xfrm>
          <a:prstGeom prst="rect">
            <a:avLst/>
          </a:prstGeom>
          <a:noFill/>
        </p:spPr>
        <p:txBody>
          <a:bodyPr wrap="square" lIns="0" tIns="0" rIns="0" bIns="0" rtlCol="0">
            <a:noAutofit/>
          </a:bodyPr>
          <a:lstStyle/>
          <a:p>
            <a:pPr>
              <a:spcBef>
                <a:spcPts val="400"/>
              </a:spcBef>
            </a:pPr>
            <a:r>
              <a:rPr lang="en-US" sz="500" b="1" dirty="0" smtClean="0"/>
              <a:t>LEGAL</a:t>
            </a:r>
            <a:r>
              <a:rPr lang="en-US" sz="500" b="1" baseline="0" dirty="0" smtClean="0"/>
              <a:t> CAVEAT</a:t>
            </a:r>
            <a:endParaRPr lang="en-US" sz="500" b="1" dirty="0" smtClean="0"/>
          </a:p>
          <a:p>
            <a:pPr>
              <a:spcBef>
                <a:spcPts val="400"/>
              </a:spcBef>
            </a:pPr>
            <a:r>
              <a:rPr lang="en-US" sz="500" dirty="0" smtClean="0"/>
              <a:t>EAB is a division of The Advisory Board Company (“EAB”). EAB has made efforts to verify the accuracy of the information it provides to members. This report relies on data obtained from many sources, however, and EAB cannot guarantee the accuracy of the information provided or any analysis based thereon. In addition, neither EAB nor any of its affiliates (each, an “EAB Organization”) is in the business</a:t>
            </a:r>
            <a:br>
              <a:rPr lang="en-US" sz="500" dirty="0" smtClean="0"/>
            </a:br>
            <a:r>
              <a:rPr lang="en-US" sz="500" dirty="0" smtClean="0"/>
              <a:t>of giving legal, medical, accounting, or other professional advice, and its reports should</a:t>
            </a:r>
            <a:br>
              <a:rPr lang="en-US" sz="500" dirty="0" smtClean="0"/>
            </a:br>
            <a:r>
              <a:rPr lang="en-US" sz="500" dirty="0" smtClean="0"/>
              <a:t>not be construed as professional advice. In particular, members should not rely on any legal commentary in this report as a basis for action,</a:t>
            </a:r>
            <a:br>
              <a:rPr lang="en-US" sz="500" dirty="0" smtClean="0"/>
            </a:br>
            <a:r>
              <a:rPr lang="en-US" sz="500" dirty="0" smtClean="0"/>
              <a:t>or assume that any tactics described herein would be permitted by applicable law or appropriate for a given member’s situation. Members are advised to consult with appropriate professionals concerning legal, medical, tax, or accounting issues, before implementing any of these tactics.</a:t>
            </a:r>
            <a:br>
              <a:rPr lang="en-US" sz="500" dirty="0" smtClean="0"/>
            </a:br>
            <a:r>
              <a:rPr lang="en-US" sz="500" dirty="0" smtClean="0"/>
              <a:t>No EAB Organization or any of its respective officers, directors, employees, or agents shall be liable for any claims, liabilities, or expenses relating to (a) any errors or omissions in this report, whether caused by any EAB organization, or any of their respective employees or agents,</a:t>
            </a:r>
            <a:br>
              <a:rPr lang="en-US" sz="500" dirty="0" smtClean="0"/>
            </a:br>
            <a:r>
              <a:rPr lang="en-US" sz="500" dirty="0" smtClean="0"/>
              <a:t>or sources or other third parties, (b) any recommendation or graded ranking by any</a:t>
            </a:r>
            <a:br>
              <a:rPr lang="en-US" sz="500" dirty="0" smtClean="0"/>
            </a:br>
            <a:r>
              <a:rPr lang="en-US" sz="500" dirty="0" smtClean="0"/>
              <a:t>EAB Organization, or (c) failure of member and</a:t>
            </a:r>
            <a:br>
              <a:rPr lang="en-US" sz="500" dirty="0" smtClean="0"/>
            </a:br>
            <a:r>
              <a:rPr lang="en-US" sz="500" dirty="0" smtClean="0"/>
              <a:t>its employees and agents to abide by the terms set forth herein.</a:t>
            </a:r>
          </a:p>
          <a:p>
            <a:pPr>
              <a:spcBef>
                <a:spcPts val="400"/>
              </a:spcBef>
            </a:pPr>
            <a:r>
              <a:rPr lang="en-US" sz="500" dirty="0" smtClean="0"/>
              <a:t>EAB, Education Advisory Board, The Advisory Board Company, Royall, and Royall &amp; Company are registered trademarks of The Advisory Board Company in the United States and other countries. Members are not permitted to use these trademarks, or any other trademark, product name, service name, trade name, and logo of any EAB Organization without prior written consent of EAB. Other trademarks, product names, service names, trade names, and logos used within these pages are the property of their respective holders. Use of other company trademarks, product names, service names,</a:t>
            </a:r>
            <a:br>
              <a:rPr lang="en-US" sz="500" dirty="0" smtClean="0"/>
            </a:br>
            <a:r>
              <a:rPr lang="en-US" sz="500" dirty="0" smtClean="0"/>
              <a:t>trade names, and logos or images of the same does not necessarily constitute (a) an endorsement by such company of an EAB Organization and its products and services, or (b) an endorsement of the company or its products or services by an EAB Organization. No EAB Organization is affiliated with any such company.</a:t>
            </a:r>
          </a:p>
          <a:p>
            <a:pPr>
              <a:spcBef>
                <a:spcPts val="1200"/>
              </a:spcBef>
            </a:pPr>
            <a:r>
              <a:rPr lang="en-US" sz="500" b="1" dirty="0" smtClean="0"/>
              <a:t>IMPORTANT: Please read the following.</a:t>
            </a:r>
          </a:p>
          <a:p>
            <a:pPr>
              <a:spcBef>
                <a:spcPts val="400"/>
              </a:spcBef>
            </a:pPr>
            <a:r>
              <a:rPr lang="en-US" sz="500" dirty="0" smtClean="0"/>
              <a:t>EAB has prepared this report for the exclusive</a:t>
            </a:r>
            <a:br>
              <a:rPr lang="en-US" sz="500" dirty="0" smtClean="0"/>
            </a:br>
            <a:r>
              <a:rPr lang="en-US" sz="500" dirty="0" smtClean="0"/>
              <a:t>use of its members. Each member acknowledges and agrees that this report and the information contained herein (collectively, the “Report”) are confidential and proprietary to EAB. By accepting delivery of this Report, each member agrees to abide by the terms as stated herein, including</a:t>
            </a:r>
            <a:br>
              <a:rPr lang="en-US" sz="500" dirty="0" smtClean="0"/>
            </a:br>
            <a:r>
              <a:rPr lang="en-US" sz="500" dirty="0" smtClean="0"/>
              <a:t>the following:</a:t>
            </a:r>
          </a:p>
          <a:p>
            <a:pPr marL="112713" indent="-112713">
              <a:spcBef>
                <a:spcPts val="400"/>
              </a:spcBef>
            </a:pPr>
            <a:r>
              <a:rPr lang="en-US" sz="500" dirty="0" smtClean="0"/>
              <a:t>1.	All right, title, and interest in and to this Report is owned by an EAB Organization. Except as stated herein, no right, license, permission, or interest of any kind in this Report is intended to be given, transferred to, or acquired by a member. Each member is authorized to use this Report only to the extent expressly authorized herein.</a:t>
            </a:r>
          </a:p>
          <a:p>
            <a:pPr marL="112713" indent="-112713">
              <a:spcBef>
                <a:spcPts val="400"/>
              </a:spcBef>
            </a:pPr>
            <a:r>
              <a:rPr lang="en-US" sz="500" dirty="0" smtClean="0"/>
              <a:t>2.	Each member shall not sell, license, republish, or post online or otherwise this Report, in part or in whole. Each member shall not</a:t>
            </a:r>
            <a:r>
              <a:rPr lang="en-US" sz="500" baseline="0" dirty="0" smtClean="0"/>
              <a:t> </a:t>
            </a:r>
            <a:r>
              <a:rPr lang="en-US" sz="500" dirty="0" smtClean="0"/>
              <a:t>disseminate or permit the use of, and shall take reasonable precautions to prevent such dissemination or use of, this Report by (a) any of its employees and agents (except as stated below), or (b) any third party.</a:t>
            </a:r>
          </a:p>
          <a:p>
            <a:pPr marL="112713" indent="-112713">
              <a:spcBef>
                <a:spcPts val="400"/>
              </a:spcBef>
            </a:pPr>
            <a:r>
              <a:rPr lang="en-US" sz="500" dirty="0" smtClean="0"/>
              <a:t>3.	Each member may make this Report available solely to those of its employees and agents who (a) are registered for the workshop or membership program of which this Report is a part, (b) require access to this Report in order to learn from the information described herein, and (c) agree not to disclose this Report to other employees or agents or any third party. Each member shall use, and shall ensure that its employees and agents use, this Report for its internal use only. Each member may make a limited number of copies, solely as adequate for use by its employees and agents in accordance with the terms herein.</a:t>
            </a:r>
          </a:p>
          <a:p>
            <a:pPr marL="112713" indent="-112713">
              <a:spcBef>
                <a:spcPts val="400"/>
              </a:spcBef>
            </a:pPr>
            <a:r>
              <a:rPr lang="en-US" sz="500" dirty="0" smtClean="0"/>
              <a:t>4.	Each member shall not remove from this Report any confidential markings, copyright notices, and/or other similar indicia herein.</a:t>
            </a:r>
          </a:p>
          <a:p>
            <a:pPr marL="112713" indent="-112713">
              <a:spcBef>
                <a:spcPts val="400"/>
              </a:spcBef>
            </a:pPr>
            <a:r>
              <a:rPr lang="en-US" sz="500" dirty="0" smtClean="0"/>
              <a:t>5.	Each member is responsible for any breach of its obligations as stated herein by any of its employees or agents.</a:t>
            </a:r>
          </a:p>
          <a:p>
            <a:pPr marL="112713" indent="-112713">
              <a:spcBef>
                <a:spcPts val="400"/>
              </a:spcBef>
            </a:pPr>
            <a:r>
              <a:rPr lang="en-US" sz="500" dirty="0" smtClean="0"/>
              <a:t>6.	If a member is unwilling to abide by any of the foregoing obligations, then such member shall promptly return this Report and all copies thereof to EAB.</a:t>
            </a:r>
          </a:p>
        </p:txBody>
      </p:sp>
    </p:spTree>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orient="horz" pos="480" userDrawn="1">
          <p15:clr>
            <a:srgbClr val="FBAE40"/>
          </p15:clr>
        </p15:guide>
        <p15:guide id="2" pos="71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455320" y="3309301"/>
            <a:ext cx="1234440" cy="472307"/>
          </a:xfrm>
          <a:prstGeom prst="rect">
            <a:avLst/>
          </a:prstGeom>
        </p:spPr>
      </p:pic>
      <p:sp>
        <p:nvSpPr>
          <p:cNvPr id="14" name="Title 1"/>
          <p:cNvSpPr>
            <a:spLocks noGrp="1"/>
          </p:cNvSpPr>
          <p:nvPr>
            <p:ph type="title" hasCustomPrompt="1"/>
          </p:nvPr>
        </p:nvSpPr>
        <p:spPr bwMode="gray">
          <a:xfrm>
            <a:off x="1451412" y="4824861"/>
            <a:ext cx="5029200" cy="775597"/>
          </a:xfrm>
          <a:prstGeom prst="rect">
            <a:avLst/>
          </a:prstGeom>
        </p:spPr>
        <p:txBody>
          <a:bodyPr wrap="square" lIns="0" tIns="0" rIns="0" bIns="0" anchor="b" anchorCtr="0">
            <a:spAutoFit/>
          </a:bodyPr>
          <a:lstStyle>
            <a:lvl1pPr>
              <a:lnSpc>
                <a:spcPct val="90000"/>
              </a:lnSpc>
              <a:defRPr sz="2800" b="0" baseline="0">
                <a:solidFill>
                  <a:schemeClr val="tx1"/>
                </a:solidFill>
              </a:defRPr>
            </a:lvl1pPr>
          </a:lstStyle>
          <a:p>
            <a:r>
              <a:rPr lang="en-US" dirty="0" smtClean="0"/>
              <a:t>Divider Title – Rockwell 28pt Regular, Use Title Case</a:t>
            </a:r>
          </a:p>
        </p:txBody>
      </p:sp>
      <p:sp>
        <p:nvSpPr>
          <p:cNvPr id="15" name="Text Placeholder 16"/>
          <p:cNvSpPr>
            <a:spLocks noGrp="1"/>
          </p:cNvSpPr>
          <p:nvPr>
            <p:ph type="body" sz="quarter" idx="22" hasCustomPrompt="1"/>
          </p:nvPr>
        </p:nvSpPr>
        <p:spPr bwMode="gray">
          <a:xfrm>
            <a:off x="1451412" y="5786992"/>
            <a:ext cx="5029200" cy="169277"/>
          </a:xfrm>
        </p:spPr>
        <p:txBody>
          <a:bodyPr/>
          <a:lstStyle>
            <a:lvl1pPr marL="0" indent="0">
              <a:spcBef>
                <a:spcPts val="0"/>
              </a:spcBef>
              <a:buNone/>
              <a:defRPr sz="1100">
                <a:solidFill>
                  <a:schemeClr val="tx1"/>
                </a:solidFill>
              </a:defRPr>
            </a:lvl1pPr>
            <a:lvl2pPr>
              <a:spcBef>
                <a:spcPts val="0"/>
              </a:spcBef>
              <a:defRPr sz="1100"/>
            </a:lvl2pPr>
            <a:lvl3pPr>
              <a:spcBef>
                <a:spcPts val="0"/>
              </a:spcBef>
              <a:defRPr sz="1100"/>
            </a:lvl3pPr>
            <a:lvl4pPr>
              <a:spcBef>
                <a:spcPts val="0"/>
              </a:spcBef>
              <a:defRPr sz="1100"/>
            </a:lvl4pPr>
            <a:lvl5pPr>
              <a:spcBef>
                <a:spcPts val="0"/>
              </a:spcBef>
              <a:defRPr sz="1100"/>
            </a:lvl5pPr>
          </a:lstStyle>
          <a:p>
            <a:pPr lvl="0"/>
            <a:r>
              <a:rPr lang="en-US" dirty="0" smtClean="0"/>
              <a:t>Divider Subtitle – Verdana 11pt Regular, Use Title Case</a:t>
            </a:r>
          </a:p>
        </p:txBody>
      </p:sp>
      <p:sp>
        <p:nvSpPr>
          <p:cNvPr id="16" name="Text Placeholder 20"/>
          <p:cNvSpPr>
            <a:spLocks noGrp="1"/>
          </p:cNvSpPr>
          <p:nvPr>
            <p:ph type="body" sz="quarter" idx="23" hasCustomPrompt="1"/>
          </p:nvPr>
        </p:nvSpPr>
        <p:spPr bwMode="gray">
          <a:xfrm>
            <a:off x="1451412" y="7051159"/>
            <a:ext cx="2286000" cy="543739"/>
          </a:xfrm>
        </p:spPr>
        <p:txBody>
          <a:bodyPr/>
          <a:lstStyle>
            <a:lvl1pPr>
              <a:defRPr>
                <a:solidFill>
                  <a:schemeClr val="tx1"/>
                </a:solidFill>
              </a:defRPr>
            </a:lvl1pPr>
          </a:lstStyle>
          <a:p>
            <a:pPr lvl="0"/>
            <a:r>
              <a:rPr lang="en-US" dirty="0" smtClean="0"/>
              <a:t>Divider Bullet Placement (if needed)</a:t>
            </a:r>
          </a:p>
          <a:p>
            <a:pPr lvl="0"/>
            <a:r>
              <a:rPr lang="en-US" dirty="0" smtClean="0"/>
              <a:t>Divider Bullet Placement (if needed)</a:t>
            </a:r>
          </a:p>
          <a:p>
            <a:pPr lvl="0"/>
            <a:r>
              <a:rPr lang="en-US" dirty="0" smtClean="0"/>
              <a:t>Divider Bullet Placement (if needed)</a:t>
            </a:r>
          </a:p>
        </p:txBody>
      </p:sp>
      <p:cxnSp>
        <p:nvCxnSpPr>
          <p:cNvPr id="19" name="Straight Connector 18"/>
          <p:cNvCxnSpPr/>
          <p:nvPr userDrawn="1"/>
        </p:nvCxnSpPr>
        <p:spPr bwMode="gray">
          <a:xfrm>
            <a:off x="1451412" y="6631720"/>
            <a:ext cx="5043885" cy="0"/>
          </a:xfrm>
          <a:prstGeom prst="line">
            <a:avLst/>
          </a:prstGeom>
          <a:ln w="1270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0" name="Text Placeholder 23"/>
          <p:cNvSpPr>
            <a:spLocks noGrp="1"/>
          </p:cNvSpPr>
          <p:nvPr>
            <p:ph type="body" sz="quarter" idx="24" hasCustomPrompt="1"/>
          </p:nvPr>
        </p:nvSpPr>
        <p:spPr bwMode="gray">
          <a:xfrm>
            <a:off x="5217845" y="6636850"/>
            <a:ext cx="1277002" cy="205151"/>
          </a:xfrm>
          <a:prstGeom prst="round2SameRect">
            <a:avLst>
              <a:gd name="adj1" fmla="val 0"/>
              <a:gd name="adj2" fmla="val 20202"/>
            </a:avLst>
          </a:prstGeom>
          <a:solidFill>
            <a:schemeClr val="tx2"/>
          </a:solidFill>
        </p:spPr>
        <p:txBody>
          <a:bodyPr wrap="none" lIns="45720" tIns="27432" rIns="45720" bIns="27432" anchor="ctr" anchorCtr="0"/>
          <a:lstStyle>
            <a:lvl1pPr marL="0" indent="0" algn="r">
              <a:spcBef>
                <a:spcPts val="0"/>
              </a:spcBef>
              <a:buNone/>
              <a:defRPr cap="all" spc="40" baseline="0">
                <a:solidFill>
                  <a:schemeClr val="bg1"/>
                </a:solidFill>
                <a:latin typeface="+mj-lt"/>
              </a:defRPr>
            </a:lvl1pPr>
            <a:lvl2pPr marL="112713" indent="0">
              <a:buNone/>
              <a:defRPr cap="all" spc="40">
                <a:solidFill>
                  <a:schemeClr val="bg1"/>
                </a:solidFill>
                <a:latin typeface="+mj-lt"/>
              </a:defRPr>
            </a:lvl2pPr>
            <a:lvl3pPr marL="230187" indent="0">
              <a:buNone/>
              <a:defRPr cap="all" spc="40">
                <a:solidFill>
                  <a:schemeClr val="bg1"/>
                </a:solidFill>
                <a:latin typeface="+mj-lt"/>
              </a:defRPr>
            </a:lvl3pPr>
            <a:lvl4pPr marL="342900" indent="0">
              <a:buNone/>
              <a:defRPr cap="all" spc="40">
                <a:solidFill>
                  <a:schemeClr val="bg1"/>
                </a:solidFill>
                <a:latin typeface="+mj-lt"/>
              </a:defRPr>
            </a:lvl4pPr>
            <a:lvl5pPr marL="458787" indent="0">
              <a:buNone/>
              <a:defRPr cap="all" spc="40">
                <a:solidFill>
                  <a:schemeClr val="bg1"/>
                </a:solidFill>
                <a:latin typeface="+mj-lt"/>
              </a:defRPr>
            </a:lvl5pPr>
          </a:lstStyle>
          <a:p>
            <a:pPr lvl="0"/>
            <a:r>
              <a:rPr lang="en-US" dirty="0" smtClean="0"/>
              <a:t>Insert break type</a:t>
            </a:r>
          </a:p>
        </p:txBody>
      </p:sp>
      <p:sp>
        <p:nvSpPr>
          <p:cNvPr id="22" name="Text Placeholder 27"/>
          <p:cNvSpPr>
            <a:spLocks noGrp="1"/>
          </p:cNvSpPr>
          <p:nvPr>
            <p:ph type="body" sz="quarter" idx="25" hasCustomPrompt="1"/>
          </p:nvPr>
        </p:nvSpPr>
        <p:spPr bwMode="gray">
          <a:xfrm>
            <a:off x="6495296" y="6312606"/>
            <a:ext cx="824429" cy="1384995"/>
          </a:xfrm>
        </p:spPr>
        <p:txBody>
          <a:bodyPr/>
          <a:lstStyle>
            <a:lvl1pPr marL="0" indent="0" algn="r">
              <a:spcBef>
                <a:spcPts val="0"/>
              </a:spcBef>
              <a:buNone/>
              <a:defRPr sz="9000">
                <a:solidFill>
                  <a:schemeClr val="accent1"/>
                </a:solidFill>
                <a:latin typeface="+mj-lt"/>
              </a:defRPr>
            </a:lvl1pPr>
            <a:lvl2pPr>
              <a:defRPr sz="9000"/>
            </a:lvl2pPr>
            <a:lvl3pPr>
              <a:defRPr sz="9000"/>
            </a:lvl3pPr>
            <a:lvl4pPr>
              <a:defRPr sz="9000"/>
            </a:lvl4pPr>
            <a:lvl5pPr>
              <a:defRPr sz="9000"/>
            </a:lvl5pPr>
          </a:lstStyle>
          <a:p>
            <a:pPr lvl="0"/>
            <a:r>
              <a:rPr lang="en-US" dirty="0" smtClean="0"/>
              <a:t>#</a:t>
            </a:r>
            <a:endParaRPr lang="en-US" dirty="0"/>
          </a:p>
        </p:txBody>
      </p:sp>
      <p:sp>
        <p:nvSpPr>
          <p:cNvPr id="9" name="Text Placeholder 1"/>
          <p:cNvSpPr txBox="1">
            <a:spLocks/>
          </p:cNvSpPr>
          <p:nvPr userDrawn="1"/>
        </p:nvSpPr>
        <p:spPr bwMode="gray">
          <a:xfrm>
            <a:off x="7901812" y="6631720"/>
            <a:ext cx="1543781" cy="1774845"/>
          </a:xfrm>
          <a:prstGeom prst="rect">
            <a:avLst/>
          </a:prstGeom>
          <a:solidFill>
            <a:srgbClr val="009900"/>
          </a:solidFill>
        </p:spPr>
        <p:txBody>
          <a:bodyPr vert="horz" wrap="square" lIns="64008" tIns="45720" rIns="64008" bIns="45720" rtlCol="0">
            <a:spAutoFit/>
          </a:bodyPr>
          <a:lstStyle>
            <a:lvl1pPr marL="0" indent="0" algn="l" defTabSz="640080" rtl="0" eaLnBrk="1" latinLnBrk="0" hangingPunct="1">
              <a:spcBef>
                <a:spcPts val="500"/>
              </a:spcBef>
              <a:buFontTx/>
              <a:buNone/>
              <a:defRPr sz="10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58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6pPr>
            <a:lvl7pPr marL="8001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7pPr>
            <a:lvl8pPr marL="9144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8pPr>
            <a:lvl9pPr marL="10287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r>
              <a:rPr lang="en-US" sz="1000" b="1" dirty="0" smtClean="0">
                <a:solidFill>
                  <a:schemeClr val="bg1"/>
                </a:solidFill>
                <a:latin typeface="Arial" panose="020B0604020202020204" pitchFamily="34" charset="0"/>
                <a:cs typeface="Arial" panose="020B0604020202020204" pitchFamily="34" charset="0"/>
              </a:rPr>
              <a:t>What’s a Break Type?</a:t>
            </a:r>
          </a:p>
          <a:p>
            <a:pPr marL="0" indent="0">
              <a:spcBef>
                <a:spcPts val="300"/>
              </a:spcBef>
              <a:buFont typeface="+mj-lt"/>
              <a:buNone/>
            </a:pPr>
            <a:r>
              <a:rPr lang="en-US" sz="800" b="0" dirty="0" smtClean="0">
                <a:solidFill>
                  <a:schemeClr val="bg1"/>
                </a:solidFill>
                <a:latin typeface="Arial" panose="020B0604020202020204" pitchFamily="34" charset="0"/>
                <a:cs typeface="Arial" panose="020B0604020202020204" pitchFamily="34" charset="0"/>
              </a:rPr>
              <a:t>Break types</a:t>
            </a:r>
            <a:r>
              <a:rPr lang="en-US" sz="800" b="0" baseline="0" dirty="0" smtClean="0">
                <a:solidFill>
                  <a:schemeClr val="bg1"/>
                </a:solidFill>
                <a:latin typeface="Arial" panose="020B0604020202020204" pitchFamily="34" charset="0"/>
                <a:cs typeface="Arial" panose="020B0604020202020204" pitchFamily="34" charset="0"/>
              </a:rPr>
              <a:t> can be anything that you want to consider the section following the divider as:</a:t>
            </a:r>
          </a:p>
          <a:p>
            <a:pPr marL="117475" indent="-117475">
              <a:spcBef>
                <a:spcPts val="500"/>
              </a:spcBef>
              <a:buFont typeface="Arial" panose="020B0604020202020204" pitchFamily="34" charset="0"/>
              <a:buChar char="•"/>
            </a:pPr>
            <a:r>
              <a:rPr lang="en-US" sz="800" b="0" baseline="0" dirty="0" smtClean="0">
                <a:solidFill>
                  <a:schemeClr val="bg1"/>
                </a:solidFill>
                <a:latin typeface="Arial" panose="020B0604020202020204" pitchFamily="34" charset="0"/>
                <a:cs typeface="Arial" panose="020B0604020202020204" pitchFamily="34" charset="0"/>
              </a:rPr>
              <a:t>Section</a:t>
            </a:r>
          </a:p>
          <a:p>
            <a:pPr marL="117475" indent="-117475">
              <a:spcBef>
                <a:spcPts val="200"/>
              </a:spcBef>
              <a:buFont typeface="Arial" panose="020B0604020202020204" pitchFamily="34" charset="0"/>
              <a:buChar char="•"/>
            </a:pPr>
            <a:r>
              <a:rPr lang="en-US" sz="800" b="0" baseline="0" dirty="0" smtClean="0">
                <a:solidFill>
                  <a:schemeClr val="bg1"/>
                </a:solidFill>
                <a:latin typeface="Arial" panose="020B0604020202020204" pitchFamily="34" charset="0"/>
                <a:cs typeface="Arial" panose="020B0604020202020204" pitchFamily="34" charset="0"/>
              </a:rPr>
              <a:t>Chapter</a:t>
            </a:r>
          </a:p>
          <a:p>
            <a:pPr marL="117475" indent="-117475">
              <a:spcBef>
                <a:spcPts val="200"/>
              </a:spcBef>
              <a:buFont typeface="Arial" panose="020B0604020202020204" pitchFamily="34" charset="0"/>
              <a:buChar char="•"/>
            </a:pPr>
            <a:r>
              <a:rPr lang="en-US" sz="800" b="0" baseline="0" dirty="0" smtClean="0">
                <a:solidFill>
                  <a:schemeClr val="bg1"/>
                </a:solidFill>
                <a:latin typeface="Arial" panose="020B0604020202020204" pitchFamily="34" charset="0"/>
                <a:cs typeface="Arial" panose="020B0604020202020204" pitchFamily="34" charset="0"/>
              </a:rPr>
              <a:t>Essay</a:t>
            </a:r>
          </a:p>
          <a:p>
            <a:pPr marL="117475" indent="-117475">
              <a:spcBef>
                <a:spcPts val="200"/>
              </a:spcBef>
              <a:buFont typeface="Arial" panose="020B0604020202020204" pitchFamily="34" charset="0"/>
              <a:buChar char="•"/>
            </a:pPr>
            <a:r>
              <a:rPr lang="en-US" sz="800" b="0" baseline="0" dirty="0" smtClean="0">
                <a:solidFill>
                  <a:schemeClr val="bg1"/>
                </a:solidFill>
                <a:latin typeface="Arial" panose="020B0604020202020204" pitchFamily="34" charset="0"/>
                <a:cs typeface="Arial" panose="020B0604020202020204" pitchFamily="34" charset="0"/>
              </a:rPr>
              <a:t>Appendix</a:t>
            </a:r>
          </a:p>
          <a:p>
            <a:pPr marL="117475" indent="-117475">
              <a:spcBef>
                <a:spcPts val="200"/>
              </a:spcBef>
              <a:buFont typeface="Arial" panose="020B0604020202020204" pitchFamily="34" charset="0"/>
              <a:buChar char="•"/>
            </a:pPr>
            <a:r>
              <a:rPr lang="en-US" sz="800" b="0" baseline="0" dirty="0" smtClean="0">
                <a:solidFill>
                  <a:schemeClr val="bg1"/>
                </a:solidFill>
                <a:latin typeface="Arial" panose="020B0604020202020204" pitchFamily="34" charset="0"/>
                <a:cs typeface="Arial" panose="020B0604020202020204" pitchFamily="34" charset="0"/>
              </a:rPr>
              <a:t>Etc.</a:t>
            </a:r>
          </a:p>
          <a:p>
            <a:pPr marL="0" indent="0">
              <a:spcBef>
                <a:spcPts val="600"/>
              </a:spcBef>
              <a:buFont typeface="Arial" panose="020B0604020202020204" pitchFamily="34" charset="0"/>
              <a:buNone/>
            </a:pPr>
            <a:r>
              <a:rPr lang="en-US" sz="800" b="0" i="1" baseline="0" dirty="0" smtClean="0">
                <a:solidFill>
                  <a:schemeClr val="bg1"/>
                </a:solidFill>
                <a:latin typeface="Arial" panose="020B0604020202020204" pitchFamily="34" charset="0"/>
                <a:cs typeface="Arial" panose="020B0604020202020204" pitchFamily="34" charset="0"/>
              </a:rPr>
              <a:t>If not needed, you may delete the break type box.</a:t>
            </a:r>
            <a:endParaRPr lang="en-US" sz="800" b="0" i="1" dirty="0">
              <a:solidFill>
                <a:schemeClr val="bg1"/>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pos="913" userDrawn="1">
          <p15:clr>
            <a:srgbClr val="FBAE40"/>
          </p15:clr>
        </p15:guide>
        <p15:guide id="2" orient="horz" pos="3532" userDrawn="1">
          <p15:clr>
            <a:srgbClr val="FBAE40"/>
          </p15:clr>
        </p15:guide>
        <p15:guide id="3" orient="horz" pos="3643"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p>
            <a:r>
              <a:rPr lang="en-US" dirty="0" smtClean="0"/>
              <a:t>Page Title – Rockwell 20pt Regular, Title Case</a:t>
            </a:r>
            <a:endParaRPr lang="en-US" dirty="0"/>
          </a:p>
        </p:txBody>
      </p:sp>
      <p:sp>
        <p:nvSpPr>
          <p:cNvPr id="59" name="Text Placeholder 3"/>
          <p:cNvSpPr>
            <a:spLocks noGrp="1"/>
          </p:cNvSpPr>
          <p:nvPr>
            <p:ph type="body" sz="quarter" idx="10" hasCustomPrompt="1"/>
          </p:nvPr>
        </p:nvSpPr>
        <p:spPr bwMode="gray">
          <a:xfrm>
            <a:off x="962025" y="1480297"/>
            <a:ext cx="6400800" cy="4129189"/>
          </a:xfrm>
        </p:spPr>
        <p:txBody>
          <a:bodyPr>
            <a:noAutofit/>
          </a:bodyPr>
          <a:lstStyle>
            <a:lvl1pPr marL="0" marR="0" indent="0" algn="l" defTabSz="1018879" rtl="0" eaLnBrk="1" fontAlgn="auto" latinLnBrk="0" hangingPunct="1">
              <a:lnSpc>
                <a:spcPct val="100000"/>
              </a:lnSpc>
              <a:spcBef>
                <a:spcPts val="1000"/>
              </a:spcBef>
              <a:spcAft>
                <a:spcPts val="0"/>
              </a:spcAft>
              <a:buClr>
                <a:schemeClr val="tx1"/>
              </a:buClr>
              <a:buSzTx/>
              <a:buFont typeface="Arial" pitchFamily="34" charset="0"/>
              <a:buNone/>
              <a:tabLst>
                <a:tab pos="6309360" algn="r"/>
              </a:tabLst>
              <a:defRPr sz="1000"/>
            </a:lvl1pPr>
            <a:lvl2pPr marL="112713" indent="0">
              <a:spcBef>
                <a:spcPts val="1000"/>
              </a:spcBef>
              <a:buNone/>
              <a:defRPr sz="1000"/>
            </a:lvl2pPr>
            <a:lvl3pPr marL="230187" indent="0">
              <a:spcBef>
                <a:spcPts val="1000"/>
              </a:spcBef>
              <a:buNone/>
              <a:defRPr sz="1000"/>
            </a:lvl3pPr>
            <a:lvl4pPr marL="342900" indent="0">
              <a:spcBef>
                <a:spcPts val="1000"/>
              </a:spcBef>
              <a:buNone/>
              <a:defRPr sz="1000"/>
            </a:lvl4pPr>
            <a:lvl5pPr marL="458787" indent="0">
              <a:spcBef>
                <a:spcPts val="1000"/>
              </a:spcBef>
              <a:buNone/>
              <a:defRPr sz="1000"/>
            </a:lvl5pPr>
          </a:lstStyle>
          <a:p>
            <a:pPr lvl="0"/>
            <a:r>
              <a:rPr lang="en-US" dirty="0" smtClean="0"/>
              <a:t>Type Section Title, tab, then page number, then period space, period space, </a:t>
            </a:r>
            <a:r>
              <a:rPr lang="en-US" dirty="0" err="1" smtClean="0"/>
              <a:t>etc</a:t>
            </a:r>
            <a:r>
              <a:rPr lang="en-US" dirty="0" smtClean="0"/>
              <a:t>	. . . . . . . . . . . . X</a:t>
            </a:r>
            <a:br>
              <a:rPr lang="en-US" dirty="0" smtClean="0"/>
            </a:br>
            <a:r>
              <a:rPr lang="en-US" dirty="0" smtClean="0"/>
              <a:t>Type Section Title, tab, then page number, then period space, period space, </a:t>
            </a:r>
            <a:r>
              <a:rPr lang="en-US" dirty="0" err="1" smtClean="0"/>
              <a:t>etc</a:t>
            </a:r>
            <a:r>
              <a:rPr lang="en-US" dirty="0" smtClean="0"/>
              <a:t>	. . . . . . . . . . . . X</a:t>
            </a:r>
            <a:br>
              <a:rPr lang="en-US" dirty="0" smtClean="0"/>
            </a:br>
            <a:r>
              <a:rPr lang="en-US" dirty="0" smtClean="0"/>
              <a:t>Type Section Title, tab, then page number, then period space, period space, </a:t>
            </a:r>
            <a:r>
              <a:rPr lang="en-US" dirty="0" err="1" smtClean="0"/>
              <a:t>etc</a:t>
            </a:r>
            <a:r>
              <a:rPr lang="en-US" dirty="0" smtClean="0"/>
              <a:t>	. . . . . . . . . . . . X</a:t>
            </a:r>
            <a:br>
              <a:rPr lang="en-US" dirty="0" smtClean="0"/>
            </a:br>
            <a:r>
              <a:rPr lang="en-US" dirty="0" smtClean="0"/>
              <a:t>Type Section Title, tab, then page number, then period space, period space, </a:t>
            </a:r>
            <a:r>
              <a:rPr lang="en-US" dirty="0" err="1" smtClean="0"/>
              <a:t>etc</a:t>
            </a:r>
            <a:r>
              <a:rPr lang="en-US" dirty="0" smtClean="0"/>
              <a:t>	. . . . . . . . . . . . X</a:t>
            </a:r>
            <a:br>
              <a:rPr lang="en-US" dirty="0" smtClean="0"/>
            </a:br>
            <a:r>
              <a:rPr lang="en-US" dirty="0" smtClean="0"/>
              <a:t>Type Section Title, tab, then page number, then period space, period space, </a:t>
            </a:r>
            <a:r>
              <a:rPr lang="en-US" dirty="0" err="1" smtClean="0"/>
              <a:t>etc</a:t>
            </a:r>
            <a:r>
              <a:rPr lang="en-US" dirty="0" smtClean="0"/>
              <a:t>	. . . . . . . . . . . . X</a:t>
            </a:r>
            <a:br>
              <a:rPr lang="en-US" dirty="0" smtClean="0"/>
            </a:br>
            <a:r>
              <a:rPr lang="en-US" dirty="0" smtClean="0"/>
              <a:t>Type Section Title, tab, then page number, then period space, period space, </a:t>
            </a:r>
            <a:r>
              <a:rPr lang="en-US" dirty="0" err="1" smtClean="0"/>
              <a:t>etc</a:t>
            </a:r>
            <a:r>
              <a:rPr lang="en-US" dirty="0" smtClean="0"/>
              <a:t>	. . . . . . . . . . . . X</a:t>
            </a:r>
            <a:br>
              <a:rPr lang="en-US" dirty="0" smtClean="0"/>
            </a:br>
            <a:r>
              <a:rPr lang="en-US" dirty="0" smtClean="0"/>
              <a:t>Type Section Title, tab, then page number, then period space, period space, </a:t>
            </a:r>
            <a:r>
              <a:rPr lang="en-US" dirty="0" err="1" smtClean="0"/>
              <a:t>etc</a:t>
            </a:r>
            <a:r>
              <a:rPr lang="en-US" dirty="0" smtClean="0"/>
              <a:t>	. . . . . . . . . . . . X</a:t>
            </a:r>
          </a:p>
        </p:txBody>
      </p:sp>
      <p:cxnSp>
        <p:nvCxnSpPr>
          <p:cNvPr id="6" name="Straight Connector 5"/>
          <p:cNvCxnSpPr/>
          <p:nvPr userDrawn="1"/>
        </p:nvCxnSpPr>
        <p:spPr bwMode="gray">
          <a:xfrm>
            <a:off x="504032" y="1037059"/>
            <a:ext cx="675401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5" name="TextBox 4"/>
          <p:cNvSpPr txBox="1"/>
          <p:nvPr userDrawn="1"/>
        </p:nvSpPr>
        <p:spPr bwMode="gray">
          <a:xfrm>
            <a:off x="7923572" y="1480297"/>
            <a:ext cx="2489481" cy="4844381"/>
          </a:xfrm>
          <a:prstGeom prst="rect">
            <a:avLst/>
          </a:prstGeom>
          <a:solidFill>
            <a:srgbClr val="009900"/>
          </a:solidFill>
        </p:spPr>
        <p:txBody>
          <a:bodyPr wrap="square" lIns="91440" rIns="91440" rtlCol="0">
            <a:noAutofit/>
          </a:bodyPr>
          <a:lstStyle/>
          <a:p>
            <a:pPr>
              <a:spcBef>
                <a:spcPts val="500"/>
              </a:spcBef>
            </a:pPr>
            <a:r>
              <a:rPr lang="en-US" sz="1500" dirty="0" smtClean="0">
                <a:solidFill>
                  <a:schemeClr val="bg1"/>
                </a:solidFill>
                <a:latin typeface="Arial" panose="020B0604020202020204" pitchFamily="34" charset="0"/>
                <a:cs typeface="Arial" panose="020B0604020202020204" pitchFamily="34" charset="0"/>
              </a:rPr>
              <a:t>Formatting Your Table</a:t>
            </a:r>
            <a:br>
              <a:rPr lang="en-US" sz="1500" dirty="0" smtClean="0">
                <a:solidFill>
                  <a:schemeClr val="bg1"/>
                </a:solidFill>
                <a:latin typeface="Arial" panose="020B0604020202020204" pitchFamily="34" charset="0"/>
                <a:cs typeface="Arial" panose="020B0604020202020204" pitchFamily="34" charset="0"/>
              </a:rPr>
            </a:br>
            <a:r>
              <a:rPr lang="en-US" sz="1500" dirty="0" smtClean="0">
                <a:solidFill>
                  <a:schemeClr val="bg1"/>
                </a:solidFill>
                <a:latin typeface="Arial" panose="020B0604020202020204" pitchFamily="34" charset="0"/>
                <a:cs typeface="Arial" panose="020B0604020202020204" pitchFamily="34" charset="0"/>
              </a:rPr>
              <a:t>of Contents (ToC)</a:t>
            </a:r>
          </a:p>
          <a:p>
            <a:pPr>
              <a:spcBef>
                <a:spcPts val="300"/>
              </a:spcBef>
            </a:pPr>
            <a:r>
              <a:rPr lang="en-US" sz="1000" dirty="0" smtClean="0">
                <a:solidFill>
                  <a:schemeClr val="bg1"/>
                </a:solidFill>
                <a:latin typeface="Arial" panose="020B0604020202020204" pitchFamily="34" charset="0"/>
                <a:cs typeface="Arial" panose="020B0604020202020204" pitchFamily="34" charset="0"/>
              </a:rPr>
              <a:t>To format your ToC correctly and have the page numbers perfectly align to the right margin, you will need to perform the following steps:</a:t>
            </a:r>
          </a:p>
          <a:p>
            <a:pPr marL="171450" indent="-171450">
              <a:spcBef>
                <a:spcPts val="1000"/>
              </a:spcBef>
              <a:buFont typeface="+mj-lt"/>
              <a:buAutoNum type="arabicParenR"/>
            </a:pPr>
            <a:r>
              <a:rPr lang="en-US" sz="1000" dirty="0" smtClean="0">
                <a:solidFill>
                  <a:schemeClr val="bg1"/>
                </a:solidFill>
                <a:latin typeface="Arial" panose="020B0604020202020204" pitchFamily="34" charset="0"/>
                <a:cs typeface="Arial" panose="020B0604020202020204" pitchFamily="34" charset="0"/>
              </a:rPr>
              <a:t>Type directly</a:t>
            </a:r>
            <a:r>
              <a:rPr lang="en-US" sz="1000" baseline="0" dirty="0" smtClean="0">
                <a:solidFill>
                  <a:schemeClr val="bg1"/>
                </a:solidFill>
                <a:latin typeface="Arial" panose="020B0604020202020204" pitchFamily="34" charset="0"/>
                <a:cs typeface="Arial" panose="020B0604020202020204" pitchFamily="34" charset="0"/>
              </a:rPr>
              <a:t> into the </a:t>
            </a:r>
            <a:r>
              <a:rPr lang="en-US" sz="1000" baseline="0" dirty="0" err="1" smtClean="0">
                <a:solidFill>
                  <a:schemeClr val="bg1"/>
                </a:solidFill>
                <a:latin typeface="Arial" panose="020B0604020202020204" pitchFamily="34" charset="0"/>
                <a:cs typeface="Arial" panose="020B0604020202020204" pitchFamily="34" charset="0"/>
              </a:rPr>
              <a:t>ToC</a:t>
            </a:r>
            <a:r>
              <a:rPr lang="en-US" sz="1000" baseline="0" dirty="0" smtClean="0">
                <a:solidFill>
                  <a:schemeClr val="bg1"/>
                </a:solidFill>
                <a:latin typeface="Arial" panose="020B0604020202020204" pitchFamily="34" charset="0"/>
                <a:cs typeface="Arial" panose="020B0604020202020204" pitchFamily="34" charset="0"/>
              </a:rPr>
              <a:t> placeholder with what the section should be called</a:t>
            </a:r>
            <a:endParaRPr lang="en-US" sz="1000" dirty="0" smtClean="0">
              <a:solidFill>
                <a:schemeClr val="bg1"/>
              </a:solidFill>
              <a:latin typeface="Arial" panose="020B0604020202020204" pitchFamily="34" charset="0"/>
              <a:cs typeface="Arial" panose="020B0604020202020204" pitchFamily="34" charset="0"/>
            </a:endParaRPr>
          </a:p>
          <a:p>
            <a:pPr marL="171450" indent="-171450">
              <a:spcBef>
                <a:spcPts val="600"/>
              </a:spcBef>
              <a:buFont typeface="+mj-lt"/>
              <a:buAutoNum type="arabicParenR"/>
            </a:pPr>
            <a:r>
              <a:rPr lang="en-US" sz="1000" dirty="0" smtClean="0">
                <a:solidFill>
                  <a:schemeClr val="bg1"/>
                </a:solidFill>
                <a:latin typeface="Arial" panose="020B0604020202020204" pitchFamily="34" charset="0"/>
                <a:cs typeface="Arial" panose="020B0604020202020204" pitchFamily="34" charset="0"/>
              </a:rPr>
              <a:t>Hit the “Tab” key</a:t>
            </a:r>
          </a:p>
          <a:p>
            <a:pPr marL="171450" indent="-171450">
              <a:spcBef>
                <a:spcPts val="600"/>
              </a:spcBef>
              <a:buFont typeface="+mj-lt"/>
              <a:buAutoNum type="arabicParenR"/>
            </a:pPr>
            <a:r>
              <a:rPr lang="en-US" sz="1000" dirty="0" smtClean="0">
                <a:solidFill>
                  <a:schemeClr val="bg1"/>
                </a:solidFill>
                <a:latin typeface="Arial" panose="020B0604020202020204" pitchFamily="34" charset="0"/>
                <a:cs typeface="Arial" panose="020B0604020202020204" pitchFamily="34" charset="0"/>
              </a:rPr>
              <a:t>Type in the correct page number</a:t>
            </a:r>
          </a:p>
          <a:p>
            <a:pPr marL="171450" indent="-171450">
              <a:spcBef>
                <a:spcPts val="600"/>
              </a:spcBef>
              <a:buFont typeface="+mj-lt"/>
              <a:buAutoNum type="arabicParenR"/>
            </a:pPr>
            <a:r>
              <a:rPr lang="en-US" sz="1000" dirty="0" smtClean="0">
                <a:solidFill>
                  <a:schemeClr val="bg1"/>
                </a:solidFill>
                <a:latin typeface="Arial" panose="020B0604020202020204" pitchFamily="34" charset="0"/>
                <a:cs typeface="Arial" panose="020B0604020202020204" pitchFamily="34" charset="0"/>
              </a:rPr>
              <a:t>Nudge your cursor to the left with</a:t>
            </a:r>
            <a:br>
              <a:rPr lang="en-US" sz="1000" dirty="0" smtClean="0">
                <a:solidFill>
                  <a:schemeClr val="bg1"/>
                </a:solidFill>
                <a:latin typeface="Arial" panose="020B0604020202020204" pitchFamily="34" charset="0"/>
                <a:cs typeface="Arial" panose="020B0604020202020204" pitchFamily="34" charset="0"/>
              </a:rPr>
            </a:br>
            <a:r>
              <a:rPr lang="en-US" sz="1000" dirty="0" smtClean="0">
                <a:solidFill>
                  <a:schemeClr val="bg1"/>
                </a:solidFill>
                <a:latin typeface="Arial" panose="020B0604020202020204" pitchFamily="34" charset="0"/>
                <a:cs typeface="Arial" panose="020B0604020202020204" pitchFamily="34" charset="0"/>
              </a:rPr>
              <a:t>the arrow key until it is directly before the number</a:t>
            </a:r>
          </a:p>
          <a:p>
            <a:pPr marL="171450" indent="-171450">
              <a:spcBef>
                <a:spcPts val="600"/>
              </a:spcBef>
              <a:buFont typeface="+mj-lt"/>
              <a:buAutoNum type="arabicParenR"/>
            </a:pPr>
            <a:r>
              <a:rPr lang="en-US" sz="1000" dirty="0" smtClean="0">
                <a:solidFill>
                  <a:schemeClr val="bg1"/>
                </a:solidFill>
                <a:latin typeface="Arial" panose="020B0604020202020204" pitchFamily="34" charset="0"/>
                <a:cs typeface="Arial" panose="020B0604020202020204" pitchFamily="34" charset="0"/>
              </a:rPr>
              <a:t>Alternate between “period” and “space” until it builds back to the </a:t>
            </a:r>
            <a:r>
              <a:rPr lang="en-US" sz="1000" dirty="0" err="1" smtClean="0">
                <a:solidFill>
                  <a:schemeClr val="bg1"/>
                </a:solidFill>
                <a:latin typeface="Arial" panose="020B0604020202020204" pitchFamily="34" charset="0"/>
                <a:cs typeface="Arial" panose="020B0604020202020204" pitchFamily="34" charset="0"/>
              </a:rPr>
              <a:t>ToC</a:t>
            </a:r>
            <a:r>
              <a:rPr lang="en-US" sz="1000" dirty="0" smtClean="0">
                <a:solidFill>
                  <a:schemeClr val="bg1"/>
                </a:solidFill>
                <a:latin typeface="Arial" panose="020B0604020202020204" pitchFamily="34" charset="0"/>
                <a:cs typeface="Arial" panose="020B0604020202020204" pitchFamily="34" charset="0"/>
              </a:rPr>
              <a:t> content. This is called a “Leader” and should look something like this:</a:t>
            </a:r>
            <a:br>
              <a:rPr lang="en-US" sz="1000" dirty="0" smtClean="0">
                <a:solidFill>
                  <a:schemeClr val="bg1"/>
                </a:solidFill>
                <a:latin typeface="Arial" panose="020B0604020202020204" pitchFamily="34" charset="0"/>
                <a:cs typeface="Arial" panose="020B0604020202020204" pitchFamily="34" charset="0"/>
              </a:rPr>
            </a:br>
            <a:r>
              <a:rPr lang="en-US" sz="1000" dirty="0" smtClean="0">
                <a:solidFill>
                  <a:schemeClr val="bg1"/>
                </a:solidFill>
                <a:latin typeface="Arial" panose="020B0604020202020204" pitchFamily="34" charset="0"/>
                <a:cs typeface="Arial" panose="020B0604020202020204" pitchFamily="34" charset="0"/>
              </a:rPr>
              <a:t>( . . . . . . . . . . . . . . . . )</a:t>
            </a:r>
          </a:p>
          <a:p>
            <a:pPr marL="171450" indent="-171450">
              <a:spcBef>
                <a:spcPts val="600"/>
              </a:spcBef>
              <a:buFont typeface="+mj-lt"/>
              <a:buAutoNum type="arabicParenR"/>
            </a:pPr>
            <a:r>
              <a:rPr lang="en-US" sz="1000" dirty="0" smtClean="0">
                <a:solidFill>
                  <a:schemeClr val="bg1"/>
                </a:solidFill>
                <a:latin typeface="Arial" panose="020B0604020202020204" pitchFamily="34" charset="0"/>
                <a:cs typeface="Arial" panose="020B0604020202020204" pitchFamily="34" charset="0"/>
              </a:rPr>
              <a:t>Repeat steps 1–5 for each level in</a:t>
            </a:r>
            <a:br>
              <a:rPr lang="en-US" sz="1000" dirty="0" smtClean="0">
                <a:solidFill>
                  <a:schemeClr val="bg1"/>
                </a:solidFill>
                <a:latin typeface="Arial" panose="020B0604020202020204" pitchFamily="34" charset="0"/>
                <a:cs typeface="Arial" panose="020B0604020202020204" pitchFamily="34" charset="0"/>
              </a:rPr>
            </a:br>
            <a:r>
              <a:rPr lang="en-US" sz="1000" dirty="0" smtClean="0">
                <a:solidFill>
                  <a:schemeClr val="bg1"/>
                </a:solidFill>
                <a:latin typeface="Arial" panose="020B0604020202020204" pitchFamily="34" charset="0"/>
                <a:cs typeface="Arial" panose="020B0604020202020204" pitchFamily="34" charset="0"/>
              </a:rPr>
              <a:t>the ToC</a:t>
            </a:r>
          </a:p>
          <a:p>
            <a:pPr marL="171450" indent="-171450">
              <a:spcBef>
                <a:spcPts val="300"/>
              </a:spcBef>
              <a:buFont typeface="+mj-lt"/>
              <a:buAutoNum type="arabicParenR"/>
            </a:pPr>
            <a:endParaRPr lang="en-US" sz="1000" dirty="0">
              <a:solidFill>
                <a:schemeClr val="bg1"/>
              </a:solidFill>
              <a:latin typeface="Arial" panose="020B0604020202020204" pitchFamily="34" charset="0"/>
              <a:cs typeface="Arial" panose="020B0604020202020204" pitchFamily="34" charset="0"/>
            </a:endParaRPr>
          </a:p>
          <a:p>
            <a:pPr>
              <a:spcBef>
                <a:spcPts val="300"/>
              </a:spcBef>
            </a:pPr>
            <a:r>
              <a:rPr lang="en-US" sz="1000" dirty="0" smtClean="0">
                <a:solidFill>
                  <a:schemeClr val="bg1"/>
                </a:solidFill>
                <a:latin typeface="Arial" panose="020B0604020202020204" pitchFamily="34" charset="0"/>
                <a:cs typeface="Arial" panose="020B0604020202020204" pitchFamily="34" charset="0"/>
              </a:rPr>
              <a:t>NOTE: Since PPT does not have an automated feature for this and it’s quite labor intensive, it’s strongly advised that you complete the ToC last. </a:t>
            </a:r>
          </a:p>
        </p:txBody>
      </p:sp>
    </p:spTree>
    <p:extLst>
      <p:ext uri="{BB962C8B-B14F-4D97-AF65-F5344CB8AC3E}">
        <p14:creationId xmlns:p14="http://schemas.microsoft.com/office/powerpoint/2010/main" val="2229121626"/>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pos="608"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14" name="Text Placeholder 3"/>
          <p:cNvSpPr>
            <a:spLocks noGrp="1"/>
          </p:cNvSpPr>
          <p:nvPr>
            <p:ph type="body" sz="quarter" idx="28" hasCustomPrompt="1"/>
          </p:nvPr>
        </p:nvSpPr>
        <p:spPr bwMode="gray">
          <a:xfrm>
            <a:off x="512763" y="1110761"/>
            <a:ext cx="6745287"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5" name="Text Placeholder 7"/>
          <p:cNvSpPr>
            <a:spLocks noGrp="1"/>
          </p:cNvSpPr>
          <p:nvPr>
            <p:ph type="body" sz="quarter" idx="29" hasCustomPrompt="1"/>
          </p:nvPr>
        </p:nvSpPr>
        <p:spPr bwMode="gray">
          <a:xfrm>
            <a:off x="512763" y="464481"/>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19" name="Text Placeholder 6"/>
          <p:cNvSpPr>
            <a:spLocks noGrp="1"/>
          </p:cNvSpPr>
          <p:nvPr>
            <p:ph type="body" sz="quarter" idx="43" hasCustomPrompt="1"/>
          </p:nvPr>
        </p:nvSpPr>
        <p:spPr bwMode="gray">
          <a:xfrm>
            <a:off x="4928253" y="9393337"/>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1" name="Text Placeholder 6"/>
          <p:cNvSpPr>
            <a:spLocks noGrp="1"/>
          </p:cNvSpPr>
          <p:nvPr>
            <p:ph type="body" sz="quarter" idx="44" hasCustomPrompt="1"/>
          </p:nvPr>
        </p:nvSpPr>
        <p:spPr bwMode="gray">
          <a:xfrm>
            <a:off x="517358" y="9316393"/>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3" name="Title 2"/>
          <p:cNvSpPr>
            <a:spLocks noGrp="1"/>
          </p:cNvSpPr>
          <p:nvPr>
            <p:ph type="title" hasCustomPrompt="1"/>
          </p:nvPr>
        </p:nvSpPr>
        <p:spPr bwMode="gray">
          <a:xfrm>
            <a:off x="512763" y="700183"/>
            <a:ext cx="6745287" cy="307777"/>
          </a:xfrm>
        </p:spPr>
        <p:txBody>
          <a:bodyPr/>
          <a:lstStyle>
            <a:lvl1pPr>
              <a:defRPr/>
            </a:lvl1pPr>
          </a:lstStyle>
          <a:p>
            <a:r>
              <a:rPr lang="en-US" dirty="0" smtClean="0"/>
              <a:t>Page Title – Rockwell 20pt Regular, Title Case</a:t>
            </a:r>
            <a:endParaRPr lang="en-US" dirty="0"/>
          </a:p>
        </p:txBody>
      </p:sp>
      <p:cxnSp>
        <p:nvCxnSpPr>
          <p:cNvPr id="9" name="Straight Connector 8"/>
          <p:cNvCxnSpPr/>
          <p:nvPr userDrawn="1"/>
        </p:nvCxnSpPr>
        <p:spPr bwMode="gray">
          <a:xfrm>
            <a:off x="504032" y="1037059"/>
            <a:ext cx="675401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Top and Bottom">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512763" y="1110761"/>
            <a:ext cx="6745287"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4" name="Text Placeholder 7"/>
          <p:cNvSpPr>
            <a:spLocks noGrp="1"/>
          </p:cNvSpPr>
          <p:nvPr>
            <p:ph type="body" sz="quarter" idx="29" hasCustomPrompt="1"/>
          </p:nvPr>
        </p:nvSpPr>
        <p:spPr bwMode="gray">
          <a:xfrm>
            <a:off x="512763" y="464481"/>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3" name="Text Placeholder 2"/>
          <p:cNvSpPr>
            <a:spLocks noGrp="1"/>
          </p:cNvSpPr>
          <p:nvPr>
            <p:ph type="body" sz="quarter" idx="36" hasCustomPrompt="1"/>
          </p:nvPr>
        </p:nvSpPr>
        <p:spPr bwMode="gray">
          <a:xfrm>
            <a:off x="724853" y="1743572"/>
            <a:ext cx="5943600" cy="979564"/>
          </a:xfrm>
        </p:spPr>
        <p:txBody>
          <a:bodyPr>
            <a:noAutofit/>
          </a:bodyPr>
          <a:lstStyle>
            <a:lvl1pPr marL="0" indent="0">
              <a:lnSpc>
                <a:spcPct val="120000"/>
              </a:lnSpc>
              <a:spcBef>
                <a:spcPts val="800"/>
              </a:spcBef>
              <a:buNone/>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lvl="0"/>
            <a:r>
              <a:rPr lang="en-US" dirty="0" smtClean="0"/>
              <a:t>DO NOT ALTER BOX PLACEMENT OR WIDTH              Section Text – Verdana 9pt Regular. Click to add MAX NUMBER OF LINES IS 6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5" name="Text Placeholder 4"/>
          <p:cNvSpPr>
            <a:spLocks noGrp="1"/>
          </p:cNvSpPr>
          <p:nvPr>
            <p:ph type="body" sz="quarter" idx="37" hasCustomPrompt="1"/>
          </p:nvPr>
        </p:nvSpPr>
        <p:spPr bwMode="gray">
          <a:xfrm>
            <a:off x="724853" y="7253618"/>
            <a:ext cx="5943600" cy="1311962"/>
          </a:xfrm>
        </p:spPr>
        <p:txBody>
          <a:bodyPr>
            <a:noAutofit/>
          </a:bodyPr>
          <a:lstStyle>
            <a:lvl1pPr marL="0" indent="0">
              <a:lnSpc>
                <a:spcPct val="120000"/>
              </a:lnSpc>
              <a:spcBef>
                <a:spcPts val="800"/>
              </a:spcBef>
              <a:buNone/>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lvl="0"/>
            <a:r>
              <a:rPr lang="en-US" dirty="0" smtClean="0"/>
              <a:t>DO NOT ALTER BOX PLACEMENT OR WIDTH              Section Text – Verdana 9pt Regular. Click to add MAX NUMBER OF LINES IS 12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a:t>
            </a:r>
          </a:p>
        </p:txBody>
      </p:sp>
      <p:sp>
        <p:nvSpPr>
          <p:cNvPr id="7" name="Picture Placeholder 6"/>
          <p:cNvSpPr>
            <a:spLocks noGrp="1"/>
          </p:cNvSpPr>
          <p:nvPr>
            <p:ph type="pic" sz="quarter" idx="38" hasCustomPrompt="1"/>
          </p:nvPr>
        </p:nvSpPr>
        <p:spPr bwMode="gray">
          <a:xfrm>
            <a:off x="724853" y="3115047"/>
            <a:ext cx="5852160" cy="374904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4928253" y="9393337"/>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518610" y="9316393"/>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512763" y="700183"/>
            <a:ext cx="6745287" cy="307777"/>
          </a:xfrm>
        </p:spPr>
        <p:txBody>
          <a:bodyPr/>
          <a:lstStyle/>
          <a:p>
            <a:r>
              <a:rPr lang="en-US" dirty="0" smtClean="0"/>
              <a:t>Page Title – Rockwell 20pt Regular, Title Case</a:t>
            </a:r>
            <a:endParaRPr lang="en-US" dirty="0"/>
          </a:p>
        </p:txBody>
      </p:sp>
      <p:cxnSp>
        <p:nvCxnSpPr>
          <p:cNvPr id="15" name="Straight Connector 14"/>
          <p:cNvCxnSpPr/>
          <p:nvPr userDrawn="1"/>
        </p:nvCxnSpPr>
        <p:spPr bwMode="gray">
          <a:xfrm>
            <a:off x="504032" y="1037059"/>
            <a:ext cx="675401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82775101"/>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orient="horz" pos="1097" userDrawn="1">
          <p15:clr>
            <a:srgbClr val="FBAE40"/>
          </p15:clr>
        </p15:guide>
        <p15:guide id="2" pos="448"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0.xml"/><Relationship Id="rId7" Type="http://schemas.openxmlformats.org/officeDocument/2006/relationships/image" Target="../media/image6.png"/><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image" Target="../media/image4.png"/><Relationship Id="rId5" Type="http://schemas.openxmlformats.org/officeDocument/2006/relationships/theme" Target="../theme/theme2.xml"/><Relationship Id="rId4"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13" name="Text Placeholder 12"/>
          <p:cNvSpPr>
            <a:spLocks noGrp="1"/>
          </p:cNvSpPr>
          <p:nvPr>
            <p:ph type="body" idx="1"/>
          </p:nvPr>
        </p:nvSpPr>
        <p:spPr bwMode="gray">
          <a:xfrm>
            <a:off x="3061404" y="4149472"/>
            <a:ext cx="1649592" cy="1759456"/>
          </a:xfrm>
          <a:prstGeom prst="rect">
            <a:avLst/>
          </a:prstGeom>
        </p:spPr>
        <p:txBody>
          <a:bodyPr vert="horz" wrap="square" lIns="0" tIns="0" rIns="0" bIns="0" rtlCol="0">
            <a:spAutoFit/>
          </a:body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sp>
        <p:nvSpPr>
          <p:cNvPr id="10" name="TextBox 9"/>
          <p:cNvSpPr txBox="1"/>
          <p:nvPr/>
        </p:nvSpPr>
        <p:spPr bwMode="gray">
          <a:xfrm>
            <a:off x="508793" y="9652160"/>
            <a:ext cx="1812926"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accent3"/>
                </a:solidFill>
                <a:effectLst/>
                <a:uLnTx/>
                <a:uFillTx/>
                <a:latin typeface="+mn-lt"/>
                <a:ea typeface="+mn-ea"/>
                <a:cs typeface="+mn-cs"/>
              </a:rPr>
              <a:t>©2017 EAB </a:t>
            </a:r>
            <a:r>
              <a:rPr kumimoji="0" lang="en-US" sz="550" b="0" i="0" u="none" strike="noStrike" kern="1200" cap="none" spc="0" normalizeH="0" baseline="0" noProof="0" dirty="0" smtClean="0">
                <a:ln>
                  <a:noFill/>
                </a:ln>
                <a:solidFill>
                  <a:schemeClr val="accent3"/>
                </a:solidFill>
                <a:effectLst/>
                <a:uLnTx/>
                <a:uFillTx/>
                <a:latin typeface="+mn-lt"/>
                <a:ea typeface="Verdana"/>
                <a:cs typeface="Arial" panose="020B0604020202020204" pitchFamily="34" charset="0"/>
              </a:rPr>
              <a:t>•</a:t>
            </a:r>
            <a:r>
              <a:rPr kumimoji="0" lang="en-US" sz="550" b="0" i="0" u="none" strike="noStrike" kern="1200" cap="none" spc="0" normalizeH="0" baseline="0" noProof="0" dirty="0" smtClean="0">
                <a:ln>
                  <a:noFill/>
                </a:ln>
                <a:solidFill>
                  <a:schemeClr val="accent3"/>
                </a:solidFill>
                <a:effectLst/>
                <a:uLnTx/>
                <a:uFillTx/>
                <a:latin typeface="+mn-lt"/>
                <a:ea typeface="Verdana"/>
                <a:cs typeface="Verdana"/>
              </a:rPr>
              <a:t> All Rights Reserved</a:t>
            </a:r>
            <a:endParaRPr kumimoji="0" lang="en-US" sz="550" b="1" i="0" u="none" strike="noStrike" kern="1200" cap="none" spc="0" normalizeH="0" baseline="0" noProof="0" dirty="0" smtClean="0">
              <a:ln>
                <a:noFill/>
              </a:ln>
              <a:solidFill>
                <a:schemeClr val="accent3"/>
              </a:solidFill>
              <a:effectLst/>
              <a:uLnTx/>
              <a:uFillTx/>
              <a:latin typeface="+mn-lt"/>
              <a:ea typeface="+mn-ea"/>
              <a:cs typeface="+mn-cs"/>
            </a:endParaRPr>
          </a:p>
        </p:txBody>
      </p:sp>
      <p:sp>
        <p:nvSpPr>
          <p:cNvPr id="11" name="TextBox 10"/>
          <p:cNvSpPr txBox="1"/>
          <p:nvPr/>
        </p:nvSpPr>
        <p:spPr bwMode="gray">
          <a:xfrm>
            <a:off x="6478738" y="9652160"/>
            <a:ext cx="785980" cy="84639"/>
          </a:xfrm>
          <a:prstGeom prst="rect">
            <a:avLst/>
          </a:prstGeom>
          <a:noFill/>
        </p:spPr>
        <p:txBody>
          <a:bodyPr wrap="square" lIns="0" tIns="0" rIns="0" bIns="0" rtlCol="0">
            <a:spAutoFit/>
          </a:bodyPr>
          <a:lstStyle/>
          <a:p>
            <a:pPr marL="0" marR="0" lvl="0" indent="0" algn="r" defTabSz="1018879" rtl="0" eaLnBrk="1" fontAlgn="auto" latinLnBrk="0" hangingPunct="1">
              <a:lnSpc>
                <a:spcPct val="100000"/>
              </a:lnSpc>
              <a:spcBef>
                <a:spcPts val="0"/>
              </a:spcBef>
              <a:spcAft>
                <a:spcPts val="0"/>
              </a:spcAft>
              <a:buClrTx/>
              <a:buSzTx/>
              <a:buFontTx/>
              <a:buNone/>
              <a:tabLst/>
              <a:defRPr/>
            </a:pPr>
            <a:r>
              <a:rPr kumimoji="0" lang="en-US" sz="550" b="1" i="0" u="none" strike="noStrike" kern="1200" cap="none" spc="0" normalizeH="0" baseline="0" noProof="0" dirty="0" smtClean="0">
                <a:ln>
                  <a:noFill/>
                </a:ln>
                <a:solidFill>
                  <a:schemeClr val="accent3"/>
                </a:solidFill>
                <a:effectLst/>
                <a:uLnTx/>
                <a:uFillTx/>
                <a:latin typeface="+mn-lt"/>
                <a:ea typeface="+mn-ea"/>
                <a:cs typeface="+mn-cs"/>
              </a:rPr>
              <a:t>eab.com</a:t>
            </a:r>
          </a:p>
        </p:txBody>
      </p:sp>
      <p:sp>
        <p:nvSpPr>
          <p:cNvPr id="12" name="Slide Number Placeholder 5"/>
          <p:cNvSpPr txBox="1">
            <a:spLocks/>
          </p:cNvSpPr>
          <p:nvPr/>
        </p:nvSpPr>
        <p:spPr bwMode="gray">
          <a:xfrm>
            <a:off x="3678414" y="9636771"/>
            <a:ext cx="415573" cy="115416"/>
          </a:xfrm>
          <a:prstGeom prst="rect">
            <a:avLst/>
          </a:prstGeom>
        </p:spPr>
        <p:txBody>
          <a:bodyPr vert="horz" wrap="square" lIns="0" tIns="0" rIns="0" bIns="0" rtlCol="0" anchor="t">
            <a:spAutoFit/>
          </a:bodyPr>
          <a:lstStyle>
            <a:defPPr>
              <a:defRPr lang="en-US"/>
            </a:defPPr>
            <a:lvl1pPr marL="0" algn="ctr" defTabSz="1018879" rtl="0" eaLnBrk="1" latinLnBrk="0" hangingPunct="1">
              <a:defRPr sz="9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a:lstStyle>
          <a:p>
            <a:fld id="{D1524D41-16DC-4D92-9EF9-071B213BE0F5}" type="slidenum">
              <a:rPr lang="en-US" sz="750" smtClean="0">
                <a:solidFill>
                  <a:schemeClr val="tx1"/>
                </a:solidFill>
              </a:rPr>
              <a:pPr/>
              <a:t>‹#›</a:t>
            </a:fld>
            <a:endParaRPr lang="en-US" sz="750" dirty="0">
              <a:solidFill>
                <a:schemeClr val="tx1"/>
              </a:solidFill>
            </a:endParaRPr>
          </a:p>
        </p:txBody>
      </p:sp>
      <p:sp>
        <p:nvSpPr>
          <p:cNvPr id="2" name="Title Placeholder 1"/>
          <p:cNvSpPr>
            <a:spLocks noGrp="1"/>
          </p:cNvSpPr>
          <p:nvPr>
            <p:ph type="title"/>
          </p:nvPr>
        </p:nvSpPr>
        <p:spPr bwMode="gray">
          <a:xfrm>
            <a:off x="512763" y="700183"/>
            <a:ext cx="6745287" cy="307777"/>
          </a:xfrm>
          <a:prstGeom prst="rect">
            <a:avLst/>
          </a:prstGeom>
        </p:spPr>
        <p:txBody>
          <a:bodyPr vert="horz" wrap="square" lIns="0" tIns="0" rIns="0" bIns="0" rtlCol="0" anchor="b">
            <a:spAutoFit/>
          </a:bodyPr>
          <a:lstStyle/>
          <a:p>
            <a:r>
              <a:rPr lang="en-US" dirty="0" smtClean="0"/>
              <a:t>Page Title – Rockwell 20pt Regular, Title Case</a:t>
            </a:r>
            <a:endParaRPr lang="en-US" dirty="0"/>
          </a:p>
        </p:txBody>
      </p:sp>
    </p:spTree>
  </p:cSld>
  <p:clrMap bg1="lt1" tx1="dk1" bg2="lt2" tx2="dk2" accent1="accent1" accent2="accent2" accent3="accent3" accent4="accent4" accent5="accent5" accent6="accent6" hlink="hlink" folHlink="folHlink"/>
  <p:sldLayoutIdLst>
    <p:sldLayoutId id="2147483730" r:id="rId1"/>
    <p:sldLayoutId id="2147483693" r:id="rId2"/>
    <p:sldLayoutId id="2147483732" r:id="rId3"/>
    <p:sldLayoutId id="2147483731" r:id="rId4"/>
    <p:sldLayoutId id="2147483684" r:id="rId5"/>
    <p:sldLayoutId id="2147483656" r:id="rId6"/>
    <p:sldLayoutId id="2147483729" r:id="rId7"/>
    <p:sldLayoutId id="2147483698" r:id="rId8"/>
    <p:sldLayoutId id="2147483716" r:id="rId9"/>
    <p:sldLayoutId id="2147483718" r:id="rId10"/>
    <p:sldLayoutId id="2147483717" r:id="rId11"/>
    <p:sldLayoutId id="2147483710" r:id="rId12"/>
    <p:sldLayoutId id="2147483715" r:id="rId13"/>
    <p:sldLayoutId id="2147483713" r:id="rId14"/>
    <p:sldLayoutId id="2147483692" r:id="rId15"/>
    <p:sldLayoutId id="2147483728" r:id="rId16"/>
    <p:sldLayoutId id="2147483678" r:id="rId17"/>
  </p:sldLayoutIdLst>
  <p:timing>
    <p:tnLst>
      <p:par>
        <p:cTn id="1" dur="indefinite" restart="never" nodeType="tmRoot"/>
      </p:par>
    </p:tnLst>
  </p:timing>
  <p:hf hdr="0" ftr="0" dt="0"/>
  <p:txStyles>
    <p:titleStyle>
      <a:lvl1pPr algn="l" defTabSz="1018879" rtl="0" eaLnBrk="1" latinLnBrk="0" hangingPunct="1">
        <a:lnSpc>
          <a:spcPct val="100000"/>
        </a:lnSpc>
        <a:spcBef>
          <a:spcPct val="0"/>
        </a:spcBef>
        <a:buNone/>
        <a:defRPr sz="2000" b="0" kern="1200" spc="50" baseline="0">
          <a:solidFill>
            <a:schemeClr val="accent5"/>
          </a:solidFill>
          <a:latin typeface="+mj-lt"/>
          <a:ea typeface="+mj-ea"/>
          <a:cs typeface="+mj-cs"/>
        </a:defRPr>
      </a:lvl1pPr>
    </p:titleStyle>
    <p:body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p:bodyStyle>
    <p:otherStyle>
      <a:defPPr>
        <a:defRPr lang="en-US"/>
      </a:defPPr>
      <a:lvl1pPr marL="0" algn="l" defTabSz="640080" rtl="0" eaLnBrk="1" latinLnBrk="0" hangingPunct="1">
        <a:spcBef>
          <a:spcPts val="300"/>
        </a:spcBef>
        <a:defRPr sz="800" kern="1200">
          <a:solidFill>
            <a:schemeClr val="tx1"/>
          </a:solidFill>
          <a:latin typeface="+mn-lt"/>
          <a:ea typeface="+mn-ea"/>
          <a:cs typeface="+mn-cs"/>
        </a:defRPr>
      </a:lvl1pPr>
      <a:lvl2pPr marL="1143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2pPr>
      <a:lvl3pPr marL="2286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3pPr>
      <a:lvl4pPr marL="3429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4pPr>
      <a:lvl5pPr marL="4572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5pPr>
      <a:lvl6pPr marL="5715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6pPr>
      <a:lvl7pPr marL="6858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7pPr>
      <a:lvl8pPr marL="8001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8pPr>
      <a:lvl9pPr marL="9144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pos="323" userDrawn="1">
          <p15:clr>
            <a:srgbClr val="C35EA4"/>
          </p15:clr>
        </p15:guide>
        <p15:guide id="2" pos="4572" userDrawn="1">
          <p15:clr>
            <a:srgbClr val="C35EA4"/>
          </p15:clr>
        </p15:guide>
        <p15:guide id="3" orient="horz" pos="6014" userDrawn="1">
          <p15:clr>
            <a:srgbClr val="C35EA4"/>
          </p15:clr>
        </p15:guide>
        <p15:guide id="4" orient="horz" pos="287" userDrawn="1">
          <p15:clr>
            <a:srgbClr val="C35EA4"/>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13" name="Text Placeholder 12"/>
          <p:cNvSpPr>
            <a:spLocks noGrp="1"/>
          </p:cNvSpPr>
          <p:nvPr>
            <p:ph type="body" idx="1"/>
          </p:nvPr>
        </p:nvSpPr>
        <p:spPr bwMode="gray">
          <a:xfrm>
            <a:off x="3061404" y="4149472"/>
            <a:ext cx="1649592" cy="1759456"/>
          </a:xfrm>
          <a:prstGeom prst="rect">
            <a:avLst/>
          </a:prstGeom>
        </p:spPr>
        <p:txBody>
          <a:bodyPr vert="horz" wrap="square" lIns="0" tIns="0" rIns="0" bIns="0" rtlCol="0">
            <a:spAutoFit/>
          </a:body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sp>
        <p:nvSpPr>
          <p:cNvPr id="2" name="Title Placeholder 1"/>
          <p:cNvSpPr>
            <a:spLocks noGrp="1"/>
          </p:cNvSpPr>
          <p:nvPr>
            <p:ph type="title"/>
          </p:nvPr>
        </p:nvSpPr>
        <p:spPr bwMode="gray">
          <a:xfrm>
            <a:off x="512763" y="700183"/>
            <a:ext cx="6745287" cy="307777"/>
          </a:xfrm>
          <a:prstGeom prst="rect">
            <a:avLst/>
          </a:prstGeom>
        </p:spPr>
        <p:txBody>
          <a:bodyPr vert="horz" wrap="square" lIns="0" tIns="0" rIns="0" bIns="0" rtlCol="0" anchor="b">
            <a:spAutoFit/>
          </a:bodyPr>
          <a:lstStyle/>
          <a:p>
            <a:r>
              <a:rPr lang="en-US" dirty="0" smtClean="0"/>
              <a:t>Page Title – Rockwell 20pt Regular, Title Case</a:t>
            </a:r>
            <a:endParaRPr lang="en-US" dirty="0"/>
          </a:p>
        </p:txBody>
      </p:sp>
      <p:sp>
        <p:nvSpPr>
          <p:cNvPr id="11" name="Rectangle 10"/>
          <p:cNvSpPr/>
          <p:nvPr/>
        </p:nvSpPr>
        <p:spPr bwMode="gray">
          <a:xfrm>
            <a:off x="1374776" y="9621251"/>
            <a:ext cx="6397624"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rgbClr val="FFFFFF"/>
              </a:solidFill>
            </a:endParaRPr>
          </a:p>
        </p:txBody>
      </p:sp>
      <p:sp>
        <p:nvSpPr>
          <p:cNvPr id="12" name="TextBox 11"/>
          <p:cNvSpPr txBox="1"/>
          <p:nvPr/>
        </p:nvSpPr>
        <p:spPr bwMode="gray">
          <a:xfrm>
            <a:off x="1410489" y="9652084"/>
            <a:ext cx="2464599" cy="84639"/>
          </a:xfrm>
          <a:prstGeom prst="rect">
            <a:avLst/>
          </a:prstGeom>
          <a:noFill/>
        </p:spPr>
        <p:txBody>
          <a:bodyPr wrap="square" lIns="0" tIns="0" rIns="0" bIns="0" rtlCol="0">
            <a:spAutoFit/>
          </a:bodyPr>
          <a:lstStyle/>
          <a:p>
            <a:pPr>
              <a:defRPr/>
            </a:pPr>
            <a:r>
              <a:rPr lang="en-US" sz="550" dirty="0" smtClean="0">
                <a:solidFill>
                  <a:srgbClr val="333E48"/>
                </a:solidFill>
              </a:rPr>
              <a:t>©2017 EAB </a:t>
            </a:r>
            <a:r>
              <a:rPr lang="en-US" sz="550" dirty="0" smtClean="0">
                <a:solidFill>
                  <a:srgbClr val="333E48"/>
                </a:solidFill>
                <a:cs typeface="Arial"/>
              </a:rPr>
              <a:t>• All Rights Reserved</a:t>
            </a:r>
            <a:r>
              <a:rPr lang="en-US" sz="550" dirty="0" smtClean="0">
                <a:solidFill>
                  <a:srgbClr val="333E48"/>
                </a:solidFill>
              </a:rPr>
              <a:t> </a:t>
            </a:r>
            <a:r>
              <a:rPr lang="en-US" sz="550" dirty="0" smtClean="0">
                <a:solidFill>
                  <a:srgbClr val="333E48"/>
                </a:solidFill>
                <a:cs typeface="Arial"/>
              </a:rPr>
              <a:t>• </a:t>
            </a:r>
            <a:r>
              <a:rPr lang="en-US" sz="550" b="1" dirty="0" smtClean="0">
                <a:solidFill>
                  <a:srgbClr val="333E48"/>
                </a:solidFill>
              </a:rPr>
              <a:t>eab.com</a:t>
            </a:r>
          </a:p>
        </p:txBody>
      </p:sp>
      <p:pic>
        <p:nvPicPr>
          <p:cNvPr id="14" name="Picture 13"/>
          <p:cNvPicPr>
            <a:picLocks noChangeAspect="1"/>
          </p:cNvPicPr>
          <p:nvPr/>
        </p:nvPicPr>
        <p:blipFill>
          <a:blip r:embed="rId6">
            <a:extLst>
              <a:ext uri="{28A0092B-C50C-407E-A947-70E740481C1C}">
                <a14:useLocalDpi xmlns:a14="http://schemas.microsoft.com/office/drawing/2010/main" val="0"/>
              </a:ext>
            </a:extLst>
          </a:blip>
          <a:stretch>
            <a:fillRect/>
          </a:stretch>
        </p:blipFill>
        <p:spPr bwMode="gray">
          <a:xfrm>
            <a:off x="514349" y="9556675"/>
            <a:ext cx="713232" cy="272888"/>
          </a:xfrm>
          <a:prstGeom prst="rect">
            <a:avLst/>
          </a:prstGeom>
        </p:spPr>
      </p:pic>
      <p:sp>
        <p:nvSpPr>
          <p:cNvPr id="17" name="Rectangle 16"/>
          <p:cNvSpPr/>
          <p:nvPr/>
        </p:nvSpPr>
        <p:spPr bwMode="gray">
          <a:xfrm>
            <a:off x="4162424" y="9575006"/>
            <a:ext cx="3033717" cy="223838"/>
          </a:xfrm>
          <a:prstGeom prst="rect">
            <a:avLst/>
          </a:pr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rgbClr val="FFFFFF"/>
              </a:solidFill>
            </a:endParaRPr>
          </a:p>
        </p:txBody>
      </p:sp>
      <p:pic>
        <p:nvPicPr>
          <p:cNvPr id="18" name="Picture 17"/>
          <p:cNvPicPr>
            <a:picLocks noChangeAspect="1"/>
          </p:cNvPicPr>
          <p:nvPr/>
        </p:nvPicPr>
        <p:blipFill>
          <a:blip r:embed="rId7">
            <a:extLst>
              <a:ext uri="{28A0092B-C50C-407E-A947-70E740481C1C}">
                <a14:useLocalDpi xmlns:a14="http://schemas.microsoft.com/office/drawing/2010/main" val="0"/>
              </a:ext>
            </a:extLst>
          </a:blip>
          <a:stretch>
            <a:fillRect/>
          </a:stretch>
        </p:blipFill>
        <p:spPr bwMode="gray">
          <a:xfrm>
            <a:off x="4243391" y="9639486"/>
            <a:ext cx="2909983" cy="117539"/>
          </a:xfrm>
          <a:prstGeom prst="rect">
            <a:avLst/>
          </a:prstGeom>
        </p:spPr>
      </p:pic>
    </p:spTree>
    <p:extLst>
      <p:ext uri="{BB962C8B-B14F-4D97-AF65-F5344CB8AC3E}">
        <p14:creationId xmlns:p14="http://schemas.microsoft.com/office/powerpoint/2010/main" val="2451357727"/>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Lst>
  <p:timing>
    <p:tnLst>
      <p:par>
        <p:cTn id="1" dur="indefinite" restart="never" nodeType="tmRoot"/>
      </p:par>
    </p:tnLst>
  </p:timing>
  <p:hf hdr="0" ftr="0" dt="0"/>
  <p:txStyles>
    <p:titleStyle>
      <a:lvl1pPr algn="l" defTabSz="1018879" rtl="0" eaLnBrk="1" latinLnBrk="0" hangingPunct="1">
        <a:lnSpc>
          <a:spcPct val="100000"/>
        </a:lnSpc>
        <a:spcBef>
          <a:spcPct val="0"/>
        </a:spcBef>
        <a:buNone/>
        <a:defRPr sz="2000" b="0" kern="1200" spc="50" baseline="0">
          <a:solidFill>
            <a:schemeClr val="accent5"/>
          </a:solidFill>
          <a:latin typeface="+mj-lt"/>
          <a:ea typeface="+mj-ea"/>
          <a:cs typeface="+mj-cs"/>
        </a:defRPr>
      </a:lvl1pPr>
    </p:titleStyle>
    <p:body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p:bodyStyle>
    <p:otherStyle>
      <a:defPPr>
        <a:defRPr lang="en-US"/>
      </a:defPPr>
      <a:lvl1pPr marL="0" algn="l" defTabSz="640080" rtl="0" eaLnBrk="1" latinLnBrk="0" hangingPunct="1">
        <a:spcBef>
          <a:spcPts val="300"/>
        </a:spcBef>
        <a:defRPr sz="800" kern="1200">
          <a:solidFill>
            <a:schemeClr val="tx1"/>
          </a:solidFill>
          <a:latin typeface="+mn-lt"/>
          <a:ea typeface="+mn-ea"/>
          <a:cs typeface="+mn-cs"/>
        </a:defRPr>
      </a:lvl1pPr>
      <a:lvl2pPr marL="1143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2pPr>
      <a:lvl3pPr marL="2286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3pPr>
      <a:lvl4pPr marL="3429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4pPr>
      <a:lvl5pPr marL="4572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5pPr>
      <a:lvl6pPr marL="5715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6pPr>
      <a:lvl7pPr marL="6858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7pPr>
      <a:lvl8pPr marL="8001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8pPr>
      <a:lvl9pPr marL="9144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pos="322" userDrawn="1">
          <p15:clr>
            <a:srgbClr val="C35EA4"/>
          </p15:clr>
        </p15:guide>
        <p15:guide id="2" pos="4572">
          <p15:clr>
            <a:srgbClr val="C35EA4"/>
          </p15:clr>
        </p15:guide>
        <p15:guide id="3" orient="horz" pos="5940" userDrawn="1">
          <p15:clr>
            <a:srgbClr val="C35EA4"/>
          </p15:clr>
        </p15:guide>
        <p15:guide id="4" orient="horz" pos="288" userDrawn="1">
          <p15:clr>
            <a:srgbClr val="C35EA4"/>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png"/><Relationship Id="rId1" Type="http://schemas.openxmlformats.org/officeDocument/2006/relationships/slideLayout" Target="../slideLayouts/slideLayout19.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7"/>
          </p:nvPr>
        </p:nvSpPr>
        <p:spPr>
          <a:xfrm>
            <a:off x="2743176" y="806857"/>
            <a:ext cx="3200400" cy="461665"/>
          </a:xfrm>
        </p:spPr>
        <p:txBody>
          <a:bodyPr/>
          <a:lstStyle/>
          <a:p>
            <a:r>
              <a:rPr lang="en-US" dirty="0" smtClean="0"/>
              <a:t>Independent School</a:t>
            </a:r>
          </a:p>
          <a:p>
            <a:r>
              <a:rPr lang="en-US" dirty="0" smtClean="0"/>
              <a:t>Executive Forum</a:t>
            </a:r>
            <a:endParaRPr lang="en-US" dirty="0"/>
          </a:p>
        </p:txBody>
      </p:sp>
      <p:grpSp>
        <p:nvGrpSpPr>
          <p:cNvPr id="43" name="Group 42"/>
          <p:cNvGrpSpPr/>
          <p:nvPr/>
        </p:nvGrpSpPr>
        <p:grpSpPr>
          <a:xfrm>
            <a:off x="431004" y="1536699"/>
            <a:ext cx="8042267" cy="238155"/>
            <a:chOff x="431004" y="1412874"/>
            <a:chExt cx="8042267" cy="238155"/>
          </a:xfrm>
        </p:grpSpPr>
        <p:sp>
          <p:nvSpPr>
            <p:cNvPr id="31" name="Text Placeholder 12"/>
            <p:cNvSpPr txBox="1">
              <a:spLocks/>
            </p:cNvSpPr>
            <p:nvPr/>
          </p:nvSpPr>
          <p:spPr bwMode="gray">
            <a:xfrm>
              <a:off x="431004" y="1412874"/>
              <a:ext cx="3630612" cy="200055"/>
            </a:xfrm>
            <a:prstGeom prst="rect">
              <a:avLst/>
            </a:prstGeom>
          </p:spPr>
          <p:txBody>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sz="1300" b="1" dirty="0" smtClean="0"/>
                <a:t>Student Name:</a:t>
              </a:r>
              <a:endParaRPr lang="en-US" sz="1300" b="1" dirty="0"/>
            </a:p>
          </p:txBody>
        </p:sp>
        <p:cxnSp>
          <p:nvCxnSpPr>
            <p:cNvPr id="33" name="Straight Connector 32"/>
            <p:cNvCxnSpPr/>
            <p:nvPr/>
          </p:nvCxnSpPr>
          <p:spPr bwMode="gray">
            <a:xfrm flipV="1">
              <a:off x="1942303" y="1609963"/>
              <a:ext cx="3772697" cy="2"/>
            </a:xfrm>
            <a:prstGeom prst="line">
              <a:avLst/>
            </a:prstGeom>
            <a:solidFill>
              <a:schemeClr val="accent1"/>
            </a:solidFill>
            <a:ln w="12700" cap="flat" cmpd="sng" algn="ctr">
              <a:solidFill>
                <a:schemeClr val="accent4"/>
              </a:solidFill>
              <a:prstDash val="solid"/>
              <a:miter lim="800000"/>
              <a:headEnd type="none" w="med" len="med"/>
              <a:tailEnd type="none"/>
            </a:ln>
            <a:effectLst/>
          </p:spPr>
        </p:cxnSp>
        <p:sp>
          <p:nvSpPr>
            <p:cNvPr id="32" name="Text Placeholder 12"/>
            <p:cNvSpPr txBox="1">
              <a:spLocks/>
            </p:cNvSpPr>
            <p:nvPr/>
          </p:nvSpPr>
          <p:spPr bwMode="gray">
            <a:xfrm>
              <a:off x="5799926" y="1450974"/>
              <a:ext cx="2673345" cy="200055"/>
            </a:xfrm>
            <a:prstGeom prst="rect">
              <a:avLst/>
            </a:prstGeom>
          </p:spPr>
          <p:txBody>
            <a:bodyPr vert="horz" wrap="square" lIns="0" tIns="0" rIns="0" bIns="0" rtlCol="0">
              <a:spAutoFit/>
            </a:bodyPr>
            <a:lstStyle>
              <a:lvl1pPr marL="0" indent="0" algn="l" defTabSz="1018879" rtl="0" eaLnBrk="1" latinLnBrk="0" hangingPunct="1">
                <a:spcBef>
                  <a:spcPts val="0"/>
                </a:spcBef>
                <a:buClr>
                  <a:schemeClr val="tx1"/>
                </a:buClr>
                <a:buFont typeface="Arial" pitchFamily="34" charset="0"/>
                <a:buNone/>
                <a:defRPr sz="13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r>
                <a:rPr lang="en-US" b="1" dirty="0" smtClean="0"/>
                <a:t>Year:</a:t>
              </a:r>
              <a:endParaRPr lang="en-US" b="1" dirty="0"/>
            </a:p>
          </p:txBody>
        </p:sp>
        <p:cxnSp>
          <p:nvCxnSpPr>
            <p:cNvPr id="34" name="Straight Connector 33"/>
            <p:cNvCxnSpPr/>
            <p:nvPr/>
          </p:nvCxnSpPr>
          <p:spPr bwMode="gray">
            <a:xfrm>
              <a:off x="6381750" y="1609963"/>
              <a:ext cx="804853" cy="0"/>
            </a:xfrm>
            <a:prstGeom prst="line">
              <a:avLst/>
            </a:prstGeom>
            <a:solidFill>
              <a:schemeClr val="accent1"/>
            </a:solidFill>
            <a:ln w="12700" cap="flat" cmpd="sng" algn="ctr">
              <a:solidFill>
                <a:schemeClr val="accent4"/>
              </a:solidFill>
              <a:prstDash val="solid"/>
              <a:miter lim="800000"/>
              <a:headEnd type="none" w="med" len="med"/>
              <a:tailEnd type="none"/>
            </a:ln>
            <a:effectLst/>
          </p:spPr>
        </p:cxnSp>
      </p:grpSp>
      <p:sp>
        <p:nvSpPr>
          <p:cNvPr id="5" name="TextBox 4"/>
          <p:cNvSpPr txBox="1"/>
          <p:nvPr/>
        </p:nvSpPr>
        <p:spPr bwMode="gray">
          <a:xfrm>
            <a:off x="503047" y="2534635"/>
            <a:ext cx="6702606" cy="842679"/>
          </a:xfrm>
          <a:prstGeom prst="rect">
            <a:avLst/>
          </a:prstGeom>
          <a:noFill/>
          <a:ln>
            <a:solidFill>
              <a:schemeClr val="tx1"/>
            </a:solidFill>
          </a:ln>
        </p:spPr>
        <p:txBody>
          <a:bodyPr wrap="square" lIns="0" tIns="0" rIns="0" bIns="0" rtlCol="0">
            <a:spAutoFit/>
          </a:bodyPr>
          <a:lstStyle/>
          <a:p>
            <a:pPr>
              <a:spcBef>
                <a:spcPts val="500"/>
              </a:spcBef>
            </a:pPr>
            <a:r>
              <a:rPr lang="en-US" sz="900" dirty="0" smtClean="0"/>
              <a:t/>
            </a:r>
            <a:br>
              <a:rPr lang="en-US" sz="900" dirty="0" smtClean="0"/>
            </a:br>
            <a:r>
              <a:rPr lang="en-US" sz="900" dirty="0" smtClean="0"/>
              <a:t/>
            </a:r>
            <a:br>
              <a:rPr lang="en-US" sz="900" dirty="0" smtClean="0"/>
            </a:br>
            <a:r>
              <a:rPr lang="en-US" sz="900" dirty="0" smtClean="0"/>
              <a:t/>
            </a:r>
            <a:br>
              <a:rPr lang="en-US" sz="900" dirty="0" smtClean="0"/>
            </a:br>
            <a:r>
              <a:rPr lang="en-US" sz="900" dirty="0" smtClean="0"/>
              <a:t/>
            </a:r>
            <a:br>
              <a:rPr lang="en-US" sz="900" dirty="0" smtClean="0"/>
            </a:br>
            <a:endParaRPr lang="en-US" sz="900" dirty="0" smtClean="0"/>
          </a:p>
        </p:txBody>
      </p:sp>
      <p:grpSp>
        <p:nvGrpSpPr>
          <p:cNvPr id="3" name="Group 2"/>
          <p:cNvGrpSpPr/>
          <p:nvPr/>
        </p:nvGrpSpPr>
        <p:grpSpPr>
          <a:xfrm>
            <a:off x="497679" y="2270736"/>
            <a:ext cx="2931009" cy="262167"/>
            <a:chOff x="501836" y="2173765"/>
            <a:chExt cx="2931009" cy="160101"/>
          </a:xfrm>
        </p:grpSpPr>
        <p:sp>
          <p:nvSpPr>
            <p:cNvPr id="2" name="TextBox 1"/>
            <p:cNvSpPr txBox="1"/>
            <p:nvPr/>
          </p:nvSpPr>
          <p:spPr bwMode="gray">
            <a:xfrm>
              <a:off x="501837" y="2173765"/>
              <a:ext cx="2931008" cy="160101"/>
            </a:xfrm>
            <a:prstGeom prst="rect">
              <a:avLst/>
            </a:prstGeom>
            <a:solidFill>
              <a:schemeClr val="accent5"/>
            </a:solidFill>
          </p:spPr>
          <p:txBody>
            <a:bodyPr wrap="square" lIns="0" tIns="0" rIns="0" bIns="0" rtlCol="0">
              <a:spAutoFit/>
            </a:bodyPr>
            <a:lstStyle/>
            <a:p>
              <a:pPr>
                <a:spcBef>
                  <a:spcPts val="500"/>
                </a:spcBef>
              </a:pPr>
              <a:r>
                <a:rPr lang="en-US" sz="1100" b="1" dirty="0">
                  <a:solidFill>
                    <a:schemeClr val="bg1"/>
                  </a:solidFill>
                </a:rPr>
                <a:t> </a:t>
              </a:r>
              <a:r>
                <a:rPr lang="en-US" sz="1100" b="1" dirty="0" smtClean="0">
                  <a:solidFill>
                    <a:schemeClr val="bg1"/>
                  </a:solidFill>
                </a:rPr>
                <a:t>   </a:t>
              </a:r>
              <a:r>
                <a:rPr lang="en-US" sz="1400" b="1" dirty="0" smtClean="0">
                  <a:solidFill>
                    <a:schemeClr val="bg1"/>
                  </a:solidFill>
                </a:rPr>
                <a:t>Academic</a:t>
              </a:r>
            </a:p>
          </p:txBody>
        </p:sp>
        <p:sp>
          <p:nvSpPr>
            <p:cNvPr id="52" name="Isosceles Triangle 51"/>
            <p:cNvSpPr/>
            <p:nvPr/>
          </p:nvSpPr>
          <p:spPr bwMode="gray">
            <a:xfrm rot="5400000">
              <a:off x="491120" y="2186841"/>
              <a:ext cx="155384" cy="133951"/>
            </a:xfrm>
            <a:prstGeom prst="triangle">
              <a:avLst/>
            </a:prstGeom>
            <a:solidFill>
              <a:schemeClr val="tx2"/>
            </a:solidFill>
            <a:ln w="190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sp>
        <p:nvSpPr>
          <p:cNvPr id="41" name="TextBox 40"/>
          <p:cNvSpPr txBox="1"/>
          <p:nvPr/>
        </p:nvSpPr>
        <p:spPr bwMode="gray">
          <a:xfrm>
            <a:off x="493213" y="3630830"/>
            <a:ext cx="6702606" cy="846712"/>
          </a:xfrm>
          <a:prstGeom prst="rect">
            <a:avLst/>
          </a:prstGeom>
          <a:noFill/>
          <a:ln>
            <a:solidFill>
              <a:schemeClr val="tx1"/>
            </a:solidFill>
          </a:ln>
        </p:spPr>
        <p:txBody>
          <a:bodyPr wrap="square" lIns="0" tIns="0" rIns="0" bIns="0" rtlCol="0">
            <a:spAutoFit/>
          </a:bodyPr>
          <a:lstStyle/>
          <a:p>
            <a:pPr>
              <a:spcBef>
                <a:spcPts val="500"/>
              </a:spcBef>
            </a:pPr>
            <a:r>
              <a:rPr lang="en-US" sz="900" dirty="0" smtClean="0"/>
              <a:t/>
            </a:r>
            <a:br>
              <a:rPr lang="en-US" sz="900" dirty="0" smtClean="0"/>
            </a:br>
            <a:r>
              <a:rPr lang="en-US" sz="900" dirty="0" smtClean="0"/>
              <a:t/>
            </a:r>
            <a:br>
              <a:rPr lang="en-US" sz="900" dirty="0" smtClean="0"/>
            </a:br>
            <a:r>
              <a:rPr lang="en-US" sz="900" dirty="0" smtClean="0"/>
              <a:t/>
            </a:r>
            <a:br>
              <a:rPr lang="en-US" sz="900" dirty="0" smtClean="0"/>
            </a:br>
            <a:r>
              <a:rPr lang="en-US" sz="900" dirty="0" smtClean="0"/>
              <a:t/>
            </a:r>
            <a:br>
              <a:rPr lang="en-US" sz="900" dirty="0" smtClean="0"/>
            </a:br>
            <a:endParaRPr lang="en-US" sz="900" dirty="0" smtClean="0"/>
          </a:p>
        </p:txBody>
      </p:sp>
      <p:grpSp>
        <p:nvGrpSpPr>
          <p:cNvPr id="42" name="Group 41"/>
          <p:cNvGrpSpPr/>
          <p:nvPr/>
        </p:nvGrpSpPr>
        <p:grpSpPr>
          <a:xfrm>
            <a:off x="487845" y="3377314"/>
            <a:ext cx="2931009" cy="263422"/>
            <a:chOff x="501836" y="2173765"/>
            <a:chExt cx="2931009" cy="160101"/>
          </a:xfrm>
        </p:grpSpPr>
        <p:sp>
          <p:nvSpPr>
            <p:cNvPr id="44" name="TextBox 43"/>
            <p:cNvSpPr txBox="1"/>
            <p:nvPr/>
          </p:nvSpPr>
          <p:spPr bwMode="gray">
            <a:xfrm>
              <a:off x="501837" y="2173765"/>
              <a:ext cx="2931008" cy="160101"/>
            </a:xfrm>
            <a:prstGeom prst="rect">
              <a:avLst/>
            </a:prstGeom>
            <a:solidFill>
              <a:schemeClr val="accent5"/>
            </a:solidFill>
          </p:spPr>
          <p:txBody>
            <a:bodyPr wrap="square" lIns="0" tIns="0" rIns="0" bIns="0" rtlCol="0">
              <a:spAutoFit/>
            </a:bodyPr>
            <a:lstStyle/>
            <a:p>
              <a:pPr>
                <a:spcBef>
                  <a:spcPts val="500"/>
                </a:spcBef>
              </a:pPr>
              <a:r>
                <a:rPr lang="en-US" sz="1100" b="1" dirty="0">
                  <a:solidFill>
                    <a:schemeClr val="bg1"/>
                  </a:solidFill>
                </a:rPr>
                <a:t> </a:t>
              </a:r>
              <a:r>
                <a:rPr lang="en-US" sz="1100" b="1" dirty="0" smtClean="0">
                  <a:solidFill>
                    <a:schemeClr val="bg1"/>
                  </a:solidFill>
                </a:rPr>
                <a:t>   </a:t>
              </a:r>
              <a:r>
                <a:rPr lang="en-US" sz="1400" b="1" dirty="0" smtClean="0">
                  <a:solidFill>
                    <a:schemeClr val="bg1"/>
                  </a:solidFill>
                </a:rPr>
                <a:t>Athletic</a:t>
              </a:r>
            </a:p>
          </p:txBody>
        </p:sp>
        <p:sp>
          <p:nvSpPr>
            <p:cNvPr id="45" name="Isosceles Triangle 44"/>
            <p:cNvSpPr/>
            <p:nvPr/>
          </p:nvSpPr>
          <p:spPr bwMode="gray">
            <a:xfrm rot="5400000">
              <a:off x="491120" y="2186841"/>
              <a:ext cx="155384" cy="133951"/>
            </a:xfrm>
            <a:prstGeom prst="triangle">
              <a:avLst/>
            </a:prstGeom>
            <a:solidFill>
              <a:schemeClr val="tx2"/>
            </a:solidFill>
            <a:ln w="190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sp>
        <p:nvSpPr>
          <p:cNvPr id="47" name="TextBox 46"/>
          <p:cNvSpPr txBox="1"/>
          <p:nvPr/>
        </p:nvSpPr>
        <p:spPr bwMode="gray">
          <a:xfrm>
            <a:off x="493212" y="4738266"/>
            <a:ext cx="6702606" cy="842679"/>
          </a:xfrm>
          <a:prstGeom prst="rect">
            <a:avLst/>
          </a:prstGeom>
          <a:noFill/>
          <a:ln>
            <a:solidFill>
              <a:schemeClr val="tx1"/>
            </a:solidFill>
          </a:ln>
        </p:spPr>
        <p:txBody>
          <a:bodyPr wrap="square" lIns="0" tIns="0" rIns="0" bIns="0" rtlCol="0">
            <a:spAutoFit/>
          </a:bodyPr>
          <a:lstStyle/>
          <a:p>
            <a:pPr>
              <a:spcBef>
                <a:spcPts val="500"/>
              </a:spcBef>
            </a:pPr>
            <a:r>
              <a:rPr lang="en-US" sz="900" dirty="0" smtClean="0"/>
              <a:t/>
            </a:r>
            <a:br>
              <a:rPr lang="en-US" sz="900" dirty="0" smtClean="0"/>
            </a:br>
            <a:r>
              <a:rPr lang="en-US" sz="900" dirty="0" smtClean="0"/>
              <a:t/>
            </a:r>
            <a:br>
              <a:rPr lang="en-US" sz="900" dirty="0" smtClean="0"/>
            </a:br>
            <a:r>
              <a:rPr lang="en-US" sz="900" dirty="0" smtClean="0"/>
              <a:t/>
            </a:r>
            <a:br>
              <a:rPr lang="en-US" sz="900" dirty="0" smtClean="0"/>
            </a:br>
            <a:r>
              <a:rPr lang="en-US" sz="900" dirty="0" smtClean="0"/>
              <a:t/>
            </a:r>
            <a:br>
              <a:rPr lang="en-US" sz="900" dirty="0" smtClean="0"/>
            </a:br>
            <a:endParaRPr lang="en-US" sz="900" dirty="0" smtClean="0"/>
          </a:p>
        </p:txBody>
      </p:sp>
      <p:grpSp>
        <p:nvGrpSpPr>
          <p:cNvPr id="48" name="Group 47"/>
          <p:cNvGrpSpPr/>
          <p:nvPr/>
        </p:nvGrpSpPr>
        <p:grpSpPr>
          <a:xfrm>
            <a:off x="487844" y="4474367"/>
            <a:ext cx="2931009" cy="262167"/>
            <a:chOff x="501836" y="2173765"/>
            <a:chExt cx="2931009" cy="160101"/>
          </a:xfrm>
        </p:grpSpPr>
        <p:sp>
          <p:nvSpPr>
            <p:cNvPr id="49" name="TextBox 48"/>
            <p:cNvSpPr txBox="1"/>
            <p:nvPr/>
          </p:nvSpPr>
          <p:spPr bwMode="gray">
            <a:xfrm>
              <a:off x="501837" y="2173765"/>
              <a:ext cx="2931008" cy="160101"/>
            </a:xfrm>
            <a:prstGeom prst="rect">
              <a:avLst/>
            </a:prstGeom>
            <a:solidFill>
              <a:schemeClr val="accent5"/>
            </a:solidFill>
          </p:spPr>
          <p:txBody>
            <a:bodyPr wrap="square" lIns="0" tIns="0" rIns="0" bIns="0" rtlCol="0">
              <a:spAutoFit/>
            </a:bodyPr>
            <a:lstStyle/>
            <a:p>
              <a:pPr>
                <a:spcBef>
                  <a:spcPts val="500"/>
                </a:spcBef>
              </a:pPr>
              <a:r>
                <a:rPr lang="en-US" sz="1100" b="1" dirty="0">
                  <a:solidFill>
                    <a:schemeClr val="bg1"/>
                  </a:solidFill>
                </a:rPr>
                <a:t> </a:t>
              </a:r>
              <a:r>
                <a:rPr lang="en-US" sz="1100" b="1" dirty="0" smtClean="0">
                  <a:solidFill>
                    <a:schemeClr val="bg1"/>
                  </a:solidFill>
                </a:rPr>
                <a:t>   </a:t>
              </a:r>
              <a:r>
                <a:rPr lang="en-US" sz="1400" b="1" dirty="0" smtClean="0">
                  <a:solidFill>
                    <a:schemeClr val="bg1"/>
                  </a:solidFill>
                </a:rPr>
                <a:t>Extracurricular</a:t>
              </a:r>
            </a:p>
          </p:txBody>
        </p:sp>
        <p:sp>
          <p:nvSpPr>
            <p:cNvPr id="50" name="Isosceles Triangle 49"/>
            <p:cNvSpPr/>
            <p:nvPr/>
          </p:nvSpPr>
          <p:spPr bwMode="gray">
            <a:xfrm rot="5400000">
              <a:off x="491120" y="2186841"/>
              <a:ext cx="155384" cy="133951"/>
            </a:xfrm>
            <a:prstGeom prst="triangle">
              <a:avLst/>
            </a:prstGeom>
            <a:solidFill>
              <a:schemeClr val="tx2"/>
            </a:solidFill>
            <a:ln w="190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sp>
        <p:nvSpPr>
          <p:cNvPr id="53" name="TextBox 52"/>
          <p:cNvSpPr txBox="1"/>
          <p:nvPr/>
        </p:nvSpPr>
        <p:spPr bwMode="gray">
          <a:xfrm>
            <a:off x="513368" y="5834461"/>
            <a:ext cx="6702606" cy="846712"/>
          </a:xfrm>
          <a:prstGeom prst="rect">
            <a:avLst/>
          </a:prstGeom>
          <a:noFill/>
          <a:ln>
            <a:solidFill>
              <a:schemeClr val="tx1"/>
            </a:solidFill>
          </a:ln>
        </p:spPr>
        <p:txBody>
          <a:bodyPr wrap="square" lIns="0" tIns="0" rIns="0" bIns="0" rtlCol="0">
            <a:spAutoFit/>
          </a:bodyPr>
          <a:lstStyle/>
          <a:p>
            <a:pPr>
              <a:spcBef>
                <a:spcPts val="500"/>
              </a:spcBef>
            </a:pPr>
            <a:r>
              <a:rPr lang="en-US" sz="900" dirty="0" smtClean="0"/>
              <a:t/>
            </a:r>
            <a:br>
              <a:rPr lang="en-US" sz="900" dirty="0" smtClean="0"/>
            </a:br>
            <a:r>
              <a:rPr lang="en-US" sz="900" dirty="0" smtClean="0"/>
              <a:t/>
            </a:r>
            <a:br>
              <a:rPr lang="en-US" sz="900" dirty="0" smtClean="0"/>
            </a:br>
            <a:r>
              <a:rPr lang="en-US" sz="900" dirty="0" smtClean="0"/>
              <a:t/>
            </a:r>
            <a:br>
              <a:rPr lang="en-US" sz="900" dirty="0" smtClean="0"/>
            </a:br>
            <a:r>
              <a:rPr lang="en-US" sz="900" dirty="0" smtClean="0"/>
              <a:t/>
            </a:r>
            <a:br>
              <a:rPr lang="en-US" sz="900" dirty="0" smtClean="0"/>
            </a:br>
            <a:endParaRPr lang="en-US" sz="900" dirty="0" smtClean="0"/>
          </a:p>
        </p:txBody>
      </p:sp>
      <p:grpSp>
        <p:nvGrpSpPr>
          <p:cNvPr id="54" name="Group 53"/>
          <p:cNvGrpSpPr/>
          <p:nvPr/>
        </p:nvGrpSpPr>
        <p:grpSpPr>
          <a:xfrm>
            <a:off x="508000" y="5580945"/>
            <a:ext cx="2931009" cy="263422"/>
            <a:chOff x="501836" y="2173765"/>
            <a:chExt cx="2931009" cy="160101"/>
          </a:xfrm>
        </p:grpSpPr>
        <p:sp>
          <p:nvSpPr>
            <p:cNvPr id="55" name="TextBox 54"/>
            <p:cNvSpPr txBox="1"/>
            <p:nvPr/>
          </p:nvSpPr>
          <p:spPr bwMode="gray">
            <a:xfrm>
              <a:off x="501837" y="2173765"/>
              <a:ext cx="2931008" cy="160101"/>
            </a:xfrm>
            <a:prstGeom prst="rect">
              <a:avLst/>
            </a:prstGeom>
            <a:solidFill>
              <a:schemeClr val="accent5"/>
            </a:solidFill>
          </p:spPr>
          <p:txBody>
            <a:bodyPr wrap="square" lIns="0" tIns="0" rIns="0" bIns="0" rtlCol="0">
              <a:spAutoFit/>
            </a:bodyPr>
            <a:lstStyle/>
            <a:p>
              <a:pPr>
                <a:spcBef>
                  <a:spcPts val="500"/>
                </a:spcBef>
              </a:pPr>
              <a:r>
                <a:rPr lang="en-US" sz="1100" b="1" dirty="0">
                  <a:solidFill>
                    <a:schemeClr val="bg1"/>
                  </a:solidFill>
                </a:rPr>
                <a:t> </a:t>
              </a:r>
              <a:r>
                <a:rPr lang="en-US" sz="1100" b="1" dirty="0" smtClean="0">
                  <a:solidFill>
                    <a:schemeClr val="bg1"/>
                  </a:solidFill>
                </a:rPr>
                <a:t>   </a:t>
              </a:r>
              <a:r>
                <a:rPr lang="en-US" sz="1400" b="1" dirty="0" smtClean="0">
                  <a:solidFill>
                    <a:schemeClr val="bg1"/>
                  </a:solidFill>
                </a:rPr>
                <a:t>Family</a:t>
              </a:r>
            </a:p>
          </p:txBody>
        </p:sp>
        <p:sp>
          <p:nvSpPr>
            <p:cNvPr id="56" name="Isosceles Triangle 55"/>
            <p:cNvSpPr/>
            <p:nvPr/>
          </p:nvSpPr>
          <p:spPr bwMode="gray">
            <a:xfrm rot="5400000">
              <a:off x="491120" y="2186841"/>
              <a:ext cx="155384" cy="133951"/>
            </a:xfrm>
            <a:prstGeom prst="triangle">
              <a:avLst/>
            </a:prstGeom>
            <a:solidFill>
              <a:schemeClr val="tx2"/>
            </a:solidFill>
            <a:ln w="190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sp>
        <p:nvSpPr>
          <p:cNvPr id="58" name="TextBox 57"/>
          <p:cNvSpPr txBox="1"/>
          <p:nvPr/>
        </p:nvSpPr>
        <p:spPr bwMode="gray">
          <a:xfrm>
            <a:off x="493211" y="6941897"/>
            <a:ext cx="6702606" cy="842681"/>
          </a:xfrm>
          <a:prstGeom prst="rect">
            <a:avLst/>
          </a:prstGeom>
          <a:noFill/>
          <a:ln>
            <a:solidFill>
              <a:schemeClr val="tx1"/>
            </a:solidFill>
          </a:ln>
        </p:spPr>
        <p:txBody>
          <a:bodyPr wrap="square" lIns="0" tIns="0" rIns="0" bIns="0" rtlCol="0">
            <a:spAutoFit/>
          </a:bodyPr>
          <a:lstStyle/>
          <a:p>
            <a:pPr>
              <a:spcBef>
                <a:spcPts val="500"/>
              </a:spcBef>
            </a:pPr>
            <a:r>
              <a:rPr lang="en-US" sz="900" dirty="0" smtClean="0"/>
              <a:t/>
            </a:r>
            <a:br>
              <a:rPr lang="en-US" sz="900" dirty="0" smtClean="0"/>
            </a:br>
            <a:r>
              <a:rPr lang="en-US" sz="900" dirty="0" smtClean="0"/>
              <a:t/>
            </a:r>
            <a:br>
              <a:rPr lang="en-US" sz="900" dirty="0" smtClean="0"/>
            </a:br>
            <a:r>
              <a:rPr lang="en-US" sz="900" dirty="0" smtClean="0"/>
              <a:t/>
            </a:r>
            <a:br>
              <a:rPr lang="en-US" sz="900" dirty="0" smtClean="0"/>
            </a:br>
            <a:r>
              <a:rPr lang="en-US" sz="900" dirty="0" smtClean="0"/>
              <a:t/>
            </a:r>
            <a:br>
              <a:rPr lang="en-US" sz="900" dirty="0" smtClean="0"/>
            </a:br>
            <a:endParaRPr lang="en-US" sz="900" dirty="0" smtClean="0"/>
          </a:p>
        </p:txBody>
      </p:sp>
      <p:grpSp>
        <p:nvGrpSpPr>
          <p:cNvPr id="59" name="Group 58"/>
          <p:cNvGrpSpPr/>
          <p:nvPr/>
        </p:nvGrpSpPr>
        <p:grpSpPr>
          <a:xfrm>
            <a:off x="487843" y="6677998"/>
            <a:ext cx="2931009" cy="262168"/>
            <a:chOff x="501836" y="2173765"/>
            <a:chExt cx="2931009" cy="160101"/>
          </a:xfrm>
        </p:grpSpPr>
        <p:sp>
          <p:nvSpPr>
            <p:cNvPr id="60" name="TextBox 59"/>
            <p:cNvSpPr txBox="1"/>
            <p:nvPr/>
          </p:nvSpPr>
          <p:spPr bwMode="gray">
            <a:xfrm>
              <a:off x="501837" y="2173765"/>
              <a:ext cx="2931008" cy="160101"/>
            </a:xfrm>
            <a:prstGeom prst="rect">
              <a:avLst/>
            </a:prstGeom>
            <a:solidFill>
              <a:schemeClr val="accent5"/>
            </a:solidFill>
          </p:spPr>
          <p:txBody>
            <a:bodyPr wrap="square" lIns="0" tIns="0" rIns="0" bIns="0" rtlCol="0">
              <a:spAutoFit/>
            </a:bodyPr>
            <a:lstStyle/>
            <a:p>
              <a:pPr>
                <a:spcBef>
                  <a:spcPts val="500"/>
                </a:spcBef>
              </a:pPr>
              <a:r>
                <a:rPr lang="en-US" sz="1100" b="1" dirty="0">
                  <a:solidFill>
                    <a:schemeClr val="bg1"/>
                  </a:solidFill>
                </a:rPr>
                <a:t> </a:t>
              </a:r>
              <a:r>
                <a:rPr lang="en-US" sz="1100" b="1" dirty="0" smtClean="0">
                  <a:solidFill>
                    <a:schemeClr val="bg1"/>
                  </a:solidFill>
                </a:rPr>
                <a:t>   </a:t>
              </a:r>
              <a:r>
                <a:rPr lang="en-US" sz="1400" b="1" dirty="0" smtClean="0">
                  <a:solidFill>
                    <a:schemeClr val="bg1"/>
                  </a:solidFill>
                </a:rPr>
                <a:t>Service</a:t>
              </a:r>
            </a:p>
          </p:txBody>
        </p:sp>
        <p:sp>
          <p:nvSpPr>
            <p:cNvPr id="61" name="Isosceles Triangle 60"/>
            <p:cNvSpPr/>
            <p:nvPr/>
          </p:nvSpPr>
          <p:spPr bwMode="gray">
            <a:xfrm rot="5400000">
              <a:off x="491120" y="2186841"/>
              <a:ext cx="155384" cy="133951"/>
            </a:xfrm>
            <a:prstGeom prst="triangle">
              <a:avLst/>
            </a:prstGeom>
            <a:solidFill>
              <a:schemeClr val="tx2"/>
            </a:solidFill>
            <a:ln w="190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grpSp>
        <p:nvGrpSpPr>
          <p:cNvPr id="64" name="Group 63"/>
          <p:cNvGrpSpPr/>
          <p:nvPr/>
        </p:nvGrpSpPr>
        <p:grpSpPr>
          <a:xfrm>
            <a:off x="487842" y="7784576"/>
            <a:ext cx="2931009" cy="267911"/>
            <a:chOff x="501836" y="2173765"/>
            <a:chExt cx="2931009" cy="160101"/>
          </a:xfrm>
        </p:grpSpPr>
        <p:sp>
          <p:nvSpPr>
            <p:cNvPr id="65" name="TextBox 64"/>
            <p:cNvSpPr txBox="1"/>
            <p:nvPr/>
          </p:nvSpPr>
          <p:spPr bwMode="gray">
            <a:xfrm>
              <a:off x="501837" y="2173765"/>
              <a:ext cx="2931008" cy="160101"/>
            </a:xfrm>
            <a:prstGeom prst="rect">
              <a:avLst/>
            </a:prstGeom>
            <a:solidFill>
              <a:schemeClr val="accent5"/>
            </a:solidFill>
          </p:spPr>
          <p:txBody>
            <a:bodyPr wrap="square" lIns="0" tIns="0" rIns="0" bIns="0" rtlCol="0">
              <a:spAutoFit/>
            </a:bodyPr>
            <a:lstStyle/>
            <a:p>
              <a:pPr>
                <a:spcBef>
                  <a:spcPts val="500"/>
                </a:spcBef>
              </a:pPr>
              <a:r>
                <a:rPr lang="en-US" sz="1100" b="1" dirty="0">
                  <a:solidFill>
                    <a:schemeClr val="bg1"/>
                  </a:solidFill>
                </a:rPr>
                <a:t> </a:t>
              </a:r>
              <a:r>
                <a:rPr lang="en-US" sz="1100" b="1" dirty="0" smtClean="0">
                  <a:solidFill>
                    <a:schemeClr val="bg1"/>
                  </a:solidFill>
                </a:rPr>
                <a:t>   </a:t>
              </a:r>
              <a:r>
                <a:rPr lang="en-US" sz="1400" b="1" dirty="0" smtClean="0">
                  <a:solidFill>
                    <a:schemeClr val="bg1"/>
                  </a:solidFill>
                </a:rPr>
                <a:t>Social</a:t>
              </a:r>
            </a:p>
          </p:txBody>
        </p:sp>
        <p:sp>
          <p:nvSpPr>
            <p:cNvPr id="66" name="Isosceles Triangle 65"/>
            <p:cNvSpPr/>
            <p:nvPr/>
          </p:nvSpPr>
          <p:spPr bwMode="gray">
            <a:xfrm rot="5400000">
              <a:off x="491120" y="2186841"/>
              <a:ext cx="155384" cy="133951"/>
            </a:xfrm>
            <a:prstGeom prst="triangle">
              <a:avLst/>
            </a:prstGeom>
            <a:solidFill>
              <a:schemeClr val="tx2"/>
            </a:solidFill>
            <a:ln w="190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sp>
        <p:nvSpPr>
          <p:cNvPr id="67" name="TextBox 66"/>
          <p:cNvSpPr txBox="1"/>
          <p:nvPr/>
        </p:nvSpPr>
        <p:spPr bwMode="gray">
          <a:xfrm>
            <a:off x="493211" y="8052487"/>
            <a:ext cx="6702606" cy="842681"/>
          </a:xfrm>
          <a:prstGeom prst="rect">
            <a:avLst/>
          </a:prstGeom>
          <a:noFill/>
          <a:ln>
            <a:solidFill>
              <a:schemeClr val="tx1"/>
            </a:solidFill>
          </a:ln>
        </p:spPr>
        <p:txBody>
          <a:bodyPr wrap="square" lIns="0" tIns="0" rIns="0" bIns="0" rtlCol="0">
            <a:spAutoFit/>
          </a:bodyPr>
          <a:lstStyle/>
          <a:p>
            <a:pPr>
              <a:spcBef>
                <a:spcPts val="500"/>
              </a:spcBef>
            </a:pPr>
            <a:r>
              <a:rPr lang="en-US" sz="900" dirty="0" smtClean="0"/>
              <a:t/>
            </a:r>
            <a:br>
              <a:rPr lang="en-US" sz="900" dirty="0" smtClean="0"/>
            </a:br>
            <a:r>
              <a:rPr lang="en-US" sz="900" dirty="0" smtClean="0"/>
              <a:t/>
            </a:r>
            <a:br>
              <a:rPr lang="en-US" sz="900" dirty="0" smtClean="0"/>
            </a:br>
            <a:r>
              <a:rPr lang="en-US" sz="900" dirty="0" smtClean="0"/>
              <a:t/>
            </a:r>
            <a:br>
              <a:rPr lang="en-US" sz="900" dirty="0" smtClean="0"/>
            </a:br>
            <a:r>
              <a:rPr lang="en-US" sz="900" dirty="0" smtClean="0"/>
              <a:t/>
            </a:r>
            <a:br>
              <a:rPr lang="en-US" sz="900" dirty="0" smtClean="0"/>
            </a:br>
            <a:endParaRPr lang="en-US" sz="900" dirty="0" smtClean="0"/>
          </a:p>
        </p:txBody>
      </p:sp>
      <p:grpSp>
        <p:nvGrpSpPr>
          <p:cNvPr id="70" name="Group 69"/>
          <p:cNvGrpSpPr/>
          <p:nvPr/>
        </p:nvGrpSpPr>
        <p:grpSpPr>
          <a:xfrm>
            <a:off x="500364" y="2794049"/>
            <a:ext cx="6702605" cy="323851"/>
            <a:chOff x="503048" y="2785912"/>
            <a:chExt cx="6702605" cy="323851"/>
          </a:xfrm>
        </p:grpSpPr>
        <p:cxnSp>
          <p:nvCxnSpPr>
            <p:cNvPr id="68" name="Straight Arrow Connector 67"/>
            <p:cNvCxnSpPr/>
            <p:nvPr/>
          </p:nvCxnSpPr>
          <p:spPr bwMode="gray">
            <a:xfrm flipH="1" flipV="1">
              <a:off x="503048" y="2785912"/>
              <a:ext cx="6702605" cy="9526"/>
            </a:xfrm>
            <a:prstGeom prst="straightConnector1">
              <a:avLst/>
            </a:prstGeom>
            <a:solidFill>
              <a:schemeClr val="accent1"/>
            </a:solidFill>
            <a:ln w="22225" cap="flat" cmpd="sng" algn="ctr">
              <a:solidFill>
                <a:schemeClr val="accent1"/>
              </a:solidFill>
              <a:prstDash val="sysDash"/>
              <a:miter lim="800000"/>
              <a:headEnd type="none" w="med" len="med"/>
              <a:tailEnd type="none"/>
            </a:ln>
            <a:effectLst/>
          </p:spPr>
        </p:cxnSp>
        <p:cxnSp>
          <p:nvCxnSpPr>
            <p:cNvPr id="69" name="Straight Arrow Connector 68"/>
            <p:cNvCxnSpPr/>
            <p:nvPr/>
          </p:nvCxnSpPr>
          <p:spPr bwMode="gray">
            <a:xfrm flipH="1" flipV="1">
              <a:off x="503048" y="3100237"/>
              <a:ext cx="6702605" cy="9526"/>
            </a:xfrm>
            <a:prstGeom prst="straightConnector1">
              <a:avLst/>
            </a:prstGeom>
            <a:solidFill>
              <a:schemeClr val="accent1"/>
            </a:solidFill>
            <a:ln w="22225" cap="flat" cmpd="sng" algn="ctr">
              <a:solidFill>
                <a:schemeClr val="accent1"/>
              </a:solidFill>
              <a:prstDash val="sysDash"/>
              <a:miter lim="800000"/>
              <a:headEnd type="none" w="med" len="med"/>
              <a:tailEnd type="none"/>
            </a:ln>
            <a:effectLst/>
          </p:spPr>
        </p:cxnSp>
      </p:grpSp>
      <p:grpSp>
        <p:nvGrpSpPr>
          <p:cNvPr id="71" name="Group 70"/>
          <p:cNvGrpSpPr/>
          <p:nvPr/>
        </p:nvGrpSpPr>
        <p:grpSpPr>
          <a:xfrm>
            <a:off x="477348" y="3892261"/>
            <a:ext cx="6702605" cy="323851"/>
            <a:chOff x="503048" y="2785912"/>
            <a:chExt cx="6702605" cy="323851"/>
          </a:xfrm>
        </p:grpSpPr>
        <p:cxnSp>
          <p:nvCxnSpPr>
            <p:cNvPr id="72" name="Straight Arrow Connector 71"/>
            <p:cNvCxnSpPr/>
            <p:nvPr/>
          </p:nvCxnSpPr>
          <p:spPr bwMode="gray">
            <a:xfrm flipH="1" flipV="1">
              <a:off x="503048" y="2785912"/>
              <a:ext cx="6702605" cy="9526"/>
            </a:xfrm>
            <a:prstGeom prst="straightConnector1">
              <a:avLst/>
            </a:prstGeom>
            <a:solidFill>
              <a:schemeClr val="accent1"/>
            </a:solidFill>
            <a:ln w="22225" cap="flat" cmpd="sng" algn="ctr">
              <a:solidFill>
                <a:schemeClr val="accent1"/>
              </a:solidFill>
              <a:prstDash val="sysDash"/>
              <a:miter lim="800000"/>
              <a:headEnd type="none" w="med" len="med"/>
              <a:tailEnd type="none"/>
            </a:ln>
            <a:effectLst/>
          </p:spPr>
        </p:cxnSp>
        <p:cxnSp>
          <p:nvCxnSpPr>
            <p:cNvPr id="73" name="Straight Arrow Connector 72"/>
            <p:cNvCxnSpPr/>
            <p:nvPr/>
          </p:nvCxnSpPr>
          <p:spPr bwMode="gray">
            <a:xfrm flipH="1" flipV="1">
              <a:off x="503048" y="3100237"/>
              <a:ext cx="6702605" cy="9526"/>
            </a:xfrm>
            <a:prstGeom prst="straightConnector1">
              <a:avLst/>
            </a:prstGeom>
            <a:solidFill>
              <a:schemeClr val="accent1"/>
            </a:solidFill>
            <a:ln w="22225" cap="flat" cmpd="sng" algn="ctr">
              <a:solidFill>
                <a:schemeClr val="accent1"/>
              </a:solidFill>
              <a:prstDash val="sysDash"/>
              <a:miter lim="800000"/>
              <a:headEnd type="none" w="med" len="med"/>
              <a:tailEnd type="none"/>
            </a:ln>
            <a:effectLst/>
          </p:spPr>
        </p:cxnSp>
      </p:grpSp>
      <p:grpSp>
        <p:nvGrpSpPr>
          <p:cNvPr id="74" name="Group 73"/>
          <p:cNvGrpSpPr/>
          <p:nvPr/>
        </p:nvGrpSpPr>
        <p:grpSpPr>
          <a:xfrm>
            <a:off x="483998" y="4997680"/>
            <a:ext cx="6702605" cy="323851"/>
            <a:chOff x="503048" y="2785912"/>
            <a:chExt cx="6702605" cy="323851"/>
          </a:xfrm>
        </p:grpSpPr>
        <p:cxnSp>
          <p:nvCxnSpPr>
            <p:cNvPr id="75" name="Straight Arrow Connector 74"/>
            <p:cNvCxnSpPr/>
            <p:nvPr/>
          </p:nvCxnSpPr>
          <p:spPr bwMode="gray">
            <a:xfrm flipH="1" flipV="1">
              <a:off x="503048" y="2785912"/>
              <a:ext cx="6702605" cy="9526"/>
            </a:xfrm>
            <a:prstGeom prst="straightConnector1">
              <a:avLst/>
            </a:prstGeom>
            <a:solidFill>
              <a:schemeClr val="accent1"/>
            </a:solidFill>
            <a:ln w="22225" cap="flat" cmpd="sng" algn="ctr">
              <a:solidFill>
                <a:schemeClr val="accent1"/>
              </a:solidFill>
              <a:prstDash val="sysDash"/>
              <a:miter lim="800000"/>
              <a:headEnd type="none" w="med" len="med"/>
              <a:tailEnd type="none"/>
            </a:ln>
            <a:effectLst/>
          </p:spPr>
        </p:cxnSp>
        <p:cxnSp>
          <p:nvCxnSpPr>
            <p:cNvPr id="76" name="Straight Arrow Connector 75"/>
            <p:cNvCxnSpPr/>
            <p:nvPr/>
          </p:nvCxnSpPr>
          <p:spPr bwMode="gray">
            <a:xfrm flipH="1" flipV="1">
              <a:off x="503048" y="3100237"/>
              <a:ext cx="6702605" cy="9526"/>
            </a:xfrm>
            <a:prstGeom prst="straightConnector1">
              <a:avLst/>
            </a:prstGeom>
            <a:solidFill>
              <a:schemeClr val="accent1"/>
            </a:solidFill>
            <a:ln w="22225" cap="flat" cmpd="sng" algn="ctr">
              <a:solidFill>
                <a:schemeClr val="accent1"/>
              </a:solidFill>
              <a:prstDash val="sysDash"/>
              <a:miter lim="800000"/>
              <a:headEnd type="none" w="med" len="med"/>
              <a:tailEnd type="none"/>
            </a:ln>
            <a:effectLst/>
          </p:spPr>
        </p:cxnSp>
      </p:grpSp>
      <p:grpSp>
        <p:nvGrpSpPr>
          <p:cNvPr id="77" name="Group 76"/>
          <p:cNvGrpSpPr/>
          <p:nvPr/>
        </p:nvGrpSpPr>
        <p:grpSpPr>
          <a:xfrm>
            <a:off x="521698" y="6095892"/>
            <a:ext cx="6702605" cy="323851"/>
            <a:chOff x="503048" y="2785912"/>
            <a:chExt cx="6702605" cy="323851"/>
          </a:xfrm>
        </p:grpSpPr>
        <p:cxnSp>
          <p:nvCxnSpPr>
            <p:cNvPr id="78" name="Straight Arrow Connector 77"/>
            <p:cNvCxnSpPr/>
            <p:nvPr/>
          </p:nvCxnSpPr>
          <p:spPr bwMode="gray">
            <a:xfrm flipH="1" flipV="1">
              <a:off x="503048" y="2785912"/>
              <a:ext cx="6702605" cy="9526"/>
            </a:xfrm>
            <a:prstGeom prst="straightConnector1">
              <a:avLst/>
            </a:prstGeom>
            <a:solidFill>
              <a:schemeClr val="accent1"/>
            </a:solidFill>
            <a:ln w="22225" cap="flat" cmpd="sng" algn="ctr">
              <a:solidFill>
                <a:schemeClr val="accent1"/>
              </a:solidFill>
              <a:prstDash val="sysDash"/>
              <a:miter lim="800000"/>
              <a:headEnd type="none" w="med" len="med"/>
              <a:tailEnd type="none"/>
            </a:ln>
            <a:effectLst/>
          </p:spPr>
        </p:cxnSp>
        <p:cxnSp>
          <p:nvCxnSpPr>
            <p:cNvPr id="79" name="Straight Arrow Connector 78"/>
            <p:cNvCxnSpPr/>
            <p:nvPr/>
          </p:nvCxnSpPr>
          <p:spPr bwMode="gray">
            <a:xfrm flipH="1" flipV="1">
              <a:off x="503048" y="3100237"/>
              <a:ext cx="6702605" cy="9526"/>
            </a:xfrm>
            <a:prstGeom prst="straightConnector1">
              <a:avLst/>
            </a:prstGeom>
            <a:solidFill>
              <a:schemeClr val="accent1"/>
            </a:solidFill>
            <a:ln w="22225" cap="flat" cmpd="sng" algn="ctr">
              <a:solidFill>
                <a:schemeClr val="accent1"/>
              </a:solidFill>
              <a:prstDash val="sysDash"/>
              <a:miter lim="800000"/>
              <a:headEnd type="none" w="med" len="med"/>
              <a:tailEnd type="none"/>
            </a:ln>
            <a:effectLst/>
          </p:spPr>
        </p:cxnSp>
      </p:grpSp>
      <p:grpSp>
        <p:nvGrpSpPr>
          <p:cNvPr id="80" name="Group 79"/>
          <p:cNvGrpSpPr/>
          <p:nvPr/>
        </p:nvGrpSpPr>
        <p:grpSpPr>
          <a:xfrm>
            <a:off x="497680" y="7201312"/>
            <a:ext cx="6702605" cy="323851"/>
            <a:chOff x="503048" y="2785912"/>
            <a:chExt cx="6702605" cy="323851"/>
          </a:xfrm>
        </p:grpSpPr>
        <p:cxnSp>
          <p:nvCxnSpPr>
            <p:cNvPr id="81" name="Straight Arrow Connector 80"/>
            <p:cNvCxnSpPr/>
            <p:nvPr/>
          </p:nvCxnSpPr>
          <p:spPr bwMode="gray">
            <a:xfrm flipH="1" flipV="1">
              <a:off x="503048" y="2785912"/>
              <a:ext cx="6702605" cy="9526"/>
            </a:xfrm>
            <a:prstGeom prst="straightConnector1">
              <a:avLst/>
            </a:prstGeom>
            <a:solidFill>
              <a:schemeClr val="accent1"/>
            </a:solidFill>
            <a:ln w="22225" cap="flat" cmpd="sng" algn="ctr">
              <a:solidFill>
                <a:schemeClr val="accent1"/>
              </a:solidFill>
              <a:prstDash val="sysDash"/>
              <a:miter lim="800000"/>
              <a:headEnd type="none" w="med" len="med"/>
              <a:tailEnd type="none"/>
            </a:ln>
            <a:effectLst/>
          </p:spPr>
        </p:cxnSp>
        <p:cxnSp>
          <p:nvCxnSpPr>
            <p:cNvPr id="82" name="Straight Arrow Connector 81"/>
            <p:cNvCxnSpPr/>
            <p:nvPr/>
          </p:nvCxnSpPr>
          <p:spPr bwMode="gray">
            <a:xfrm flipH="1" flipV="1">
              <a:off x="503048" y="3100237"/>
              <a:ext cx="6702605" cy="9526"/>
            </a:xfrm>
            <a:prstGeom prst="straightConnector1">
              <a:avLst/>
            </a:prstGeom>
            <a:solidFill>
              <a:schemeClr val="accent1"/>
            </a:solidFill>
            <a:ln w="22225" cap="flat" cmpd="sng" algn="ctr">
              <a:solidFill>
                <a:schemeClr val="accent1"/>
              </a:solidFill>
              <a:prstDash val="sysDash"/>
              <a:miter lim="800000"/>
              <a:headEnd type="none" w="med" len="med"/>
              <a:tailEnd type="none"/>
            </a:ln>
            <a:effectLst/>
          </p:spPr>
        </p:cxnSp>
      </p:grpSp>
      <p:grpSp>
        <p:nvGrpSpPr>
          <p:cNvPr id="83" name="Group 82"/>
          <p:cNvGrpSpPr/>
          <p:nvPr/>
        </p:nvGrpSpPr>
        <p:grpSpPr>
          <a:xfrm>
            <a:off x="508001" y="8311902"/>
            <a:ext cx="6702605" cy="323851"/>
            <a:chOff x="503048" y="2785912"/>
            <a:chExt cx="6702605" cy="323851"/>
          </a:xfrm>
        </p:grpSpPr>
        <p:cxnSp>
          <p:nvCxnSpPr>
            <p:cNvPr id="84" name="Straight Arrow Connector 83"/>
            <p:cNvCxnSpPr/>
            <p:nvPr/>
          </p:nvCxnSpPr>
          <p:spPr bwMode="gray">
            <a:xfrm flipH="1" flipV="1">
              <a:off x="503048" y="2785912"/>
              <a:ext cx="6702605" cy="9526"/>
            </a:xfrm>
            <a:prstGeom prst="straightConnector1">
              <a:avLst/>
            </a:prstGeom>
            <a:solidFill>
              <a:schemeClr val="accent1"/>
            </a:solidFill>
            <a:ln w="22225" cap="flat" cmpd="sng" algn="ctr">
              <a:solidFill>
                <a:schemeClr val="accent1"/>
              </a:solidFill>
              <a:prstDash val="sysDash"/>
              <a:miter lim="800000"/>
              <a:headEnd type="none" w="med" len="med"/>
              <a:tailEnd type="none"/>
            </a:ln>
            <a:effectLst/>
          </p:spPr>
        </p:cxnSp>
        <p:cxnSp>
          <p:nvCxnSpPr>
            <p:cNvPr id="85" name="Straight Arrow Connector 84"/>
            <p:cNvCxnSpPr/>
            <p:nvPr/>
          </p:nvCxnSpPr>
          <p:spPr bwMode="gray">
            <a:xfrm flipH="1" flipV="1">
              <a:off x="503048" y="3100237"/>
              <a:ext cx="6702605" cy="9526"/>
            </a:xfrm>
            <a:prstGeom prst="straightConnector1">
              <a:avLst/>
            </a:prstGeom>
            <a:solidFill>
              <a:schemeClr val="accent1"/>
            </a:solidFill>
            <a:ln w="22225" cap="flat" cmpd="sng" algn="ctr">
              <a:solidFill>
                <a:schemeClr val="accent1"/>
              </a:solidFill>
              <a:prstDash val="sysDash"/>
              <a:miter lim="800000"/>
              <a:headEnd type="none" w="med" len="med"/>
              <a:tailEnd type="none"/>
            </a:ln>
            <a:effectLst/>
          </p:spPr>
        </p:cxnSp>
      </p:grpSp>
    </p:spTree>
    <p:extLst>
      <p:ext uri="{BB962C8B-B14F-4D97-AF65-F5344CB8AC3E}">
        <p14:creationId xmlns:p14="http://schemas.microsoft.com/office/powerpoint/2010/main" val="34626987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Progress</a:t>
            </a:r>
            <a:endParaRPr lang="en-US" dirty="0"/>
          </a:p>
        </p:txBody>
      </p:sp>
      <p:grpSp>
        <p:nvGrpSpPr>
          <p:cNvPr id="63" name="Group 62"/>
          <p:cNvGrpSpPr/>
          <p:nvPr/>
        </p:nvGrpSpPr>
        <p:grpSpPr>
          <a:xfrm>
            <a:off x="1777590" y="1108044"/>
            <a:ext cx="5452249" cy="766953"/>
            <a:chOff x="1777590" y="1108044"/>
            <a:chExt cx="5452249" cy="766953"/>
          </a:xfrm>
        </p:grpSpPr>
        <p:grpSp>
          <p:nvGrpSpPr>
            <p:cNvPr id="58" name="Group 57"/>
            <p:cNvGrpSpPr/>
            <p:nvPr/>
          </p:nvGrpSpPr>
          <p:grpSpPr>
            <a:xfrm>
              <a:off x="1777590" y="1108044"/>
              <a:ext cx="995206" cy="766951"/>
              <a:chOff x="1777590" y="1108044"/>
              <a:chExt cx="995206" cy="766951"/>
            </a:xfrm>
          </p:grpSpPr>
          <p:sp>
            <p:nvSpPr>
              <p:cNvPr id="29" name="Oval 28"/>
              <p:cNvSpPr/>
              <p:nvPr/>
            </p:nvSpPr>
            <p:spPr bwMode="gray">
              <a:xfrm>
                <a:off x="1909433" y="1143475"/>
                <a:ext cx="731520" cy="731520"/>
              </a:xfrm>
              <a:prstGeom prst="ellipse">
                <a:avLst/>
              </a:prstGeom>
              <a:solidFill>
                <a:schemeClr val="bg1"/>
              </a:solidFill>
              <a:ln w="12700">
                <a:solidFill>
                  <a:schemeClr val="accent5">
                    <a:alpha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91440" rIns="91440" bIns="9144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16" name="TextBox 315"/>
              <p:cNvSpPr txBox="1"/>
              <p:nvPr/>
            </p:nvSpPr>
            <p:spPr bwMode="gray">
              <a:xfrm>
                <a:off x="1777590" y="1108044"/>
                <a:ext cx="995206" cy="400110"/>
              </a:xfrm>
              <a:prstGeom prst="rect">
                <a:avLst/>
              </a:prstGeom>
              <a:noFill/>
            </p:spPr>
            <p:txBody>
              <a:bodyPr wrap="square" lIns="0" tIns="0" rIns="0" bIns="0" rtlCol="0">
                <a:spAutoFit/>
              </a:bodyPr>
              <a:lstStyle/>
              <a:p>
                <a:pPr>
                  <a:spcBef>
                    <a:spcPts val="500"/>
                  </a:spcBef>
                </a:pPr>
                <a:r>
                  <a:rPr lang="en-US" sz="1300" b="1" dirty="0" smtClean="0"/>
                  <a:t>No Progress</a:t>
                </a:r>
              </a:p>
            </p:txBody>
          </p:sp>
        </p:grpSp>
        <p:grpSp>
          <p:nvGrpSpPr>
            <p:cNvPr id="59" name="Group 58"/>
            <p:cNvGrpSpPr/>
            <p:nvPr/>
          </p:nvGrpSpPr>
          <p:grpSpPr>
            <a:xfrm>
              <a:off x="2836115" y="1108044"/>
              <a:ext cx="1047399" cy="766953"/>
              <a:chOff x="2836115" y="1108044"/>
              <a:chExt cx="1047399" cy="766953"/>
            </a:xfrm>
          </p:grpSpPr>
          <p:grpSp>
            <p:nvGrpSpPr>
              <p:cNvPr id="12" name="Group 11"/>
              <p:cNvGrpSpPr/>
              <p:nvPr/>
            </p:nvGrpSpPr>
            <p:grpSpPr>
              <a:xfrm>
                <a:off x="3098829" y="1143477"/>
                <a:ext cx="731520" cy="731520"/>
                <a:chOff x="3508791" y="2248439"/>
                <a:chExt cx="731520" cy="731520"/>
              </a:xfrm>
            </p:grpSpPr>
            <p:sp>
              <p:nvSpPr>
                <p:cNvPr id="42" name="Oval 41"/>
                <p:cNvSpPr/>
                <p:nvPr/>
              </p:nvSpPr>
              <p:spPr bwMode="gray">
                <a:xfrm>
                  <a:off x="3508791" y="2248439"/>
                  <a:ext cx="731518" cy="731520"/>
                </a:xfrm>
                <a:prstGeom prst="ellipse">
                  <a:avLst/>
                </a:prstGeom>
                <a:solidFill>
                  <a:schemeClr val="bg1"/>
                </a:solidFill>
                <a:ln w="12700">
                  <a:solidFill>
                    <a:schemeClr val="accent5">
                      <a:alpha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91440" rIns="91440" bIns="9144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3" name="Oval 59"/>
                <p:cNvSpPr/>
                <p:nvPr/>
              </p:nvSpPr>
              <p:spPr bwMode="gray">
                <a:xfrm>
                  <a:off x="3874552" y="2248440"/>
                  <a:ext cx="365759" cy="365760"/>
                </a:xfrm>
                <a:custGeom>
                  <a:avLst/>
                  <a:gdLst>
                    <a:gd name="connsiteX0" fmla="*/ 0 w 996039"/>
                    <a:gd name="connsiteY0" fmla="*/ 498020 h 996039"/>
                    <a:gd name="connsiteX1" fmla="*/ 498020 w 996039"/>
                    <a:gd name="connsiteY1" fmla="*/ 0 h 996039"/>
                    <a:gd name="connsiteX2" fmla="*/ 996040 w 996039"/>
                    <a:gd name="connsiteY2" fmla="*/ 498020 h 996039"/>
                    <a:gd name="connsiteX3" fmla="*/ 498020 w 996039"/>
                    <a:gd name="connsiteY3" fmla="*/ 996040 h 996039"/>
                    <a:gd name="connsiteX4" fmla="*/ 0 w 996039"/>
                    <a:gd name="connsiteY4" fmla="*/ 498020 h 996039"/>
                    <a:gd name="connsiteX0" fmla="*/ 0 w 996040"/>
                    <a:gd name="connsiteY0" fmla="*/ 498020 h 996040"/>
                    <a:gd name="connsiteX1" fmla="*/ 498020 w 996040"/>
                    <a:gd name="connsiteY1" fmla="*/ 0 h 996040"/>
                    <a:gd name="connsiteX2" fmla="*/ 996040 w 996040"/>
                    <a:gd name="connsiteY2" fmla="*/ 498020 h 996040"/>
                    <a:gd name="connsiteX3" fmla="*/ 498020 w 996040"/>
                    <a:gd name="connsiteY3" fmla="*/ 996040 h 996040"/>
                    <a:gd name="connsiteX4" fmla="*/ 0 w 996040"/>
                    <a:gd name="connsiteY4" fmla="*/ 498020 h 996040"/>
                    <a:gd name="connsiteX0" fmla="*/ 0 w 996040"/>
                    <a:gd name="connsiteY0" fmla="*/ 498020 h 996040"/>
                    <a:gd name="connsiteX1" fmla="*/ 498020 w 996040"/>
                    <a:gd name="connsiteY1" fmla="*/ 0 h 996040"/>
                    <a:gd name="connsiteX2" fmla="*/ 996040 w 996040"/>
                    <a:gd name="connsiteY2" fmla="*/ 498020 h 996040"/>
                    <a:gd name="connsiteX3" fmla="*/ 498020 w 996040"/>
                    <a:gd name="connsiteY3" fmla="*/ 996040 h 996040"/>
                    <a:gd name="connsiteX4" fmla="*/ 0 w 996040"/>
                    <a:gd name="connsiteY4" fmla="*/ 498020 h 996040"/>
                    <a:gd name="connsiteX0" fmla="*/ 0 w 996040"/>
                    <a:gd name="connsiteY0" fmla="*/ 498020 h 996040"/>
                    <a:gd name="connsiteX1" fmla="*/ 498020 w 996040"/>
                    <a:gd name="connsiteY1" fmla="*/ 0 h 996040"/>
                    <a:gd name="connsiteX2" fmla="*/ 996040 w 996040"/>
                    <a:gd name="connsiteY2" fmla="*/ 498020 h 996040"/>
                    <a:gd name="connsiteX3" fmla="*/ 498020 w 996040"/>
                    <a:gd name="connsiteY3" fmla="*/ 996040 h 996040"/>
                    <a:gd name="connsiteX4" fmla="*/ 0 w 996040"/>
                    <a:gd name="connsiteY4" fmla="*/ 498020 h 996040"/>
                    <a:gd name="connsiteX0" fmla="*/ 0 w 996040"/>
                    <a:gd name="connsiteY0" fmla="*/ 498020 h 996040"/>
                    <a:gd name="connsiteX1" fmla="*/ 498020 w 996040"/>
                    <a:gd name="connsiteY1" fmla="*/ 0 h 996040"/>
                    <a:gd name="connsiteX2" fmla="*/ 996040 w 996040"/>
                    <a:gd name="connsiteY2" fmla="*/ 498020 h 996040"/>
                    <a:gd name="connsiteX3" fmla="*/ 498020 w 996040"/>
                    <a:gd name="connsiteY3" fmla="*/ 996040 h 996040"/>
                    <a:gd name="connsiteX4" fmla="*/ 0 w 996040"/>
                    <a:gd name="connsiteY4" fmla="*/ 498020 h 996040"/>
                    <a:gd name="connsiteX0" fmla="*/ 118480 w 621601"/>
                    <a:gd name="connsiteY0" fmla="*/ 488495 h 996040"/>
                    <a:gd name="connsiteX1" fmla="*/ 123581 w 621601"/>
                    <a:gd name="connsiteY1" fmla="*/ 0 h 996040"/>
                    <a:gd name="connsiteX2" fmla="*/ 621601 w 621601"/>
                    <a:gd name="connsiteY2" fmla="*/ 498020 h 996040"/>
                    <a:gd name="connsiteX3" fmla="*/ 123581 w 621601"/>
                    <a:gd name="connsiteY3" fmla="*/ 996040 h 996040"/>
                    <a:gd name="connsiteX4" fmla="*/ 118480 w 621601"/>
                    <a:gd name="connsiteY4" fmla="*/ 488495 h 996040"/>
                    <a:gd name="connsiteX0" fmla="*/ 118480 w 621601"/>
                    <a:gd name="connsiteY0" fmla="*/ 488495 h 996040"/>
                    <a:gd name="connsiteX1" fmla="*/ 123581 w 621601"/>
                    <a:gd name="connsiteY1" fmla="*/ 0 h 996040"/>
                    <a:gd name="connsiteX2" fmla="*/ 621601 w 621601"/>
                    <a:gd name="connsiteY2" fmla="*/ 498020 h 996040"/>
                    <a:gd name="connsiteX3" fmla="*/ 123581 w 621601"/>
                    <a:gd name="connsiteY3" fmla="*/ 996040 h 996040"/>
                    <a:gd name="connsiteX4" fmla="*/ 118480 w 621601"/>
                    <a:gd name="connsiteY4" fmla="*/ 488495 h 996040"/>
                    <a:gd name="connsiteX0" fmla="*/ 0 w 503121"/>
                    <a:gd name="connsiteY0" fmla="*/ 488495 h 996040"/>
                    <a:gd name="connsiteX1" fmla="*/ 5101 w 503121"/>
                    <a:gd name="connsiteY1" fmla="*/ 0 h 996040"/>
                    <a:gd name="connsiteX2" fmla="*/ 503121 w 503121"/>
                    <a:gd name="connsiteY2" fmla="*/ 498020 h 996040"/>
                    <a:gd name="connsiteX3" fmla="*/ 5101 w 503121"/>
                    <a:gd name="connsiteY3" fmla="*/ 996040 h 996040"/>
                    <a:gd name="connsiteX4" fmla="*/ 0 w 503121"/>
                    <a:gd name="connsiteY4" fmla="*/ 488495 h 996040"/>
                    <a:gd name="connsiteX0" fmla="*/ 2312 w 498289"/>
                    <a:gd name="connsiteY0" fmla="*/ 488495 h 996040"/>
                    <a:gd name="connsiteX1" fmla="*/ 269 w 498289"/>
                    <a:gd name="connsiteY1" fmla="*/ 0 h 996040"/>
                    <a:gd name="connsiteX2" fmla="*/ 498289 w 498289"/>
                    <a:gd name="connsiteY2" fmla="*/ 498020 h 996040"/>
                    <a:gd name="connsiteX3" fmla="*/ 269 w 498289"/>
                    <a:gd name="connsiteY3" fmla="*/ 996040 h 996040"/>
                    <a:gd name="connsiteX4" fmla="*/ 2312 w 498289"/>
                    <a:gd name="connsiteY4" fmla="*/ 488495 h 996040"/>
                    <a:gd name="connsiteX0" fmla="*/ 2043 w 498020"/>
                    <a:gd name="connsiteY0" fmla="*/ 488495 h 555088"/>
                    <a:gd name="connsiteX1" fmla="*/ 0 w 498020"/>
                    <a:gd name="connsiteY1" fmla="*/ 0 h 555088"/>
                    <a:gd name="connsiteX2" fmla="*/ 498020 w 498020"/>
                    <a:gd name="connsiteY2" fmla="*/ 498020 h 555088"/>
                    <a:gd name="connsiteX3" fmla="*/ 2043 w 498020"/>
                    <a:gd name="connsiteY3" fmla="*/ 488495 h 555088"/>
                    <a:gd name="connsiteX0" fmla="*/ 2043 w 498020"/>
                    <a:gd name="connsiteY0" fmla="*/ 488495 h 528744"/>
                    <a:gd name="connsiteX1" fmla="*/ 0 w 498020"/>
                    <a:gd name="connsiteY1" fmla="*/ 0 h 528744"/>
                    <a:gd name="connsiteX2" fmla="*/ 498020 w 498020"/>
                    <a:gd name="connsiteY2" fmla="*/ 498020 h 528744"/>
                    <a:gd name="connsiteX3" fmla="*/ 2043 w 498020"/>
                    <a:gd name="connsiteY3" fmla="*/ 488495 h 528744"/>
                    <a:gd name="connsiteX0" fmla="*/ 2043 w 498020"/>
                    <a:gd name="connsiteY0" fmla="*/ 488495 h 498020"/>
                    <a:gd name="connsiteX1" fmla="*/ 0 w 498020"/>
                    <a:gd name="connsiteY1" fmla="*/ 0 h 498020"/>
                    <a:gd name="connsiteX2" fmla="*/ 498020 w 498020"/>
                    <a:gd name="connsiteY2" fmla="*/ 498020 h 498020"/>
                    <a:gd name="connsiteX3" fmla="*/ 2043 w 498020"/>
                    <a:gd name="connsiteY3" fmla="*/ 488495 h 498020"/>
                    <a:gd name="connsiteX0" fmla="*/ 2043 w 498020"/>
                    <a:gd name="connsiteY0" fmla="*/ 498020 h 498020"/>
                    <a:gd name="connsiteX1" fmla="*/ 0 w 498020"/>
                    <a:gd name="connsiteY1" fmla="*/ 0 h 498020"/>
                    <a:gd name="connsiteX2" fmla="*/ 498020 w 498020"/>
                    <a:gd name="connsiteY2" fmla="*/ 498020 h 498020"/>
                    <a:gd name="connsiteX3" fmla="*/ 2043 w 498020"/>
                    <a:gd name="connsiteY3" fmla="*/ 498020 h 498020"/>
                  </a:gdLst>
                  <a:ahLst/>
                  <a:cxnLst>
                    <a:cxn ang="0">
                      <a:pos x="connsiteX0" y="connsiteY0"/>
                    </a:cxn>
                    <a:cxn ang="0">
                      <a:pos x="connsiteX1" y="connsiteY1"/>
                    </a:cxn>
                    <a:cxn ang="0">
                      <a:pos x="connsiteX2" y="connsiteY2"/>
                    </a:cxn>
                    <a:cxn ang="0">
                      <a:pos x="connsiteX3" y="connsiteY3"/>
                    </a:cxn>
                  </a:cxnLst>
                  <a:rect l="l" t="t" r="r" b="b"/>
                  <a:pathLst>
                    <a:path w="498020" h="498020">
                      <a:moveTo>
                        <a:pt x="2043" y="498020"/>
                      </a:moveTo>
                      <a:cubicBezTo>
                        <a:pt x="2043" y="222971"/>
                        <a:pt x="1176" y="52388"/>
                        <a:pt x="0" y="0"/>
                      </a:cubicBezTo>
                      <a:cubicBezTo>
                        <a:pt x="275049" y="0"/>
                        <a:pt x="498020" y="222971"/>
                        <a:pt x="498020" y="498020"/>
                      </a:cubicBezTo>
                      <a:lnTo>
                        <a:pt x="2043" y="498020"/>
                      </a:lnTo>
                      <a:close/>
                    </a:path>
                  </a:pathLst>
                </a:custGeom>
                <a:solidFill>
                  <a:schemeClr val="accent5">
                    <a:alpha val="25000"/>
                  </a:schemeClr>
                </a:solidFill>
                <a:ln w="12700">
                  <a:solidFill>
                    <a:schemeClr val="accent5">
                      <a:alpha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91440" rIns="91440" bIns="9144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sp>
            <p:nvSpPr>
              <p:cNvPr id="322" name="TextBox 321"/>
              <p:cNvSpPr txBox="1"/>
              <p:nvPr/>
            </p:nvSpPr>
            <p:spPr bwMode="gray">
              <a:xfrm>
                <a:off x="2836115" y="1108044"/>
                <a:ext cx="1047399" cy="200055"/>
              </a:xfrm>
              <a:prstGeom prst="rect">
                <a:avLst/>
              </a:prstGeom>
              <a:noFill/>
            </p:spPr>
            <p:txBody>
              <a:bodyPr wrap="square" lIns="0" tIns="0" rIns="0" bIns="0" rtlCol="0">
                <a:spAutoFit/>
              </a:bodyPr>
              <a:lstStyle/>
              <a:p>
                <a:pPr>
                  <a:spcBef>
                    <a:spcPts val="500"/>
                  </a:spcBef>
                </a:pPr>
                <a:r>
                  <a:rPr lang="en-US" sz="1300" b="1" dirty="0" smtClean="0"/>
                  <a:t>Struggling</a:t>
                </a:r>
              </a:p>
            </p:txBody>
          </p:sp>
        </p:grpSp>
        <p:grpSp>
          <p:nvGrpSpPr>
            <p:cNvPr id="60" name="Group 59"/>
            <p:cNvGrpSpPr/>
            <p:nvPr/>
          </p:nvGrpSpPr>
          <p:grpSpPr>
            <a:xfrm>
              <a:off x="4023032" y="1108044"/>
              <a:ext cx="1242610" cy="754284"/>
              <a:chOff x="4023032" y="1108044"/>
              <a:chExt cx="1242610" cy="754284"/>
            </a:xfrm>
          </p:grpSpPr>
          <p:grpSp>
            <p:nvGrpSpPr>
              <p:cNvPr id="13" name="Group 12"/>
              <p:cNvGrpSpPr/>
              <p:nvPr/>
            </p:nvGrpSpPr>
            <p:grpSpPr>
              <a:xfrm>
                <a:off x="4278577" y="1130808"/>
                <a:ext cx="731520" cy="731520"/>
                <a:chOff x="4452361" y="2248439"/>
                <a:chExt cx="731520" cy="731520"/>
              </a:xfrm>
            </p:grpSpPr>
            <p:sp>
              <p:nvSpPr>
                <p:cNvPr id="40" name="Oval 39"/>
                <p:cNvSpPr/>
                <p:nvPr/>
              </p:nvSpPr>
              <p:spPr bwMode="gray">
                <a:xfrm>
                  <a:off x="4452361" y="2248439"/>
                  <a:ext cx="731519" cy="731519"/>
                </a:xfrm>
                <a:prstGeom prst="ellipse">
                  <a:avLst/>
                </a:prstGeom>
                <a:solidFill>
                  <a:schemeClr val="bg1"/>
                </a:solidFill>
                <a:ln w="12700">
                  <a:solidFill>
                    <a:schemeClr val="accent5">
                      <a:alpha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91440" rIns="91440" bIns="9144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1" name="Oval 59"/>
                <p:cNvSpPr/>
                <p:nvPr/>
              </p:nvSpPr>
              <p:spPr bwMode="gray">
                <a:xfrm>
                  <a:off x="4817924" y="2248440"/>
                  <a:ext cx="365957" cy="731519"/>
                </a:xfrm>
                <a:custGeom>
                  <a:avLst/>
                  <a:gdLst>
                    <a:gd name="connsiteX0" fmla="*/ 0 w 996039"/>
                    <a:gd name="connsiteY0" fmla="*/ 498020 h 996039"/>
                    <a:gd name="connsiteX1" fmla="*/ 498020 w 996039"/>
                    <a:gd name="connsiteY1" fmla="*/ 0 h 996039"/>
                    <a:gd name="connsiteX2" fmla="*/ 996040 w 996039"/>
                    <a:gd name="connsiteY2" fmla="*/ 498020 h 996039"/>
                    <a:gd name="connsiteX3" fmla="*/ 498020 w 996039"/>
                    <a:gd name="connsiteY3" fmla="*/ 996040 h 996039"/>
                    <a:gd name="connsiteX4" fmla="*/ 0 w 996039"/>
                    <a:gd name="connsiteY4" fmla="*/ 498020 h 996039"/>
                    <a:gd name="connsiteX0" fmla="*/ 0 w 996040"/>
                    <a:gd name="connsiteY0" fmla="*/ 498020 h 996040"/>
                    <a:gd name="connsiteX1" fmla="*/ 498020 w 996040"/>
                    <a:gd name="connsiteY1" fmla="*/ 0 h 996040"/>
                    <a:gd name="connsiteX2" fmla="*/ 996040 w 996040"/>
                    <a:gd name="connsiteY2" fmla="*/ 498020 h 996040"/>
                    <a:gd name="connsiteX3" fmla="*/ 498020 w 996040"/>
                    <a:gd name="connsiteY3" fmla="*/ 996040 h 996040"/>
                    <a:gd name="connsiteX4" fmla="*/ 0 w 996040"/>
                    <a:gd name="connsiteY4" fmla="*/ 498020 h 996040"/>
                    <a:gd name="connsiteX0" fmla="*/ 0 w 996040"/>
                    <a:gd name="connsiteY0" fmla="*/ 498020 h 996040"/>
                    <a:gd name="connsiteX1" fmla="*/ 498020 w 996040"/>
                    <a:gd name="connsiteY1" fmla="*/ 0 h 996040"/>
                    <a:gd name="connsiteX2" fmla="*/ 996040 w 996040"/>
                    <a:gd name="connsiteY2" fmla="*/ 498020 h 996040"/>
                    <a:gd name="connsiteX3" fmla="*/ 498020 w 996040"/>
                    <a:gd name="connsiteY3" fmla="*/ 996040 h 996040"/>
                    <a:gd name="connsiteX4" fmla="*/ 0 w 996040"/>
                    <a:gd name="connsiteY4" fmla="*/ 498020 h 996040"/>
                    <a:gd name="connsiteX0" fmla="*/ 0 w 996040"/>
                    <a:gd name="connsiteY0" fmla="*/ 498020 h 996040"/>
                    <a:gd name="connsiteX1" fmla="*/ 498020 w 996040"/>
                    <a:gd name="connsiteY1" fmla="*/ 0 h 996040"/>
                    <a:gd name="connsiteX2" fmla="*/ 996040 w 996040"/>
                    <a:gd name="connsiteY2" fmla="*/ 498020 h 996040"/>
                    <a:gd name="connsiteX3" fmla="*/ 498020 w 996040"/>
                    <a:gd name="connsiteY3" fmla="*/ 996040 h 996040"/>
                    <a:gd name="connsiteX4" fmla="*/ 0 w 996040"/>
                    <a:gd name="connsiteY4" fmla="*/ 498020 h 996040"/>
                    <a:gd name="connsiteX0" fmla="*/ 0 w 996040"/>
                    <a:gd name="connsiteY0" fmla="*/ 498020 h 996040"/>
                    <a:gd name="connsiteX1" fmla="*/ 498020 w 996040"/>
                    <a:gd name="connsiteY1" fmla="*/ 0 h 996040"/>
                    <a:gd name="connsiteX2" fmla="*/ 996040 w 996040"/>
                    <a:gd name="connsiteY2" fmla="*/ 498020 h 996040"/>
                    <a:gd name="connsiteX3" fmla="*/ 498020 w 996040"/>
                    <a:gd name="connsiteY3" fmla="*/ 996040 h 996040"/>
                    <a:gd name="connsiteX4" fmla="*/ 0 w 996040"/>
                    <a:gd name="connsiteY4" fmla="*/ 498020 h 996040"/>
                    <a:gd name="connsiteX0" fmla="*/ 118480 w 621601"/>
                    <a:gd name="connsiteY0" fmla="*/ 488495 h 996040"/>
                    <a:gd name="connsiteX1" fmla="*/ 123581 w 621601"/>
                    <a:gd name="connsiteY1" fmla="*/ 0 h 996040"/>
                    <a:gd name="connsiteX2" fmla="*/ 621601 w 621601"/>
                    <a:gd name="connsiteY2" fmla="*/ 498020 h 996040"/>
                    <a:gd name="connsiteX3" fmla="*/ 123581 w 621601"/>
                    <a:gd name="connsiteY3" fmla="*/ 996040 h 996040"/>
                    <a:gd name="connsiteX4" fmla="*/ 118480 w 621601"/>
                    <a:gd name="connsiteY4" fmla="*/ 488495 h 996040"/>
                    <a:gd name="connsiteX0" fmla="*/ 118480 w 621601"/>
                    <a:gd name="connsiteY0" fmla="*/ 488495 h 996040"/>
                    <a:gd name="connsiteX1" fmla="*/ 123581 w 621601"/>
                    <a:gd name="connsiteY1" fmla="*/ 0 h 996040"/>
                    <a:gd name="connsiteX2" fmla="*/ 621601 w 621601"/>
                    <a:gd name="connsiteY2" fmla="*/ 498020 h 996040"/>
                    <a:gd name="connsiteX3" fmla="*/ 123581 w 621601"/>
                    <a:gd name="connsiteY3" fmla="*/ 996040 h 996040"/>
                    <a:gd name="connsiteX4" fmla="*/ 118480 w 621601"/>
                    <a:gd name="connsiteY4" fmla="*/ 488495 h 996040"/>
                    <a:gd name="connsiteX0" fmla="*/ 0 w 503121"/>
                    <a:gd name="connsiteY0" fmla="*/ 488495 h 996040"/>
                    <a:gd name="connsiteX1" fmla="*/ 5101 w 503121"/>
                    <a:gd name="connsiteY1" fmla="*/ 0 h 996040"/>
                    <a:gd name="connsiteX2" fmla="*/ 503121 w 503121"/>
                    <a:gd name="connsiteY2" fmla="*/ 498020 h 996040"/>
                    <a:gd name="connsiteX3" fmla="*/ 5101 w 503121"/>
                    <a:gd name="connsiteY3" fmla="*/ 996040 h 996040"/>
                    <a:gd name="connsiteX4" fmla="*/ 0 w 503121"/>
                    <a:gd name="connsiteY4" fmla="*/ 488495 h 996040"/>
                    <a:gd name="connsiteX0" fmla="*/ 2312 w 498289"/>
                    <a:gd name="connsiteY0" fmla="*/ 488495 h 996040"/>
                    <a:gd name="connsiteX1" fmla="*/ 269 w 498289"/>
                    <a:gd name="connsiteY1" fmla="*/ 0 h 996040"/>
                    <a:gd name="connsiteX2" fmla="*/ 498289 w 498289"/>
                    <a:gd name="connsiteY2" fmla="*/ 498020 h 996040"/>
                    <a:gd name="connsiteX3" fmla="*/ 269 w 498289"/>
                    <a:gd name="connsiteY3" fmla="*/ 996040 h 996040"/>
                    <a:gd name="connsiteX4" fmla="*/ 2312 w 498289"/>
                    <a:gd name="connsiteY4" fmla="*/ 488495 h 9960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8289" h="996040">
                      <a:moveTo>
                        <a:pt x="2312" y="488495"/>
                      </a:moveTo>
                      <a:cubicBezTo>
                        <a:pt x="2312" y="213446"/>
                        <a:pt x="1445" y="52388"/>
                        <a:pt x="269" y="0"/>
                      </a:cubicBezTo>
                      <a:cubicBezTo>
                        <a:pt x="275318" y="0"/>
                        <a:pt x="498289" y="222971"/>
                        <a:pt x="498289" y="498020"/>
                      </a:cubicBezTo>
                      <a:cubicBezTo>
                        <a:pt x="498289" y="773069"/>
                        <a:pt x="275318" y="996040"/>
                        <a:pt x="269" y="996040"/>
                      </a:cubicBezTo>
                      <a:cubicBezTo>
                        <a:pt x="-936" y="941271"/>
                        <a:pt x="2312" y="763544"/>
                        <a:pt x="2312" y="488495"/>
                      </a:cubicBezTo>
                      <a:close/>
                    </a:path>
                  </a:pathLst>
                </a:custGeom>
                <a:solidFill>
                  <a:schemeClr val="accent5">
                    <a:alpha val="25000"/>
                  </a:schemeClr>
                </a:solidFill>
                <a:ln w="12700">
                  <a:solidFill>
                    <a:schemeClr val="accent5">
                      <a:alpha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91440" rIns="91440" bIns="9144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sp>
            <p:nvSpPr>
              <p:cNvPr id="323" name="TextBox 322"/>
              <p:cNvSpPr txBox="1"/>
              <p:nvPr/>
            </p:nvSpPr>
            <p:spPr bwMode="gray">
              <a:xfrm>
                <a:off x="4023032" y="1108044"/>
                <a:ext cx="1242610" cy="400110"/>
              </a:xfrm>
              <a:prstGeom prst="rect">
                <a:avLst/>
              </a:prstGeom>
              <a:noFill/>
            </p:spPr>
            <p:txBody>
              <a:bodyPr wrap="square" lIns="0" tIns="0" rIns="0" bIns="0" rtlCol="0">
                <a:spAutoFit/>
              </a:bodyPr>
              <a:lstStyle/>
              <a:p>
                <a:pPr>
                  <a:spcBef>
                    <a:spcPts val="500"/>
                  </a:spcBef>
                </a:pPr>
                <a:r>
                  <a:rPr lang="en-US" sz="1300" b="1" dirty="0" smtClean="0"/>
                  <a:t>Making Progress</a:t>
                </a:r>
              </a:p>
            </p:txBody>
          </p:sp>
        </p:grpSp>
        <p:grpSp>
          <p:nvGrpSpPr>
            <p:cNvPr id="61" name="Group 60"/>
            <p:cNvGrpSpPr/>
            <p:nvPr/>
          </p:nvGrpSpPr>
          <p:grpSpPr>
            <a:xfrm>
              <a:off x="5300385" y="1108044"/>
              <a:ext cx="1106040" cy="744189"/>
              <a:chOff x="5300385" y="1108044"/>
              <a:chExt cx="1106040" cy="744189"/>
            </a:xfrm>
          </p:grpSpPr>
          <p:grpSp>
            <p:nvGrpSpPr>
              <p:cNvPr id="20" name="Group 19"/>
              <p:cNvGrpSpPr/>
              <p:nvPr/>
            </p:nvGrpSpPr>
            <p:grpSpPr>
              <a:xfrm>
                <a:off x="5487645" y="1120712"/>
                <a:ext cx="731520" cy="731521"/>
                <a:chOff x="5450344" y="2248438"/>
                <a:chExt cx="731520" cy="731521"/>
              </a:xfrm>
            </p:grpSpPr>
            <p:sp>
              <p:nvSpPr>
                <p:cNvPr id="38" name="Oval 37"/>
                <p:cNvSpPr/>
                <p:nvPr/>
              </p:nvSpPr>
              <p:spPr bwMode="gray">
                <a:xfrm rot="16200000">
                  <a:off x="5450345" y="2248440"/>
                  <a:ext cx="731518" cy="731520"/>
                </a:xfrm>
                <a:prstGeom prst="ellipse">
                  <a:avLst/>
                </a:prstGeom>
                <a:solidFill>
                  <a:schemeClr val="accent5">
                    <a:alpha val="25000"/>
                  </a:schemeClr>
                </a:solidFill>
                <a:ln w="12700">
                  <a:solidFill>
                    <a:schemeClr val="accent5">
                      <a:alpha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91440" rIns="91440" bIns="9144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9" name="Oval 59"/>
                <p:cNvSpPr/>
                <p:nvPr/>
              </p:nvSpPr>
              <p:spPr bwMode="gray">
                <a:xfrm rot="16200000">
                  <a:off x="5450345" y="2248438"/>
                  <a:ext cx="365759" cy="365760"/>
                </a:xfrm>
                <a:custGeom>
                  <a:avLst/>
                  <a:gdLst>
                    <a:gd name="connsiteX0" fmla="*/ 0 w 996039"/>
                    <a:gd name="connsiteY0" fmla="*/ 498020 h 996039"/>
                    <a:gd name="connsiteX1" fmla="*/ 498020 w 996039"/>
                    <a:gd name="connsiteY1" fmla="*/ 0 h 996039"/>
                    <a:gd name="connsiteX2" fmla="*/ 996040 w 996039"/>
                    <a:gd name="connsiteY2" fmla="*/ 498020 h 996039"/>
                    <a:gd name="connsiteX3" fmla="*/ 498020 w 996039"/>
                    <a:gd name="connsiteY3" fmla="*/ 996040 h 996039"/>
                    <a:gd name="connsiteX4" fmla="*/ 0 w 996039"/>
                    <a:gd name="connsiteY4" fmla="*/ 498020 h 996039"/>
                    <a:gd name="connsiteX0" fmla="*/ 0 w 996040"/>
                    <a:gd name="connsiteY0" fmla="*/ 498020 h 996040"/>
                    <a:gd name="connsiteX1" fmla="*/ 498020 w 996040"/>
                    <a:gd name="connsiteY1" fmla="*/ 0 h 996040"/>
                    <a:gd name="connsiteX2" fmla="*/ 996040 w 996040"/>
                    <a:gd name="connsiteY2" fmla="*/ 498020 h 996040"/>
                    <a:gd name="connsiteX3" fmla="*/ 498020 w 996040"/>
                    <a:gd name="connsiteY3" fmla="*/ 996040 h 996040"/>
                    <a:gd name="connsiteX4" fmla="*/ 0 w 996040"/>
                    <a:gd name="connsiteY4" fmla="*/ 498020 h 996040"/>
                    <a:gd name="connsiteX0" fmla="*/ 0 w 996040"/>
                    <a:gd name="connsiteY0" fmla="*/ 498020 h 996040"/>
                    <a:gd name="connsiteX1" fmla="*/ 498020 w 996040"/>
                    <a:gd name="connsiteY1" fmla="*/ 0 h 996040"/>
                    <a:gd name="connsiteX2" fmla="*/ 996040 w 996040"/>
                    <a:gd name="connsiteY2" fmla="*/ 498020 h 996040"/>
                    <a:gd name="connsiteX3" fmla="*/ 498020 w 996040"/>
                    <a:gd name="connsiteY3" fmla="*/ 996040 h 996040"/>
                    <a:gd name="connsiteX4" fmla="*/ 0 w 996040"/>
                    <a:gd name="connsiteY4" fmla="*/ 498020 h 996040"/>
                    <a:gd name="connsiteX0" fmla="*/ 0 w 996040"/>
                    <a:gd name="connsiteY0" fmla="*/ 498020 h 996040"/>
                    <a:gd name="connsiteX1" fmla="*/ 498020 w 996040"/>
                    <a:gd name="connsiteY1" fmla="*/ 0 h 996040"/>
                    <a:gd name="connsiteX2" fmla="*/ 996040 w 996040"/>
                    <a:gd name="connsiteY2" fmla="*/ 498020 h 996040"/>
                    <a:gd name="connsiteX3" fmla="*/ 498020 w 996040"/>
                    <a:gd name="connsiteY3" fmla="*/ 996040 h 996040"/>
                    <a:gd name="connsiteX4" fmla="*/ 0 w 996040"/>
                    <a:gd name="connsiteY4" fmla="*/ 498020 h 996040"/>
                    <a:gd name="connsiteX0" fmla="*/ 0 w 996040"/>
                    <a:gd name="connsiteY0" fmla="*/ 498020 h 996040"/>
                    <a:gd name="connsiteX1" fmla="*/ 498020 w 996040"/>
                    <a:gd name="connsiteY1" fmla="*/ 0 h 996040"/>
                    <a:gd name="connsiteX2" fmla="*/ 996040 w 996040"/>
                    <a:gd name="connsiteY2" fmla="*/ 498020 h 996040"/>
                    <a:gd name="connsiteX3" fmla="*/ 498020 w 996040"/>
                    <a:gd name="connsiteY3" fmla="*/ 996040 h 996040"/>
                    <a:gd name="connsiteX4" fmla="*/ 0 w 996040"/>
                    <a:gd name="connsiteY4" fmla="*/ 498020 h 996040"/>
                    <a:gd name="connsiteX0" fmla="*/ 118480 w 621601"/>
                    <a:gd name="connsiteY0" fmla="*/ 488495 h 996040"/>
                    <a:gd name="connsiteX1" fmla="*/ 123581 w 621601"/>
                    <a:gd name="connsiteY1" fmla="*/ 0 h 996040"/>
                    <a:gd name="connsiteX2" fmla="*/ 621601 w 621601"/>
                    <a:gd name="connsiteY2" fmla="*/ 498020 h 996040"/>
                    <a:gd name="connsiteX3" fmla="*/ 123581 w 621601"/>
                    <a:gd name="connsiteY3" fmla="*/ 996040 h 996040"/>
                    <a:gd name="connsiteX4" fmla="*/ 118480 w 621601"/>
                    <a:gd name="connsiteY4" fmla="*/ 488495 h 996040"/>
                    <a:gd name="connsiteX0" fmla="*/ 118480 w 621601"/>
                    <a:gd name="connsiteY0" fmla="*/ 488495 h 996040"/>
                    <a:gd name="connsiteX1" fmla="*/ 123581 w 621601"/>
                    <a:gd name="connsiteY1" fmla="*/ 0 h 996040"/>
                    <a:gd name="connsiteX2" fmla="*/ 621601 w 621601"/>
                    <a:gd name="connsiteY2" fmla="*/ 498020 h 996040"/>
                    <a:gd name="connsiteX3" fmla="*/ 123581 w 621601"/>
                    <a:gd name="connsiteY3" fmla="*/ 996040 h 996040"/>
                    <a:gd name="connsiteX4" fmla="*/ 118480 w 621601"/>
                    <a:gd name="connsiteY4" fmla="*/ 488495 h 996040"/>
                    <a:gd name="connsiteX0" fmla="*/ 0 w 503121"/>
                    <a:gd name="connsiteY0" fmla="*/ 488495 h 996040"/>
                    <a:gd name="connsiteX1" fmla="*/ 5101 w 503121"/>
                    <a:gd name="connsiteY1" fmla="*/ 0 h 996040"/>
                    <a:gd name="connsiteX2" fmla="*/ 503121 w 503121"/>
                    <a:gd name="connsiteY2" fmla="*/ 498020 h 996040"/>
                    <a:gd name="connsiteX3" fmla="*/ 5101 w 503121"/>
                    <a:gd name="connsiteY3" fmla="*/ 996040 h 996040"/>
                    <a:gd name="connsiteX4" fmla="*/ 0 w 503121"/>
                    <a:gd name="connsiteY4" fmla="*/ 488495 h 996040"/>
                    <a:gd name="connsiteX0" fmla="*/ 2312 w 498289"/>
                    <a:gd name="connsiteY0" fmla="*/ 488495 h 996040"/>
                    <a:gd name="connsiteX1" fmla="*/ 269 w 498289"/>
                    <a:gd name="connsiteY1" fmla="*/ 0 h 996040"/>
                    <a:gd name="connsiteX2" fmla="*/ 498289 w 498289"/>
                    <a:gd name="connsiteY2" fmla="*/ 498020 h 996040"/>
                    <a:gd name="connsiteX3" fmla="*/ 269 w 498289"/>
                    <a:gd name="connsiteY3" fmla="*/ 996040 h 996040"/>
                    <a:gd name="connsiteX4" fmla="*/ 2312 w 498289"/>
                    <a:gd name="connsiteY4" fmla="*/ 488495 h 996040"/>
                    <a:gd name="connsiteX0" fmla="*/ 2043 w 498020"/>
                    <a:gd name="connsiteY0" fmla="*/ 488495 h 555088"/>
                    <a:gd name="connsiteX1" fmla="*/ 0 w 498020"/>
                    <a:gd name="connsiteY1" fmla="*/ 0 h 555088"/>
                    <a:gd name="connsiteX2" fmla="*/ 498020 w 498020"/>
                    <a:gd name="connsiteY2" fmla="*/ 498020 h 555088"/>
                    <a:gd name="connsiteX3" fmla="*/ 2043 w 498020"/>
                    <a:gd name="connsiteY3" fmla="*/ 488495 h 555088"/>
                    <a:gd name="connsiteX0" fmla="*/ 2043 w 498020"/>
                    <a:gd name="connsiteY0" fmla="*/ 488495 h 528744"/>
                    <a:gd name="connsiteX1" fmla="*/ 0 w 498020"/>
                    <a:gd name="connsiteY1" fmla="*/ 0 h 528744"/>
                    <a:gd name="connsiteX2" fmla="*/ 498020 w 498020"/>
                    <a:gd name="connsiteY2" fmla="*/ 498020 h 528744"/>
                    <a:gd name="connsiteX3" fmla="*/ 2043 w 498020"/>
                    <a:gd name="connsiteY3" fmla="*/ 488495 h 528744"/>
                    <a:gd name="connsiteX0" fmla="*/ 2043 w 498020"/>
                    <a:gd name="connsiteY0" fmla="*/ 488495 h 498020"/>
                    <a:gd name="connsiteX1" fmla="*/ 0 w 498020"/>
                    <a:gd name="connsiteY1" fmla="*/ 0 h 498020"/>
                    <a:gd name="connsiteX2" fmla="*/ 498020 w 498020"/>
                    <a:gd name="connsiteY2" fmla="*/ 498020 h 498020"/>
                    <a:gd name="connsiteX3" fmla="*/ 2043 w 498020"/>
                    <a:gd name="connsiteY3" fmla="*/ 488495 h 498020"/>
                    <a:gd name="connsiteX0" fmla="*/ 2043 w 498020"/>
                    <a:gd name="connsiteY0" fmla="*/ 498020 h 498020"/>
                    <a:gd name="connsiteX1" fmla="*/ 0 w 498020"/>
                    <a:gd name="connsiteY1" fmla="*/ 0 h 498020"/>
                    <a:gd name="connsiteX2" fmla="*/ 498020 w 498020"/>
                    <a:gd name="connsiteY2" fmla="*/ 498020 h 498020"/>
                    <a:gd name="connsiteX3" fmla="*/ 2043 w 498020"/>
                    <a:gd name="connsiteY3" fmla="*/ 498020 h 498020"/>
                  </a:gdLst>
                  <a:ahLst/>
                  <a:cxnLst>
                    <a:cxn ang="0">
                      <a:pos x="connsiteX0" y="connsiteY0"/>
                    </a:cxn>
                    <a:cxn ang="0">
                      <a:pos x="connsiteX1" y="connsiteY1"/>
                    </a:cxn>
                    <a:cxn ang="0">
                      <a:pos x="connsiteX2" y="connsiteY2"/>
                    </a:cxn>
                    <a:cxn ang="0">
                      <a:pos x="connsiteX3" y="connsiteY3"/>
                    </a:cxn>
                  </a:cxnLst>
                  <a:rect l="l" t="t" r="r" b="b"/>
                  <a:pathLst>
                    <a:path w="498020" h="498020">
                      <a:moveTo>
                        <a:pt x="2043" y="498020"/>
                      </a:moveTo>
                      <a:cubicBezTo>
                        <a:pt x="2043" y="222971"/>
                        <a:pt x="1176" y="52388"/>
                        <a:pt x="0" y="0"/>
                      </a:cubicBezTo>
                      <a:cubicBezTo>
                        <a:pt x="275049" y="0"/>
                        <a:pt x="498020" y="222971"/>
                        <a:pt x="498020" y="498020"/>
                      </a:cubicBezTo>
                      <a:lnTo>
                        <a:pt x="2043" y="498020"/>
                      </a:lnTo>
                      <a:close/>
                    </a:path>
                  </a:pathLst>
                </a:custGeom>
                <a:solidFill>
                  <a:schemeClr val="bg1"/>
                </a:solidFill>
                <a:ln w="12700">
                  <a:solidFill>
                    <a:schemeClr val="accent5">
                      <a:alpha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91440" rIns="91440" bIns="9144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sp>
            <p:nvSpPr>
              <p:cNvPr id="324" name="TextBox 323"/>
              <p:cNvSpPr txBox="1"/>
              <p:nvPr/>
            </p:nvSpPr>
            <p:spPr bwMode="gray">
              <a:xfrm>
                <a:off x="5300385" y="1108044"/>
                <a:ext cx="1106040" cy="400110"/>
              </a:xfrm>
              <a:prstGeom prst="rect">
                <a:avLst/>
              </a:prstGeom>
              <a:noFill/>
            </p:spPr>
            <p:txBody>
              <a:bodyPr wrap="square" lIns="0" tIns="0" rIns="0" bIns="0" rtlCol="0">
                <a:spAutoFit/>
              </a:bodyPr>
              <a:lstStyle/>
              <a:p>
                <a:pPr>
                  <a:spcBef>
                    <a:spcPts val="500"/>
                  </a:spcBef>
                </a:pPr>
                <a:r>
                  <a:rPr lang="en-US" sz="1300" b="1" dirty="0" smtClean="0"/>
                  <a:t>Nearly There</a:t>
                </a:r>
              </a:p>
            </p:txBody>
          </p:sp>
        </p:grpSp>
        <p:grpSp>
          <p:nvGrpSpPr>
            <p:cNvPr id="62" name="Group 61"/>
            <p:cNvGrpSpPr/>
            <p:nvPr/>
          </p:nvGrpSpPr>
          <p:grpSpPr>
            <a:xfrm>
              <a:off x="6498319" y="1108044"/>
              <a:ext cx="731520" cy="744189"/>
              <a:chOff x="6498319" y="1108044"/>
              <a:chExt cx="731520" cy="744189"/>
            </a:xfrm>
          </p:grpSpPr>
          <p:sp>
            <p:nvSpPr>
              <p:cNvPr id="33" name="Oval 32"/>
              <p:cNvSpPr/>
              <p:nvPr/>
            </p:nvSpPr>
            <p:spPr bwMode="gray">
              <a:xfrm>
                <a:off x="6498319" y="1120713"/>
                <a:ext cx="731520" cy="731520"/>
              </a:xfrm>
              <a:prstGeom prst="ellipse">
                <a:avLst/>
              </a:prstGeom>
              <a:solidFill>
                <a:schemeClr val="accent5">
                  <a:alpha val="25000"/>
                </a:schemeClr>
              </a:solidFill>
              <a:ln w="12700">
                <a:solidFill>
                  <a:schemeClr val="accent5">
                    <a:alpha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91440" rIns="91440" bIns="9144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25" name="TextBox 324"/>
              <p:cNvSpPr txBox="1"/>
              <p:nvPr/>
            </p:nvSpPr>
            <p:spPr bwMode="gray">
              <a:xfrm>
                <a:off x="6547576" y="1108044"/>
                <a:ext cx="633007" cy="400110"/>
              </a:xfrm>
              <a:prstGeom prst="rect">
                <a:avLst/>
              </a:prstGeom>
              <a:noFill/>
            </p:spPr>
            <p:txBody>
              <a:bodyPr wrap="square" lIns="0" tIns="0" rIns="0" bIns="0" rtlCol="0">
                <a:spAutoFit/>
              </a:bodyPr>
              <a:lstStyle/>
              <a:p>
                <a:pPr>
                  <a:spcBef>
                    <a:spcPts val="500"/>
                  </a:spcBef>
                </a:pPr>
                <a:r>
                  <a:rPr lang="en-US" sz="1300" b="1" dirty="0" smtClean="0"/>
                  <a:t>Made It</a:t>
                </a:r>
              </a:p>
            </p:txBody>
          </p:sp>
        </p:grpSp>
      </p:grpSp>
      <p:grpSp>
        <p:nvGrpSpPr>
          <p:cNvPr id="1023" name="Group 1022"/>
          <p:cNvGrpSpPr/>
          <p:nvPr/>
        </p:nvGrpSpPr>
        <p:grpSpPr>
          <a:xfrm>
            <a:off x="504955" y="1108044"/>
            <a:ext cx="824373" cy="573447"/>
            <a:chOff x="504955" y="1326358"/>
            <a:chExt cx="824373" cy="573447"/>
          </a:xfrm>
        </p:grpSpPr>
        <p:pic>
          <p:nvPicPr>
            <p:cNvPr id="1026" name="Picture 2" descr="http://abco.advisory.com/DSS/eab-icons/apple.png"/>
            <p:cNvPicPr>
              <a:picLocks noChangeAspect="1" noChangeArrowheads="1"/>
            </p:cNvPicPr>
            <p:nvPr/>
          </p:nvPicPr>
          <p:blipFill>
            <a:blip r:embed="rId2">
              <a:extLst>
                <a:ext uri="{BEBA8EAE-BF5A-486C-A8C5-ECC9F3942E4B}">
                  <a14:imgProps xmlns:a14="http://schemas.microsoft.com/office/drawing/2010/main">
                    <a14:imgLayer r:embed="rId3">
                      <a14:imgEffect>
                        <a14:brightnessContrast bright="20000" contrast="20000"/>
                      </a14:imgEffect>
                    </a14:imgLayer>
                  </a14:imgProps>
                </a:ext>
                <a:ext uri="{28A0092B-C50C-407E-A947-70E740481C1C}">
                  <a14:useLocalDpi xmlns:a14="http://schemas.microsoft.com/office/drawing/2010/main" val="0"/>
                </a:ext>
              </a:extLst>
            </a:blip>
            <a:srcRect/>
            <a:stretch>
              <a:fillRect/>
            </a:stretch>
          </p:blipFill>
          <p:spPr bwMode="auto">
            <a:xfrm>
              <a:off x="609182" y="1326358"/>
              <a:ext cx="487430" cy="573447"/>
            </a:xfrm>
            <a:prstGeom prst="rect">
              <a:avLst/>
            </a:prstGeom>
            <a:noFill/>
            <a:ln w="0">
              <a:noFill/>
            </a:ln>
          </p:spPr>
        </p:pic>
        <p:sp>
          <p:nvSpPr>
            <p:cNvPr id="312" name="Text Placeholder 12"/>
            <p:cNvSpPr txBox="1">
              <a:spLocks/>
            </p:cNvSpPr>
            <p:nvPr/>
          </p:nvSpPr>
          <p:spPr bwMode="gray">
            <a:xfrm>
              <a:off x="504955" y="1386444"/>
              <a:ext cx="824373" cy="200055"/>
            </a:xfrm>
            <a:prstGeom prst="rect">
              <a:avLst/>
            </a:prstGeom>
          </p:spPr>
          <p:txBody>
            <a:bodyPr vert="horz" wrap="square" lIns="0" tIns="0" rIns="0" bIns="0" rtlCol="0">
              <a:spAutoFit/>
            </a:bodyPr>
            <a:lstStyle>
              <a:lvl1pPr marL="0" indent="0" algn="l" defTabSz="1018879" rtl="0" eaLnBrk="1" latinLnBrk="0" hangingPunct="1">
                <a:spcBef>
                  <a:spcPts val="0"/>
                </a:spcBef>
                <a:buClr>
                  <a:schemeClr val="tx1"/>
                </a:buClr>
                <a:buFont typeface="Arial" pitchFamily="34" charset="0"/>
                <a:buNone/>
                <a:defRPr sz="13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r>
                <a:rPr lang="en-US" b="1" dirty="0" smtClean="0"/>
                <a:t>Fall</a:t>
              </a:r>
              <a:endParaRPr lang="en-US" b="1" dirty="0"/>
            </a:p>
          </p:txBody>
        </p:sp>
      </p:grpSp>
      <p:grpSp>
        <p:nvGrpSpPr>
          <p:cNvPr id="1024" name="Group 1023"/>
          <p:cNvGrpSpPr/>
          <p:nvPr/>
        </p:nvGrpSpPr>
        <p:grpSpPr>
          <a:xfrm>
            <a:off x="478765" y="5467875"/>
            <a:ext cx="850563" cy="694965"/>
            <a:chOff x="478765" y="5672977"/>
            <a:chExt cx="850563" cy="694965"/>
          </a:xfrm>
        </p:grpSpPr>
        <p:pic>
          <p:nvPicPr>
            <p:cNvPr id="1028" name="Picture 4" descr="L:\public\share\ABC Templates and Resources\Template Resources (EAB)\Art Icons Logos (EAB)\Icons (EAB)\Sun.png"/>
            <p:cNvPicPr>
              <a:picLocks noChangeAspect="1" noChangeArrowheads="1"/>
            </p:cNvPicPr>
            <p:nvPr/>
          </p:nvPicPr>
          <p:blipFill>
            <a:blip r:embed="rId4">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34363" y="5672977"/>
              <a:ext cx="694965" cy="694965"/>
            </a:xfrm>
            <a:prstGeom prst="rect">
              <a:avLst/>
            </a:prstGeom>
            <a:noFill/>
            <a:extLst>
              <a:ext uri="{909E8E84-426E-40DD-AFC4-6F175D3DCCD1}">
                <a14:hiddenFill xmlns:a14="http://schemas.microsoft.com/office/drawing/2010/main">
                  <a:solidFill>
                    <a:srgbClr val="FFFFFF"/>
                  </a:solidFill>
                </a14:hiddenFill>
              </a:ext>
            </a:extLst>
          </p:spPr>
        </p:pic>
        <p:sp>
          <p:nvSpPr>
            <p:cNvPr id="364" name="Text Placeholder 12"/>
            <p:cNvSpPr txBox="1">
              <a:spLocks/>
            </p:cNvSpPr>
            <p:nvPr/>
          </p:nvSpPr>
          <p:spPr bwMode="gray">
            <a:xfrm>
              <a:off x="478765" y="5756371"/>
              <a:ext cx="690423" cy="200055"/>
            </a:xfrm>
            <a:prstGeom prst="rect">
              <a:avLst/>
            </a:prstGeom>
          </p:spPr>
          <p:txBody>
            <a:bodyPr vert="horz" wrap="square" lIns="0" tIns="0" rIns="0" bIns="0" rtlCol="0">
              <a:spAutoFit/>
            </a:bodyPr>
            <a:lstStyle>
              <a:lvl1pPr marL="0" indent="0" algn="l" defTabSz="1018879" rtl="0" eaLnBrk="1" latinLnBrk="0" hangingPunct="1">
                <a:spcBef>
                  <a:spcPts val="0"/>
                </a:spcBef>
                <a:buClr>
                  <a:schemeClr val="tx1"/>
                </a:buClr>
                <a:buFont typeface="Arial" pitchFamily="34" charset="0"/>
                <a:buNone/>
                <a:defRPr sz="13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r>
                <a:rPr lang="en-US" b="1" dirty="0" smtClean="0"/>
                <a:t>Spring</a:t>
              </a:r>
              <a:endParaRPr lang="en-US" b="1" dirty="0"/>
            </a:p>
          </p:txBody>
        </p:sp>
      </p:grpSp>
      <p:grpSp>
        <p:nvGrpSpPr>
          <p:cNvPr id="429" name="Group 428"/>
          <p:cNvGrpSpPr/>
          <p:nvPr/>
        </p:nvGrpSpPr>
        <p:grpSpPr>
          <a:xfrm>
            <a:off x="1777590" y="5467875"/>
            <a:ext cx="5452249" cy="766953"/>
            <a:chOff x="1777590" y="1108044"/>
            <a:chExt cx="5452249" cy="766953"/>
          </a:xfrm>
        </p:grpSpPr>
        <p:grpSp>
          <p:nvGrpSpPr>
            <p:cNvPr id="430" name="Group 429"/>
            <p:cNvGrpSpPr/>
            <p:nvPr/>
          </p:nvGrpSpPr>
          <p:grpSpPr>
            <a:xfrm>
              <a:off x="1777590" y="1108044"/>
              <a:ext cx="995206" cy="766951"/>
              <a:chOff x="1777590" y="1108044"/>
              <a:chExt cx="995206" cy="766951"/>
            </a:xfrm>
          </p:grpSpPr>
          <p:sp>
            <p:nvSpPr>
              <p:cNvPr id="449" name="Oval 448"/>
              <p:cNvSpPr/>
              <p:nvPr/>
            </p:nvSpPr>
            <p:spPr bwMode="gray">
              <a:xfrm>
                <a:off x="1909433" y="1143475"/>
                <a:ext cx="731520" cy="731520"/>
              </a:xfrm>
              <a:prstGeom prst="ellipse">
                <a:avLst/>
              </a:prstGeom>
              <a:solidFill>
                <a:schemeClr val="bg1"/>
              </a:solidFill>
              <a:ln w="12700">
                <a:solidFill>
                  <a:schemeClr val="accent5">
                    <a:alpha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91440" rIns="91440" bIns="9144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50" name="TextBox 449"/>
              <p:cNvSpPr txBox="1"/>
              <p:nvPr/>
            </p:nvSpPr>
            <p:spPr bwMode="gray">
              <a:xfrm>
                <a:off x="1777590" y="1108044"/>
                <a:ext cx="995206" cy="400110"/>
              </a:xfrm>
              <a:prstGeom prst="rect">
                <a:avLst/>
              </a:prstGeom>
              <a:noFill/>
            </p:spPr>
            <p:txBody>
              <a:bodyPr wrap="square" lIns="0" tIns="0" rIns="0" bIns="0" rtlCol="0">
                <a:spAutoFit/>
              </a:bodyPr>
              <a:lstStyle/>
              <a:p>
                <a:pPr>
                  <a:spcBef>
                    <a:spcPts val="500"/>
                  </a:spcBef>
                </a:pPr>
                <a:r>
                  <a:rPr lang="en-US" sz="1300" b="1" dirty="0" smtClean="0"/>
                  <a:t>No Progress</a:t>
                </a:r>
              </a:p>
            </p:txBody>
          </p:sp>
        </p:grpSp>
        <p:grpSp>
          <p:nvGrpSpPr>
            <p:cNvPr id="431" name="Group 430"/>
            <p:cNvGrpSpPr/>
            <p:nvPr/>
          </p:nvGrpSpPr>
          <p:grpSpPr>
            <a:xfrm>
              <a:off x="2836115" y="1108044"/>
              <a:ext cx="1047399" cy="766953"/>
              <a:chOff x="2836115" y="1108044"/>
              <a:chExt cx="1047399" cy="766953"/>
            </a:xfrm>
          </p:grpSpPr>
          <p:grpSp>
            <p:nvGrpSpPr>
              <p:cNvPr id="445" name="Group 444"/>
              <p:cNvGrpSpPr/>
              <p:nvPr/>
            </p:nvGrpSpPr>
            <p:grpSpPr>
              <a:xfrm>
                <a:off x="3098829" y="1143477"/>
                <a:ext cx="731520" cy="731520"/>
                <a:chOff x="3508791" y="2248439"/>
                <a:chExt cx="731520" cy="731520"/>
              </a:xfrm>
            </p:grpSpPr>
            <p:sp>
              <p:nvSpPr>
                <p:cNvPr id="447" name="Oval 446"/>
                <p:cNvSpPr/>
                <p:nvPr/>
              </p:nvSpPr>
              <p:spPr bwMode="gray">
                <a:xfrm>
                  <a:off x="3508791" y="2248439"/>
                  <a:ext cx="731518" cy="731520"/>
                </a:xfrm>
                <a:prstGeom prst="ellipse">
                  <a:avLst/>
                </a:prstGeom>
                <a:solidFill>
                  <a:schemeClr val="bg1"/>
                </a:solidFill>
                <a:ln w="12700">
                  <a:solidFill>
                    <a:schemeClr val="accent5">
                      <a:alpha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91440" rIns="91440" bIns="9144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48" name="Oval 59"/>
                <p:cNvSpPr/>
                <p:nvPr/>
              </p:nvSpPr>
              <p:spPr bwMode="gray">
                <a:xfrm>
                  <a:off x="3874552" y="2248440"/>
                  <a:ext cx="365759" cy="365760"/>
                </a:xfrm>
                <a:custGeom>
                  <a:avLst/>
                  <a:gdLst>
                    <a:gd name="connsiteX0" fmla="*/ 0 w 996039"/>
                    <a:gd name="connsiteY0" fmla="*/ 498020 h 996039"/>
                    <a:gd name="connsiteX1" fmla="*/ 498020 w 996039"/>
                    <a:gd name="connsiteY1" fmla="*/ 0 h 996039"/>
                    <a:gd name="connsiteX2" fmla="*/ 996040 w 996039"/>
                    <a:gd name="connsiteY2" fmla="*/ 498020 h 996039"/>
                    <a:gd name="connsiteX3" fmla="*/ 498020 w 996039"/>
                    <a:gd name="connsiteY3" fmla="*/ 996040 h 996039"/>
                    <a:gd name="connsiteX4" fmla="*/ 0 w 996039"/>
                    <a:gd name="connsiteY4" fmla="*/ 498020 h 996039"/>
                    <a:gd name="connsiteX0" fmla="*/ 0 w 996040"/>
                    <a:gd name="connsiteY0" fmla="*/ 498020 h 996040"/>
                    <a:gd name="connsiteX1" fmla="*/ 498020 w 996040"/>
                    <a:gd name="connsiteY1" fmla="*/ 0 h 996040"/>
                    <a:gd name="connsiteX2" fmla="*/ 996040 w 996040"/>
                    <a:gd name="connsiteY2" fmla="*/ 498020 h 996040"/>
                    <a:gd name="connsiteX3" fmla="*/ 498020 w 996040"/>
                    <a:gd name="connsiteY3" fmla="*/ 996040 h 996040"/>
                    <a:gd name="connsiteX4" fmla="*/ 0 w 996040"/>
                    <a:gd name="connsiteY4" fmla="*/ 498020 h 996040"/>
                    <a:gd name="connsiteX0" fmla="*/ 0 w 996040"/>
                    <a:gd name="connsiteY0" fmla="*/ 498020 h 996040"/>
                    <a:gd name="connsiteX1" fmla="*/ 498020 w 996040"/>
                    <a:gd name="connsiteY1" fmla="*/ 0 h 996040"/>
                    <a:gd name="connsiteX2" fmla="*/ 996040 w 996040"/>
                    <a:gd name="connsiteY2" fmla="*/ 498020 h 996040"/>
                    <a:gd name="connsiteX3" fmla="*/ 498020 w 996040"/>
                    <a:gd name="connsiteY3" fmla="*/ 996040 h 996040"/>
                    <a:gd name="connsiteX4" fmla="*/ 0 w 996040"/>
                    <a:gd name="connsiteY4" fmla="*/ 498020 h 996040"/>
                    <a:gd name="connsiteX0" fmla="*/ 0 w 996040"/>
                    <a:gd name="connsiteY0" fmla="*/ 498020 h 996040"/>
                    <a:gd name="connsiteX1" fmla="*/ 498020 w 996040"/>
                    <a:gd name="connsiteY1" fmla="*/ 0 h 996040"/>
                    <a:gd name="connsiteX2" fmla="*/ 996040 w 996040"/>
                    <a:gd name="connsiteY2" fmla="*/ 498020 h 996040"/>
                    <a:gd name="connsiteX3" fmla="*/ 498020 w 996040"/>
                    <a:gd name="connsiteY3" fmla="*/ 996040 h 996040"/>
                    <a:gd name="connsiteX4" fmla="*/ 0 w 996040"/>
                    <a:gd name="connsiteY4" fmla="*/ 498020 h 996040"/>
                    <a:gd name="connsiteX0" fmla="*/ 0 w 996040"/>
                    <a:gd name="connsiteY0" fmla="*/ 498020 h 996040"/>
                    <a:gd name="connsiteX1" fmla="*/ 498020 w 996040"/>
                    <a:gd name="connsiteY1" fmla="*/ 0 h 996040"/>
                    <a:gd name="connsiteX2" fmla="*/ 996040 w 996040"/>
                    <a:gd name="connsiteY2" fmla="*/ 498020 h 996040"/>
                    <a:gd name="connsiteX3" fmla="*/ 498020 w 996040"/>
                    <a:gd name="connsiteY3" fmla="*/ 996040 h 996040"/>
                    <a:gd name="connsiteX4" fmla="*/ 0 w 996040"/>
                    <a:gd name="connsiteY4" fmla="*/ 498020 h 996040"/>
                    <a:gd name="connsiteX0" fmla="*/ 118480 w 621601"/>
                    <a:gd name="connsiteY0" fmla="*/ 488495 h 996040"/>
                    <a:gd name="connsiteX1" fmla="*/ 123581 w 621601"/>
                    <a:gd name="connsiteY1" fmla="*/ 0 h 996040"/>
                    <a:gd name="connsiteX2" fmla="*/ 621601 w 621601"/>
                    <a:gd name="connsiteY2" fmla="*/ 498020 h 996040"/>
                    <a:gd name="connsiteX3" fmla="*/ 123581 w 621601"/>
                    <a:gd name="connsiteY3" fmla="*/ 996040 h 996040"/>
                    <a:gd name="connsiteX4" fmla="*/ 118480 w 621601"/>
                    <a:gd name="connsiteY4" fmla="*/ 488495 h 996040"/>
                    <a:gd name="connsiteX0" fmla="*/ 118480 w 621601"/>
                    <a:gd name="connsiteY0" fmla="*/ 488495 h 996040"/>
                    <a:gd name="connsiteX1" fmla="*/ 123581 w 621601"/>
                    <a:gd name="connsiteY1" fmla="*/ 0 h 996040"/>
                    <a:gd name="connsiteX2" fmla="*/ 621601 w 621601"/>
                    <a:gd name="connsiteY2" fmla="*/ 498020 h 996040"/>
                    <a:gd name="connsiteX3" fmla="*/ 123581 w 621601"/>
                    <a:gd name="connsiteY3" fmla="*/ 996040 h 996040"/>
                    <a:gd name="connsiteX4" fmla="*/ 118480 w 621601"/>
                    <a:gd name="connsiteY4" fmla="*/ 488495 h 996040"/>
                    <a:gd name="connsiteX0" fmla="*/ 0 w 503121"/>
                    <a:gd name="connsiteY0" fmla="*/ 488495 h 996040"/>
                    <a:gd name="connsiteX1" fmla="*/ 5101 w 503121"/>
                    <a:gd name="connsiteY1" fmla="*/ 0 h 996040"/>
                    <a:gd name="connsiteX2" fmla="*/ 503121 w 503121"/>
                    <a:gd name="connsiteY2" fmla="*/ 498020 h 996040"/>
                    <a:gd name="connsiteX3" fmla="*/ 5101 w 503121"/>
                    <a:gd name="connsiteY3" fmla="*/ 996040 h 996040"/>
                    <a:gd name="connsiteX4" fmla="*/ 0 w 503121"/>
                    <a:gd name="connsiteY4" fmla="*/ 488495 h 996040"/>
                    <a:gd name="connsiteX0" fmla="*/ 2312 w 498289"/>
                    <a:gd name="connsiteY0" fmla="*/ 488495 h 996040"/>
                    <a:gd name="connsiteX1" fmla="*/ 269 w 498289"/>
                    <a:gd name="connsiteY1" fmla="*/ 0 h 996040"/>
                    <a:gd name="connsiteX2" fmla="*/ 498289 w 498289"/>
                    <a:gd name="connsiteY2" fmla="*/ 498020 h 996040"/>
                    <a:gd name="connsiteX3" fmla="*/ 269 w 498289"/>
                    <a:gd name="connsiteY3" fmla="*/ 996040 h 996040"/>
                    <a:gd name="connsiteX4" fmla="*/ 2312 w 498289"/>
                    <a:gd name="connsiteY4" fmla="*/ 488495 h 996040"/>
                    <a:gd name="connsiteX0" fmla="*/ 2043 w 498020"/>
                    <a:gd name="connsiteY0" fmla="*/ 488495 h 555088"/>
                    <a:gd name="connsiteX1" fmla="*/ 0 w 498020"/>
                    <a:gd name="connsiteY1" fmla="*/ 0 h 555088"/>
                    <a:gd name="connsiteX2" fmla="*/ 498020 w 498020"/>
                    <a:gd name="connsiteY2" fmla="*/ 498020 h 555088"/>
                    <a:gd name="connsiteX3" fmla="*/ 2043 w 498020"/>
                    <a:gd name="connsiteY3" fmla="*/ 488495 h 555088"/>
                    <a:gd name="connsiteX0" fmla="*/ 2043 w 498020"/>
                    <a:gd name="connsiteY0" fmla="*/ 488495 h 528744"/>
                    <a:gd name="connsiteX1" fmla="*/ 0 w 498020"/>
                    <a:gd name="connsiteY1" fmla="*/ 0 h 528744"/>
                    <a:gd name="connsiteX2" fmla="*/ 498020 w 498020"/>
                    <a:gd name="connsiteY2" fmla="*/ 498020 h 528744"/>
                    <a:gd name="connsiteX3" fmla="*/ 2043 w 498020"/>
                    <a:gd name="connsiteY3" fmla="*/ 488495 h 528744"/>
                    <a:gd name="connsiteX0" fmla="*/ 2043 w 498020"/>
                    <a:gd name="connsiteY0" fmla="*/ 488495 h 498020"/>
                    <a:gd name="connsiteX1" fmla="*/ 0 w 498020"/>
                    <a:gd name="connsiteY1" fmla="*/ 0 h 498020"/>
                    <a:gd name="connsiteX2" fmla="*/ 498020 w 498020"/>
                    <a:gd name="connsiteY2" fmla="*/ 498020 h 498020"/>
                    <a:gd name="connsiteX3" fmla="*/ 2043 w 498020"/>
                    <a:gd name="connsiteY3" fmla="*/ 488495 h 498020"/>
                    <a:gd name="connsiteX0" fmla="*/ 2043 w 498020"/>
                    <a:gd name="connsiteY0" fmla="*/ 498020 h 498020"/>
                    <a:gd name="connsiteX1" fmla="*/ 0 w 498020"/>
                    <a:gd name="connsiteY1" fmla="*/ 0 h 498020"/>
                    <a:gd name="connsiteX2" fmla="*/ 498020 w 498020"/>
                    <a:gd name="connsiteY2" fmla="*/ 498020 h 498020"/>
                    <a:gd name="connsiteX3" fmla="*/ 2043 w 498020"/>
                    <a:gd name="connsiteY3" fmla="*/ 498020 h 498020"/>
                  </a:gdLst>
                  <a:ahLst/>
                  <a:cxnLst>
                    <a:cxn ang="0">
                      <a:pos x="connsiteX0" y="connsiteY0"/>
                    </a:cxn>
                    <a:cxn ang="0">
                      <a:pos x="connsiteX1" y="connsiteY1"/>
                    </a:cxn>
                    <a:cxn ang="0">
                      <a:pos x="connsiteX2" y="connsiteY2"/>
                    </a:cxn>
                    <a:cxn ang="0">
                      <a:pos x="connsiteX3" y="connsiteY3"/>
                    </a:cxn>
                  </a:cxnLst>
                  <a:rect l="l" t="t" r="r" b="b"/>
                  <a:pathLst>
                    <a:path w="498020" h="498020">
                      <a:moveTo>
                        <a:pt x="2043" y="498020"/>
                      </a:moveTo>
                      <a:cubicBezTo>
                        <a:pt x="2043" y="222971"/>
                        <a:pt x="1176" y="52388"/>
                        <a:pt x="0" y="0"/>
                      </a:cubicBezTo>
                      <a:cubicBezTo>
                        <a:pt x="275049" y="0"/>
                        <a:pt x="498020" y="222971"/>
                        <a:pt x="498020" y="498020"/>
                      </a:cubicBezTo>
                      <a:lnTo>
                        <a:pt x="2043" y="498020"/>
                      </a:lnTo>
                      <a:close/>
                    </a:path>
                  </a:pathLst>
                </a:custGeom>
                <a:solidFill>
                  <a:schemeClr val="accent5">
                    <a:alpha val="25000"/>
                  </a:schemeClr>
                </a:solidFill>
                <a:ln w="12700">
                  <a:solidFill>
                    <a:schemeClr val="accent5">
                      <a:alpha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91440" rIns="91440" bIns="9144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sp>
            <p:nvSpPr>
              <p:cNvPr id="446" name="TextBox 445"/>
              <p:cNvSpPr txBox="1"/>
              <p:nvPr/>
            </p:nvSpPr>
            <p:spPr bwMode="gray">
              <a:xfrm>
                <a:off x="2836115" y="1108044"/>
                <a:ext cx="1047399" cy="200055"/>
              </a:xfrm>
              <a:prstGeom prst="rect">
                <a:avLst/>
              </a:prstGeom>
              <a:noFill/>
            </p:spPr>
            <p:txBody>
              <a:bodyPr wrap="square" lIns="0" tIns="0" rIns="0" bIns="0" rtlCol="0">
                <a:spAutoFit/>
              </a:bodyPr>
              <a:lstStyle/>
              <a:p>
                <a:pPr>
                  <a:spcBef>
                    <a:spcPts val="500"/>
                  </a:spcBef>
                </a:pPr>
                <a:r>
                  <a:rPr lang="en-US" sz="1300" b="1" dirty="0" smtClean="0"/>
                  <a:t>Struggling</a:t>
                </a:r>
              </a:p>
            </p:txBody>
          </p:sp>
        </p:grpSp>
        <p:grpSp>
          <p:nvGrpSpPr>
            <p:cNvPr id="432" name="Group 431"/>
            <p:cNvGrpSpPr/>
            <p:nvPr/>
          </p:nvGrpSpPr>
          <p:grpSpPr>
            <a:xfrm>
              <a:off x="4023032" y="1108044"/>
              <a:ext cx="1242610" cy="754284"/>
              <a:chOff x="4023032" y="1108044"/>
              <a:chExt cx="1242610" cy="754284"/>
            </a:xfrm>
          </p:grpSpPr>
          <p:grpSp>
            <p:nvGrpSpPr>
              <p:cNvPr id="441" name="Group 440"/>
              <p:cNvGrpSpPr/>
              <p:nvPr/>
            </p:nvGrpSpPr>
            <p:grpSpPr>
              <a:xfrm>
                <a:off x="4278577" y="1130808"/>
                <a:ext cx="731520" cy="731520"/>
                <a:chOff x="4452361" y="2248439"/>
                <a:chExt cx="731520" cy="731520"/>
              </a:xfrm>
            </p:grpSpPr>
            <p:sp>
              <p:nvSpPr>
                <p:cNvPr id="443" name="Oval 442"/>
                <p:cNvSpPr/>
                <p:nvPr/>
              </p:nvSpPr>
              <p:spPr bwMode="gray">
                <a:xfrm>
                  <a:off x="4452361" y="2248439"/>
                  <a:ext cx="731519" cy="731519"/>
                </a:xfrm>
                <a:prstGeom prst="ellipse">
                  <a:avLst/>
                </a:prstGeom>
                <a:solidFill>
                  <a:schemeClr val="bg1"/>
                </a:solidFill>
                <a:ln w="12700">
                  <a:solidFill>
                    <a:schemeClr val="accent5">
                      <a:alpha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91440" rIns="91440" bIns="9144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44" name="Oval 59"/>
                <p:cNvSpPr/>
                <p:nvPr/>
              </p:nvSpPr>
              <p:spPr bwMode="gray">
                <a:xfrm>
                  <a:off x="4817924" y="2248440"/>
                  <a:ext cx="365957" cy="731519"/>
                </a:xfrm>
                <a:custGeom>
                  <a:avLst/>
                  <a:gdLst>
                    <a:gd name="connsiteX0" fmla="*/ 0 w 996039"/>
                    <a:gd name="connsiteY0" fmla="*/ 498020 h 996039"/>
                    <a:gd name="connsiteX1" fmla="*/ 498020 w 996039"/>
                    <a:gd name="connsiteY1" fmla="*/ 0 h 996039"/>
                    <a:gd name="connsiteX2" fmla="*/ 996040 w 996039"/>
                    <a:gd name="connsiteY2" fmla="*/ 498020 h 996039"/>
                    <a:gd name="connsiteX3" fmla="*/ 498020 w 996039"/>
                    <a:gd name="connsiteY3" fmla="*/ 996040 h 996039"/>
                    <a:gd name="connsiteX4" fmla="*/ 0 w 996039"/>
                    <a:gd name="connsiteY4" fmla="*/ 498020 h 996039"/>
                    <a:gd name="connsiteX0" fmla="*/ 0 w 996040"/>
                    <a:gd name="connsiteY0" fmla="*/ 498020 h 996040"/>
                    <a:gd name="connsiteX1" fmla="*/ 498020 w 996040"/>
                    <a:gd name="connsiteY1" fmla="*/ 0 h 996040"/>
                    <a:gd name="connsiteX2" fmla="*/ 996040 w 996040"/>
                    <a:gd name="connsiteY2" fmla="*/ 498020 h 996040"/>
                    <a:gd name="connsiteX3" fmla="*/ 498020 w 996040"/>
                    <a:gd name="connsiteY3" fmla="*/ 996040 h 996040"/>
                    <a:gd name="connsiteX4" fmla="*/ 0 w 996040"/>
                    <a:gd name="connsiteY4" fmla="*/ 498020 h 996040"/>
                    <a:gd name="connsiteX0" fmla="*/ 0 w 996040"/>
                    <a:gd name="connsiteY0" fmla="*/ 498020 h 996040"/>
                    <a:gd name="connsiteX1" fmla="*/ 498020 w 996040"/>
                    <a:gd name="connsiteY1" fmla="*/ 0 h 996040"/>
                    <a:gd name="connsiteX2" fmla="*/ 996040 w 996040"/>
                    <a:gd name="connsiteY2" fmla="*/ 498020 h 996040"/>
                    <a:gd name="connsiteX3" fmla="*/ 498020 w 996040"/>
                    <a:gd name="connsiteY3" fmla="*/ 996040 h 996040"/>
                    <a:gd name="connsiteX4" fmla="*/ 0 w 996040"/>
                    <a:gd name="connsiteY4" fmla="*/ 498020 h 996040"/>
                    <a:gd name="connsiteX0" fmla="*/ 0 w 996040"/>
                    <a:gd name="connsiteY0" fmla="*/ 498020 h 996040"/>
                    <a:gd name="connsiteX1" fmla="*/ 498020 w 996040"/>
                    <a:gd name="connsiteY1" fmla="*/ 0 h 996040"/>
                    <a:gd name="connsiteX2" fmla="*/ 996040 w 996040"/>
                    <a:gd name="connsiteY2" fmla="*/ 498020 h 996040"/>
                    <a:gd name="connsiteX3" fmla="*/ 498020 w 996040"/>
                    <a:gd name="connsiteY3" fmla="*/ 996040 h 996040"/>
                    <a:gd name="connsiteX4" fmla="*/ 0 w 996040"/>
                    <a:gd name="connsiteY4" fmla="*/ 498020 h 996040"/>
                    <a:gd name="connsiteX0" fmla="*/ 0 w 996040"/>
                    <a:gd name="connsiteY0" fmla="*/ 498020 h 996040"/>
                    <a:gd name="connsiteX1" fmla="*/ 498020 w 996040"/>
                    <a:gd name="connsiteY1" fmla="*/ 0 h 996040"/>
                    <a:gd name="connsiteX2" fmla="*/ 996040 w 996040"/>
                    <a:gd name="connsiteY2" fmla="*/ 498020 h 996040"/>
                    <a:gd name="connsiteX3" fmla="*/ 498020 w 996040"/>
                    <a:gd name="connsiteY3" fmla="*/ 996040 h 996040"/>
                    <a:gd name="connsiteX4" fmla="*/ 0 w 996040"/>
                    <a:gd name="connsiteY4" fmla="*/ 498020 h 996040"/>
                    <a:gd name="connsiteX0" fmla="*/ 118480 w 621601"/>
                    <a:gd name="connsiteY0" fmla="*/ 488495 h 996040"/>
                    <a:gd name="connsiteX1" fmla="*/ 123581 w 621601"/>
                    <a:gd name="connsiteY1" fmla="*/ 0 h 996040"/>
                    <a:gd name="connsiteX2" fmla="*/ 621601 w 621601"/>
                    <a:gd name="connsiteY2" fmla="*/ 498020 h 996040"/>
                    <a:gd name="connsiteX3" fmla="*/ 123581 w 621601"/>
                    <a:gd name="connsiteY3" fmla="*/ 996040 h 996040"/>
                    <a:gd name="connsiteX4" fmla="*/ 118480 w 621601"/>
                    <a:gd name="connsiteY4" fmla="*/ 488495 h 996040"/>
                    <a:gd name="connsiteX0" fmla="*/ 118480 w 621601"/>
                    <a:gd name="connsiteY0" fmla="*/ 488495 h 996040"/>
                    <a:gd name="connsiteX1" fmla="*/ 123581 w 621601"/>
                    <a:gd name="connsiteY1" fmla="*/ 0 h 996040"/>
                    <a:gd name="connsiteX2" fmla="*/ 621601 w 621601"/>
                    <a:gd name="connsiteY2" fmla="*/ 498020 h 996040"/>
                    <a:gd name="connsiteX3" fmla="*/ 123581 w 621601"/>
                    <a:gd name="connsiteY3" fmla="*/ 996040 h 996040"/>
                    <a:gd name="connsiteX4" fmla="*/ 118480 w 621601"/>
                    <a:gd name="connsiteY4" fmla="*/ 488495 h 996040"/>
                    <a:gd name="connsiteX0" fmla="*/ 0 w 503121"/>
                    <a:gd name="connsiteY0" fmla="*/ 488495 h 996040"/>
                    <a:gd name="connsiteX1" fmla="*/ 5101 w 503121"/>
                    <a:gd name="connsiteY1" fmla="*/ 0 h 996040"/>
                    <a:gd name="connsiteX2" fmla="*/ 503121 w 503121"/>
                    <a:gd name="connsiteY2" fmla="*/ 498020 h 996040"/>
                    <a:gd name="connsiteX3" fmla="*/ 5101 w 503121"/>
                    <a:gd name="connsiteY3" fmla="*/ 996040 h 996040"/>
                    <a:gd name="connsiteX4" fmla="*/ 0 w 503121"/>
                    <a:gd name="connsiteY4" fmla="*/ 488495 h 996040"/>
                    <a:gd name="connsiteX0" fmla="*/ 2312 w 498289"/>
                    <a:gd name="connsiteY0" fmla="*/ 488495 h 996040"/>
                    <a:gd name="connsiteX1" fmla="*/ 269 w 498289"/>
                    <a:gd name="connsiteY1" fmla="*/ 0 h 996040"/>
                    <a:gd name="connsiteX2" fmla="*/ 498289 w 498289"/>
                    <a:gd name="connsiteY2" fmla="*/ 498020 h 996040"/>
                    <a:gd name="connsiteX3" fmla="*/ 269 w 498289"/>
                    <a:gd name="connsiteY3" fmla="*/ 996040 h 996040"/>
                    <a:gd name="connsiteX4" fmla="*/ 2312 w 498289"/>
                    <a:gd name="connsiteY4" fmla="*/ 488495 h 9960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8289" h="996040">
                      <a:moveTo>
                        <a:pt x="2312" y="488495"/>
                      </a:moveTo>
                      <a:cubicBezTo>
                        <a:pt x="2312" y="213446"/>
                        <a:pt x="1445" y="52388"/>
                        <a:pt x="269" y="0"/>
                      </a:cubicBezTo>
                      <a:cubicBezTo>
                        <a:pt x="275318" y="0"/>
                        <a:pt x="498289" y="222971"/>
                        <a:pt x="498289" y="498020"/>
                      </a:cubicBezTo>
                      <a:cubicBezTo>
                        <a:pt x="498289" y="773069"/>
                        <a:pt x="275318" y="996040"/>
                        <a:pt x="269" y="996040"/>
                      </a:cubicBezTo>
                      <a:cubicBezTo>
                        <a:pt x="-936" y="941271"/>
                        <a:pt x="2312" y="763544"/>
                        <a:pt x="2312" y="488495"/>
                      </a:cubicBezTo>
                      <a:close/>
                    </a:path>
                  </a:pathLst>
                </a:custGeom>
                <a:solidFill>
                  <a:schemeClr val="accent5">
                    <a:alpha val="25000"/>
                  </a:schemeClr>
                </a:solidFill>
                <a:ln w="12700">
                  <a:solidFill>
                    <a:schemeClr val="accent5">
                      <a:alpha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91440" rIns="91440" bIns="9144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sp>
            <p:nvSpPr>
              <p:cNvPr id="442" name="TextBox 441"/>
              <p:cNvSpPr txBox="1"/>
              <p:nvPr/>
            </p:nvSpPr>
            <p:spPr bwMode="gray">
              <a:xfrm>
                <a:off x="4023032" y="1108044"/>
                <a:ext cx="1242610" cy="400110"/>
              </a:xfrm>
              <a:prstGeom prst="rect">
                <a:avLst/>
              </a:prstGeom>
              <a:noFill/>
            </p:spPr>
            <p:txBody>
              <a:bodyPr wrap="square" lIns="0" tIns="0" rIns="0" bIns="0" rtlCol="0">
                <a:spAutoFit/>
              </a:bodyPr>
              <a:lstStyle/>
              <a:p>
                <a:pPr>
                  <a:spcBef>
                    <a:spcPts val="500"/>
                  </a:spcBef>
                </a:pPr>
                <a:r>
                  <a:rPr lang="en-US" sz="1300" b="1" dirty="0" smtClean="0"/>
                  <a:t>Making Progress</a:t>
                </a:r>
              </a:p>
            </p:txBody>
          </p:sp>
        </p:grpSp>
        <p:grpSp>
          <p:nvGrpSpPr>
            <p:cNvPr id="433" name="Group 432"/>
            <p:cNvGrpSpPr/>
            <p:nvPr/>
          </p:nvGrpSpPr>
          <p:grpSpPr>
            <a:xfrm>
              <a:off x="5300385" y="1108044"/>
              <a:ext cx="1106040" cy="744189"/>
              <a:chOff x="5300385" y="1108044"/>
              <a:chExt cx="1106040" cy="744189"/>
            </a:xfrm>
          </p:grpSpPr>
          <p:grpSp>
            <p:nvGrpSpPr>
              <p:cNvPr id="437" name="Group 436"/>
              <p:cNvGrpSpPr/>
              <p:nvPr/>
            </p:nvGrpSpPr>
            <p:grpSpPr>
              <a:xfrm>
                <a:off x="5487645" y="1120712"/>
                <a:ext cx="731520" cy="731521"/>
                <a:chOff x="5450344" y="2248438"/>
                <a:chExt cx="731520" cy="731521"/>
              </a:xfrm>
            </p:grpSpPr>
            <p:sp>
              <p:nvSpPr>
                <p:cNvPr id="439" name="Oval 438"/>
                <p:cNvSpPr/>
                <p:nvPr/>
              </p:nvSpPr>
              <p:spPr bwMode="gray">
                <a:xfrm rot="16200000">
                  <a:off x="5450345" y="2248440"/>
                  <a:ext cx="731518" cy="731520"/>
                </a:xfrm>
                <a:prstGeom prst="ellipse">
                  <a:avLst/>
                </a:prstGeom>
                <a:solidFill>
                  <a:schemeClr val="accent5">
                    <a:alpha val="25000"/>
                  </a:schemeClr>
                </a:solidFill>
                <a:ln w="12700">
                  <a:solidFill>
                    <a:schemeClr val="accent5">
                      <a:alpha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91440" rIns="91440" bIns="9144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40" name="Oval 59"/>
                <p:cNvSpPr/>
                <p:nvPr/>
              </p:nvSpPr>
              <p:spPr bwMode="gray">
                <a:xfrm rot="16200000">
                  <a:off x="5450345" y="2248438"/>
                  <a:ext cx="365759" cy="365760"/>
                </a:xfrm>
                <a:custGeom>
                  <a:avLst/>
                  <a:gdLst>
                    <a:gd name="connsiteX0" fmla="*/ 0 w 996039"/>
                    <a:gd name="connsiteY0" fmla="*/ 498020 h 996039"/>
                    <a:gd name="connsiteX1" fmla="*/ 498020 w 996039"/>
                    <a:gd name="connsiteY1" fmla="*/ 0 h 996039"/>
                    <a:gd name="connsiteX2" fmla="*/ 996040 w 996039"/>
                    <a:gd name="connsiteY2" fmla="*/ 498020 h 996039"/>
                    <a:gd name="connsiteX3" fmla="*/ 498020 w 996039"/>
                    <a:gd name="connsiteY3" fmla="*/ 996040 h 996039"/>
                    <a:gd name="connsiteX4" fmla="*/ 0 w 996039"/>
                    <a:gd name="connsiteY4" fmla="*/ 498020 h 996039"/>
                    <a:gd name="connsiteX0" fmla="*/ 0 w 996040"/>
                    <a:gd name="connsiteY0" fmla="*/ 498020 h 996040"/>
                    <a:gd name="connsiteX1" fmla="*/ 498020 w 996040"/>
                    <a:gd name="connsiteY1" fmla="*/ 0 h 996040"/>
                    <a:gd name="connsiteX2" fmla="*/ 996040 w 996040"/>
                    <a:gd name="connsiteY2" fmla="*/ 498020 h 996040"/>
                    <a:gd name="connsiteX3" fmla="*/ 498020 w 996040"/>
                    <a:gd name="connsiteY3" fmla="*/ 996040 h 996040"/>
                    <a:gd name="connsiteX4" fmla="*/ 0 w 996040"/>
                    <a:gd name="connsiteY4" fmla="*/ 498020 h 996040"/>
                    <a:gd name="connsiteX0" fmla="*/ 0 w 996040"/>
                    <a:gd name="connsiteY0" fmla="*/ 498020 h 996040"/>
                    <a:gd name="connsiteX1" fmla="*/ 498020 w 996040"/>
                    <a:gd name="connsiteY1" fmla="*/ 0 h 996040"/>
                    <a:gd name="connsiteX2" fmla="*/ 996040 w 996040"/>
                    <a:gd name="connsiteY2" fmla="*/ 498020 h 996040"/>
                    <a:gd name="connsiteX3" fmla="*/ 498020 w 996040"/>
                    <a:gd name="connsiteY3" fmla="*/ 996040 h 996040"/>
                    <a:gd name="connsiteX4" fmla="*/ 0 w 996040"/>
                    <a:gd name="connsiteY4" fmla="*/ 498020 h 996040"/>
                    <a:gd name="connsiteX0" fmla="*/ 0 w 996040"/>
                    <a:gd name="connsiteY0" fmla="*/ 498020 h 996040"/>
                    <a:gd name="connsiteX1" fmla="*/ 498020 w 996040"/>
                    <a:gd name="connsiteY1" fmla="*/ 0 h 996040"/>
                    <a:gd name="connsiteX2" fmla="*/ 996040 w 996040"/>
                    <a:gd name="connsiteY2" fmla="*/ 498020 h 996040"/>
                    <a:gd name="connsiteX3" fmla="*/ 498020 w 996040"/>
                    <a:gd name="connsiteY3" fmla="*/ 996040 h 996040"/>
                    <a:gd name="connsiteX4" fmla="*/ 0 w 996040"/>
                    <a:gd name="connsiteY4" fmla="*/ 498020 h 996040"/>
                    <a:gd name="connsiteX0" fmla="*/ 0 w 996040"/>
                    <a:gd name="connsiteY0" fmla="*/ 498020 h 996040"/>
                    <a:gd name="connsiteX1" fmla="*/ 498020 w 996040"/>
                    <a:gd name="connsiteY1" fmla="*/ 0 h 996040"/>
                    <a:gd name="connsiteX2" fmla="*/ 996040 w 996040"/>
                    <a:gd name="connsiteY2" fmla="*/ 498020 h 996040"/>
                    <a:gd name="connsiteX3" fmla="*/ 498020 w 996040"/>
                    <a:gd name="connsiteY3" fmla="*/ 996040 h 996040"/>
                    <a:gd name="connsiteX4" fmla="*/ 0 w 996040"/>
                    <a:gd name="connsiteY4" fmla="*/ 498020 h 996040"/>
                    <a:gd name="connsiteX0" fmla="*/ 118480 w 621601"/>
                    <a:gd name="connsiteY0" fmla="*/ 488495 h 996040"/>
                    <a:gd name="connsiteX1" fmla="*/ 123581 w 621601"/>
                    <a:gd name="connsiteY1" fmla="*/ 0 h 996040"/>
                    <a:gd name="connsiteX2" fmla="*/ 621601 w 621601"/>
                    <a:gd name="connsiteY2" fmla="*/ 498020 h 996040"/>
                    <a:gd name="connsiteX3" fmla="*/ 123581 w 621601"/>
                    <a:gd name="connsiteY3" fmla="*/ 996040 h 996040"/>
                    <a:gd name="connsiteX4" fmla="*/ 118480 w 621601"/>
                    <a:gd name="connsiteY4" fmla="*/ 488495 h 996040"/>
                    <a:gd name="connsiteX0" fmla="*/ 118480 w 621601"/>
                    <a:gd name="connsiteY0" fmla="*/ 488495 h 996040"/>
                    <a:gd name="connsiteX1" fmla="*/ 123581 w 621601"/>
                    <a:gd name="connsiteY1" fmla="*/ 0 h 996040"/>
                    <a:gd name="connsiteX2" fmla="*/ 621601 w 621601"/>
                    <a:gd name="connsiteY2" fmla="*/ 498020 h 996040"/>
                    <a:gd name="connsiteX3" fmla="*/ 123581 w 621601"/>
                    <a:gd name="connsiteY3" fmla="*/ 996040 h 996040"/>
                    <a:gd name="connsiteX4" fmla="*/ 118480 w 621601"/>
                    <a:gd name="connsiteY4" fmla="*/ 488495 h 996040"/>
                    <a:gd name="connsiteX0" fmla="*/ 0 w 503121"/>
                    <a:gd name="connsiteY0" fmla="*/ 488495 h 996040"/>
                    <a:gd name="connsiteX1" fmla="*/ 5101 w 503121"/>
                    <a:gd name="connsiteY1" fmla="*/ 0 h 996040"/>
                    <a:gd name="connsiteX2" fmla="*/ 503121 w 503121"/>
                    <a:gd name="connsiteY2" fmla="*/ 498020 h 996040"/>
                    <a:gd name="connsiteX3" fmla="*/ 5101 w 503121"/>
                    <a:gd name="connsiteY3" fmla="*/ 996040 h 996040"/>
                    <a:gd name="connsiteX4" fmla="*/ 0 w 503121"/>
                    <a:gd name="connsiteY4" fmla="*/ 488495 h 996040"/>
                    <a:gd name="connsiteX0" fmla="*/ 2312 w 498289"/>
                    <a:gd name="connsiteY0" fmla="*/ 488495 h 996040"/>
                    <a:gd name="connsiteX1" fmla="*/ 269 w 498289"/>
                    <a:gd name="connsiteY1" fmla="*/ 0 h 996040"/>
                    <a:gd name="connsiteX2" fmla="*/ 498289 w 498289"/>
                    <a:gd name="connsiteY2" fmla="*/ 498020 h 996040"/>
                    <a:gd name="connsiteX3" fmla="*/ 269 w 498289"/>
                    <a:gd name="connsiteY3" fmla="*/ 996040 h 996040"/>
                    <a:gd name="connsiteX4" fmla="*/ 2312 w 498289"/>
                    <a:gd name="connsiteY4" fmla="*/ 488495 h 996040"/>
                    <a:gd name="connsiteX0" fmla="*/ 2043 w 498020"/>
                    <a:gd name="connsiteY0" fmla="*/ 488495 h 555088"/>
                    <a:gd name="connsiteX1" fmla="*/ 0 w 498020"/>
                    <a:gd name="connsiteY1" fmla="*/ 0 h 555088"/>
                    <a:gd name="connsiteX2" fmla="*/ 498020 w 498020"/>
                    <a:gd name="connsiteY2" fmla="*/ 498020 h 555088"/>
                    <a:gd name="connsiteX3" fmla="*/ 2043 w 498020"/>
                    <a:gd name="connsiteY3" fmla="*/ 488495 h 555088"/>
                    <a:gd name="connsiteX0" fmla="*/ 2043 w 498020"/>
                    <a:gd name="connsiteY0" fmla="*/ 488495 h 528744"/>
                    <a:gd name="connsiteX1" fmla="*/ 0 w 498020"/>
                    <a:gd name="connsiteY1" fmla="*/ 0 h 528744"/>
                    <a:gd name="connsiteX2" fmla="*/ 498020 w 498020"/>
                    <a:gd name="connsiteY2" fmla="*/ 498020 h 528744"/>
                    <a:gd name="connsiteX3" fmla="*/ 2043 w 498020"/>
                    <a:gd name="connsiteY3" fmla="*/ 488495 h 528744"/>
                    <a:gd name="connsiteX0" fmla="*/ 2043 w 498020"/>
                    <a:gd name="connsiteY0" fmla="*/ 488495 h 498020"/>
                    <a:gd name="connsiteX1" fmla="*/ 0 w 498020"/>
                    <a:gd name="connsiteY1" fmla="*/ 0 h 498020"/>
                    <a:gd name="connsiteX2" fmla="*/ 498020 w 498020"/>
                    <a:gd name="connsiteY2" fmla="*/ 498020 h 498020"/>
                    <a:gd name="connsiteX3" fmla="*/ 2043 w 498020"/>
                    <a:gd name="connsiteY3" fmla="*/ 488495 h 498020"/>
                    <a:gd name="connsiteX0" fmla="*/ 2043 w 498020"/>
                    <a:gd name="connsiteY0" fmla="*/ 498020 h 498020"/>
                    <a:gd name="connsiteX1" fmla="*/ 0 w 498020"/>
                    <a:gd name="connsiteY1" fmla="*/ 0 h 498020"/>
                    <a:gd name="connsiteX2" fmla="*/ 498020 w 498020"/>
                    <a:gd name="connsiteY2" fmla="*/ 498020 h 498020"/>
                    <a:gd name="connsiteX3" fmla="*/ 2043 w 498020"/>
                    <a:gd name="connsiteY3" fmla="*/ 498020 h 498020"/>
                  </a:gdLst>
                  <a:ahLst/>
                  <a:cxnLst>
                    <a:cxn ang="0">
                      <a:pos x="connsiteX0" y="connsiteY0"/>
                    </a:cxn>
                    <a:cxn ang="0">
                      <a:pos x="connsiteX1" y="connsiteY1"/>
                    </a:cxn>
                    <a:cxn ang="0">
                      <a:pos x="connsiteX2" y="connsiteY2"/>
                    </a:cxn>
                    <a:cxn ang="0">
                      <a:pos x="connsiteX3" y="connsiteY3"/>
                    </a:cxn>
                  </a:cxnLst>
                  <a:rect l="l" t="t" r="r" b="b"/>
                  <a:pathLst>
                    <a:path w="498020" h="498020">
                      <a:moveTo>
                        <a:pt x="2043" y="498020"/>
                      </a:moveTo>
                      <a:cubicBezTo>
                        <a:pt x="2043" y="222971"/>
                        <a:pt x="1176" y="52388"/>
                        <a:pt x="0" y="0"/>
                      </a:cubicBezTo>
                      <a:cubicBezTo>
                        <a:pt x="275049" y="0"/>
                        <a:pt x="498020" y="222971"/>
                        <a:pt x="498020" y="498020"/>
                      </a:cubicBezTo>
                      <a:lnTo>
                        <a:pt x="2043" y="498020"/>
                      </a:lnTo>
                      <a:close/>
                    </a:path>
                  </a:pathLst>
                </a:custGeom>
                <a:solidFill>
                  <a:schemeClr val="bg1"/>
                </a:solidFill>
                <a:ln w="12700">
                  <a:solidFill>
                    <a:schemeClr val="accent5">
                      <a:alpha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91440" rIns="91440" bIns="9144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sp>
            <p:nvSpPr>
              <p:cNvPr id="438" name="TextBox 437"/>
              <p:cNvSpPr txBox="1"/>
              <p:nvPr/>
            </p:nvSpPr>
            <p:spPr bwMode="gray">
              <a:xfrm>
                <a:off x="5300385" y="1108044"/>
                <a:ext cx="1106040" cy="400110"/>
              </a:xfrm>
              <a:prstGeom prst="rect">
                <a:avLst/>
              </a:prstGeom>
              <a:noFill/>
            </p:spPr>
            <p:txBody>
              <a:bodyPr wrap="square" lIns="0" tIns="0" rIns="0" bIns="0" rtlCol="0">
                <a:spAutoFit/>
              </a:bodyPr>
              <a:lstStyle/>
              <a:p>
                <a:pPr>
                  <a:spcBef>
                    <a:spcPts val="500"/>
                  </a:spcBef>
                </a:pPr>
                <a:r>
                  <a:rPr lang="en-US" sz="1300" b="1" dirty="0" smtClean="0"/>
                  <a:t>Nearly There</a:t>
                </a:r>
              </a:p>
            </p:txBody>
          </p:sp>
        </p:grpSp>
        <p:grpSp>
          <p:nvGrpSpPr>
            <p:cNvPr id="434" name="Group 433"/>
            <p:cNvGrpSpPr/>
            <p:nvPr/>
          </p:nvGrpSpPr>
          <p:grpSpPr>
            <a:xfrm>
              <a:off x="6498319" y="1108044"/>
              <a:ext cx="731520" cy="744189"/>
              <a:chOff x="6498319" y="1108044"/>
              <a:chExt cx="731520" cy="744189"/>
            </a:xfrm>
          </p:grpSpPr>
          <p:sp>
            <p:nvSpPr>
              <p:cNvPr id="435" name="Oval 434"/>
              <p:cNvSpPr/>
              <p:nvPr/>
            </p:nvSpPr>
            <p:spPr bwMode="gray">
              <a:xfrm>
                <a:off x="6498319" y="1120713"/>
                <a:ext cx="731520" cy="731520"/>
              </a:xfrm>
              <a:prstGeom prst="ellipse">
                <a:avLst/>
              </a:prstGeom>
              <a:solidFill>
                <a:schemeClr val="accent5">
                  <a:alpha val="25000"/>
                </a:schemeClr>
              </a:solidFill>
              <a:ln w="12700">
                <a:solidFill>
                  <a:schemeClr val="accent5">
                    <a:alpha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91440" rIns="91440" bIns="9144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36" name="TextBox 435"/>
              <p:cNvSpPr txBox="1"/>
              <p:nvPr/>
            </p:nvSpPr>
            <p:spPr bwMode="gray">
              <a:xfrm>
                <a:off x="6547576" y="1108044"/>
                <a:ext cx="633007" cy="400110"/>
              </a:xfrm>
              <a:prstGeom prst="rect">
                <a:avLst/>
              </a:prstGeom>
              <a:noFill/>
            </p:spPr>
            <p:txBody>
              <a:bodyPr wrap="square" lIns="0" tIns="0" rIns="0" bIns="0" rtlCol="0">
                <a:spAutoFit/>
              </a:bodyPr>
              <a:lstStyle/>
              <a:p>
                <a:pPr>
                  <a:spcBef>
                    <a:spcPts val="500"/>
                  </a:spcBef>
                </a:pPr>
                <a:r>
                  <a:rPr lang="en-US" sz="1300" b="1" dirty="0" smtClean="0"/>
                  <a:t>Made It</a:t>
                </a:r>
              </a:p>
            </p:txBody>
          </p:sp>
        </p:grpSp>
      </p:grpSp>
      <p:grpSp>
        <p:nvGrpSpPr>
          <p:cNvPr id="1021" name="Group 1020"/>
          <p:cNvGrpSpPr/>
          <p:nvPr/>
        </p:nvGrpSpPr>
        <p:grpSpPr>
          <a:xfrm>
            <a:off x="478765" y="2051128"/>
            <a:ext cx="6787223" cy="2339829"/>
            <a:chOff x="478765" y="2051128"/>
            <a:chExt cx="6787223" cy="2339829"/>
          </a:xfrm>
        </p:grpSpPr>
        <p:sp>
          <p:nvSpPr>
            <p:cNvPr id="514" name="Rectangle 513"/>
            <p:cNvSpPr/>
            <p:nvPr/>
          </p:nvSpPr>
          <p:spPr bwMode="gray">
            <a:xfrm>
              <a:off x="478765" y="3892996"/>
              <a:ext cx="6787223" cy="497961"/>
            </a:xfrm>
            <a:prstGeom prst="rect">
              <a:avLst/>
            </a:prstGeom>
            <a:solidFill>
              <a:schemeClr val="bg2">
                <a:alpha val="69000"/>
              </a:schemeClr>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513" name="Rectangle 512"/>
            <p:cNvSpPr/>
            <p:nvPr/>
          </p:nvSpPr>
          <p:spPr bwMode="gray">
            <a:xfrm>
              <a:off x="478765" y="2991798"/>
              <a:ext cx="6787223" cy="497961"/>
            </a:xfrm>
            <a:prstGeom prst="rect">
              <a:avLst/>
            </a:prstGeom>
            <a:solidFill>
              <a:schemeClr val="bg2">
                <a:alpha val="69000"/>
              </a:schemeClr>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019" name="Rectangle 1018"/>
            <p:cNvSpPr/>
            <p:nvPr/>
          </p:nvSpPr>
          <p:spPr bwMode="gray">
            <a:xfrm>
              <a:off x="478765" y="2051128"/>
              <a:ext cx="6787223" cy="497961"/>
            </a:xfrm>
            <a:prstGeom prst="rect">
              <a:avLst/>
            </a:prstGeom>
            <a:solidFill>
              <a:schemeClr val="bg2">
                <a:alpha val="69000"/>
              </a:schemeClr>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grpSp>
        <p:nvGrpSpPr>
          <p:cNvPr id="1020" name="Group 1019"/>
          <p:cNvGrpSpPr/>
          <p:nvPr/>
        </p:nvGrpSpPr>
        <p:grpSpPr>
          <a:xfrm>
            <a:off x="504206" y="2183268"/>
            <a:ext cx="6494200" cy="2623231"/>
            <a:chOff x="504206" y="2183268"/>
            <a:chExt cx="6494200" cy="2623231"/>
          </a:xfrm>
        </p:grpSpPr>
        <p:grpSp>
          <p:nvGrpSpPr>
            <p:cNvPr id="1014" name="Group 1013"/>
            <p:cNvGrpSpPr/>
            <p:nvPr/>
          </p:nvGrpSpPr>
          <p:grpSpPr>
            <a:xfrm>
              <a:off x="2140867" y="2183268"/>
              <a:ext cx="4857539" cy="2498632"/>
              <a:chOff x="2140867" y="2354718"/>
              <a:chExt cx="4857539" cy="2498632"/>
            </a:xfrm>
          </p:grpSpPr>
          <p:grpSp>
            <p:nvGrpSpPr>
              <p:cNvPr id="1013" name="Group 1012"/>
              <p:cNvGrpSpPr/>
              <p:nvPr/>
            </p:nvGrpSpPr>
            <p:grpSpPr>
              <a:xfrm>
                <a:off x="2140867" y="2354718"/>
                <a:ext cx="2637797" cy="2498632"/>
                <a:chOff x="2140867" y="2354718"/>
                <a:chExt cx="2637797" cy="2498632"/>
              </a:xfrm>
            </p:grpSpPr>
            <p:grpSp>
              <p:nvGrpSpPr>
                <p:cNvPr id="1010" name="Group 1009"/>
                <p:cNvGrpSpPr/>
                <p:nvPr/>
              </p:nvGrpSpPr>
              <p:grpSpPr>
                <a:xfrm>
                  <a:off x="2140867" y="2354718"/>
                  <a:ext cx="1458049" cy="2498632"/>
                  <a:chOff x="2140867" y="2354718"/>
                  <a:chExt cx="1458049" cy="2498632"/>
                </a:xfrm>
              </p:grpSpPr>
              <p:sp>
                <p:nvSpPr>
                  <p:cNvPr id="385" name="Rectangle 384"/>
                  <p:cNvSpPr/>
                  <p:nvPr/>
                </p:nvSpPr>
                <p:spPr bwMode="gray">
                  <a:xfrm>
                    <a:off x="2140867" y="2354718"/>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endParaRPr>
                  </a:p>
                </p:txBody>
              </p:sp>
              <p:sp>
                <p:nvSpPr>
                  <p:cNvPr id="391" name="Rectangle 390"/>
                  <p:cNvSpPr/>
                  <p:nvPr/>
                </p:nvSpPr>
                <p:spPr bwMode="gray">
                  <a:xfrm>
                    <a:off x="2140867" y="2810765"/>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endParaRPr>
                  </a:p>
                </p:txBody>
              </p:sp>
              <p:sp>
                <p:nvSpPr>
                  <p:cNvPr id="397" name="Rectangle 396"/>
                  <p:cNvSpPr/>
                  <p:nvPr/>
                </p:nvSpPr>
                <p:spPr bwMode="gray">
                  <a:xfrm>
                    <a:off x="2140867" y="3271187"/>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endParaRPr>
                  </a:p>
                </p:txBody>
              </p:sp>
              <p:sp>
                <p:nvSpPr>
                  <p:cNvPr id="403" name="Rectangle 402"/>
                  <p:cNvSpPr/>
                  <p:nvPr/>
                </p:nvSpPr>
                <p:spPr bwMode="gray">
                  <a:xfrm>
                    <a:off x="2140867" y="3735531"/>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endParaRPr>
                  </a:p>
                </p:txBody>
              </p:sp>
              <p:sp>
                <p:nvSpPr>
                  <p:cNvPr id="409" name="Rectangle 408"/>
                  <p:cNvSpPr/>
                  <p:nvPr/>
                </p:nvSpPr>
                <p:spPr bwMode="gray">
                  <a:xfrm>
                    <a:off x="2140867" y="4192854"/>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endParaRPr>
                  </a:p>
                </p:txBody>
              </p:sp>
              <p:sp>
                <p:nvSpPr>
                  <p:cNvPr id="415" name="Rectangle 414"/>
                  <p:cNvSpPr/>
                  <p:nvPr/>
                </p:nvSpPr>
                <p:spPr bwMode="gray">
                  <a:xfrm>
                    <a:off x="2140867" y="4634275"/>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endParaRPr>
                  </a:p>
                </p:txBody>
              </p:sp>
              <p:sp>
                <p:nvSpPr>
                  <p:cNvPr id="416" name="Rectangle 415"/>
                  <p:cNvSpPr/>
                  <p:nvPr/>
                </p:nvSpPr>
                <p:spPr bwMode="gray">
                  <a:xfrm>
                    <a:off x="3330263" y="4634275"/>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grpSp>
              <p:nvGrpSpPr>
                <p:cNvPr id="1012" name="Group 1011"/>
                <p:cNvGrpSpPr/>
                <p:nvPr/>
              </p:nvGrpSpPr>
              <p:grpSpPr>
                <a:xfrm>
                  <a:off x="3330263" y="2354718"/>
                  <a:ext cx="1448401" cy="2498632"/>
                  <a:chOff x="3330263" y="2354718"/>
                  <a:chExt cx="1448401" cy="2498632"/>
                </a:xfrm>
              </p:grpSpPr>
              <p:grpSp>
                <p:nvGrpSpPr>
                  <p:cNvPr id="1009" name="Group 1008"/>
                  <p:cNvGrpSpPr/>
                  <p:nvPr/>
                </p:nvGrpSpPr>
                <p:grpSpPr>
                  <a:xfrm>
                    <a:off x="3330263" y="2354718"/>
                    <a:ext cx="1448401" cy="2057211"/>
                    <a:chOff x="3330263" y="2354718"/>
                    <a:chExt cx="1448401" cy="2057211"/>
                  </a:xfrm>
                </p:grpSpPr>
                <p:sp>
                  <p:nvSpPr>
                    <p:cNvPr id="386" name="Rectangle 385"/>
                    <p:cNvSpPr/>
                    <p:nvPr/>
                  </p:nvSpPr>
                  <p:spPr bwMode="gray">
                    <a:xfrm>
                      <a:off x="3330263" y="2354718"/>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87" name="Rectangle 386"/>
                    <p:cNvSpPr/>
                    <p:nvPr/>
                  </p:nvSpPr>
                  <p:spPr bwMode="gray">
                    <a:xfrm>
                      <a:off x="4510011" y="2354718"/>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92" name="Rectangle 391"/>
                    <p:cNvSpPr/>
                    <p:nvPr/>
                  </p:nvSpPr>
                  <p:spPr bwMode="gray">
                    <a:xfrm>
                      <a:off x="3330263" y="2810765"/>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93" name="Rectangle 392"/>
                    <p:cNvSpPr/>
                    <p:nvPr/>
                  </p:nvSpPr>
                  <p:spPr bwMode="gray">
                    <a:xfrm>
                      <a:off x="4510011" y="2810765"/>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98" name="Rectangle 397"/>
                    <p:cNvSpPr/>
                    <p:nvPr/>
                  </p:nvSpPr>
                  <p:spPr bwMode="gray">
                    <a:xfrm>
                      <a:off x="3330263" y="3271187"/>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99" name="Rectangle 398"/>
                    <p:cNvSpPr/>
                    <p:nvPr/>
                  </p:nvSpPr>
                  <p:spPr bwMode="gray">
                    <a:xfrm>
                      <a:off x="4510011" y="3271187"/>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04" name="Rectangle 403"/>
                    <p:cNvSpPr/>
                    <p:nvPr/>
                  </p:nvSpPr>
                  <p:spPr bwMode="gray">
                    <a:xfrm>
                      <a:off x="3330263" y="3735531"/>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05" name="Rectangle 404"/>
                    <p:cNvSpPr/>
                    <p:nvPr/>
                  </p:nvSpPr>
                  <p:spPr bwMode="gray">
                    <a:xfrm>
                      <a:off x="4510011" y="3735531"/>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10" name="Rectangle 409"/>
                    <p:cNvSpPr/>
                    <p:nvPr/>
                  </p:nvSpPr>
                  <p:spPr bwMode="gray">
                    <a:xfrm>
                      <a:off x="3330263" y="4192854"/>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11" name="Rectangle 410"/>
                    <p:cNvSpPr/>
                    <p:nvPr/>
                  </p:nvSpPr>
                  <p:spPr bwMode="gray">
                    <a:xfrm>
                      <a:off x="4510011" y="4192854"/>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sp>
                <p:nvSpPr>
                  <p:cNvPr id="417" name="Rectangle 416"/>
                  <p:cNvSpPr/>
                  <p:nvPr/>
                </p:nvSpPr>
                <p:spPr bwMode="gray">
                  <a:xfrm>
                    <a:off x="4510011" y="4634275"/>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grpSp>
          <p:grpSp>
            <p:nvGrpSpPr>
              <p:cNvPr id="1011" name="Group 1010"/>
              <p:cNvGrpSpPr/>
              <p:nvPr/>
            </p:nvGrpSpPr>
            <p:grpSpPr>
              <a:xfrm>
                <a:off x="5719079" y="2354718"/>
                <a:ext cx="1279327" cy="2498632"/>
                <a:chOff x="5719079" y="2354718"/>
                <a:chExt cx="1279327" cy="2498632"/>
              </a:xfrm>
            </p:grpSpPr>
            <p:sp>
              <p:nvSpPr>
                <p:cNvPr id="388" name="Rectangle 387"/>
                <p:cNvSpPr/>
                <p:nvPr/>
              </p:nvSpPr>
              <p:spPr bwMode="gray">
                <a:xfrm>
                  <a:off x="5719079" y="2354718"/>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89" name="Rectangle 388"/>
                <p:cNvSpPr/>
                <p:nvPr/>
              </p:nvSpPr>
              <p:spPr bwMode="gray">
                <a:xfrm>
                  <a:off x="6729753" y="2354718"/>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94" name="Rectangle 393"/>
                <p:cNvSpPr/>
                <p:nvPr/>
              </p:nvSpPr>
              <p:spPr bwMode="gray">
                <a:xfrm>
                  <a:off x="5719079" y="2810765"/>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95" name="Rectangle 394"/>
                <p:cNvSpPr/>
                <p:nvPr/>
              </p:nvSpPr>
              <p:spPr bwMode="gray">
                <a:xfrm>
                  <a:off x="6729753" y="2810765"/>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00" name="Rectangle 399"/>
                <p:cNvSpPr/>
                <p:nvPr/>
              </p:nvSpPr>
              <p:spPr bwMode="gray">
                <a:xfrm>
                  <a:off x="5719079" y="3271187"/>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01" name="Rectangle 400"/>
                <p:cNvSpPr/>
                <p:nvPr/>
              </p:nvSpPr>
              <p:spPr bwMode="gray">
                <a:xfrm>
                  <a:off x="6729753" y="3271187"/>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06" name="Rectangle 405"/>
                <p:cNvSpPr/>
                <p:nvPr/>
              </p:nvSpPr>
              <p:spPr bwMode="gray">
                <a:xfrm>
                  <a:off x="5719079" y="3735531"/>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07" name="Rectangle 406"/>
                <p:cNvSpPr/>
                <p:nvPr/>
              </p:nvSpPr>
              <p:spPr bwMode="gray">
                <a:xfrm>
                  <a:off x="6729753" y="3735531"/>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12" name="Rectangle 411"/>
                <p:cNvSpPr/>
                <p:nvPr/>
              </p:nvSpPr>
              <p:spPr bwMode="gray">
                <a:xfrm>
                  <a:off x="5719079" y="4192854"/>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13" name="Rectangle 412"/>
                <p:cNvSpPr/>
                <p:nvPr/>
              </p:nvSpPr>
              <p:spPr bwMode="gray">
                <a:xfrm>
                  <a:off x="6729753" y="4192854"/>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18" name="Rectangle 417"/>
                <p:cNvSpPr/>
                <p:nvPr/>
              </p:nvSpPr>
              <p:spPr bwMode="gray">
                <a:xfrm>
                  <a:off x="5719079" y="4634275"/>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19" name="Rectangle 418"/>
                <p:cNvSpPr/>
                <p:nvPr/>
              </p:nvSpPr>
              <p:spPr bwMode="gray">
                <a:xfrm>
                  <a:off x="6729753" y="4634275"/>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grpSp>
        <p:grpSp>
          <p:nvGrpSpPr>
            <p:cNvPr id="487" name="Group 486"/>
            <p:cNvGrpSpPr/>
            <p:nvPr/>
          </p:nvGrpSpPr>
          <p:grpSpPr>
            <a:xfrm>
              <a:off x="504206" y="2217496"/>
              <a:ext cx="1194210" cy="2589003"/>
              <a:chOff x="510514" y="2369896"/>
              <a:chExt cx="1695450" cy="2589003"/>
            </a:xfrm>
          </p:grpSpPr>
          <p:sp>
            <p:nvSpPr>
              <p:cNvPr id="488" name="TextBox 487"/>
              <p:cNvSpPr txBox="1"/>
              <p:nvPr/>
            </p:nvSpPr>
            <p:spPr bwMode="gray">
              <a:xfrm>
                <a:off x="510514" y="2369896"/>
                <a:ext cx="1695450" cy="341119"/>
              </a:xfrm>
              <a:prstGeom prst="rect">
                <a:avLst/>
              </a:prstGeom>
              <a:noFill/>
            </p:spPr>
            <p:txBody>
              <a:bodyPr wrap="square" lIns="0" tIns="0" rIns="0" bIns="0" rtlCol="0">
                <a:spAutoFit/>
              </a:bodyPr>
              <a:lstStyle/>
              <a:p>
                <a:pPr>
                  <a:spcBef>
                    <a:spcPts val="500"/>
                  </a:spcBef>
                </a:pPr>
                <a:r>
                  <a:rPr lang="en-US" sz="900" b="1" dirty="0" smtClean="0"/>
                  <a:t>Academic </a:t>
                </a:r>
              </a:p>
              <a:p>
                <a:pPr>
                  <a:spcBef>
                    <a:spcPts val="500"/>
                  </a:spcBef>
                </a:pPr>
                <a:endParaRPr lang="en-US" sz="900" b="1" dirty="0" smtClean="0"/>
              </a:p>
            </p:txBody>
          </p:sp>
          <p:sp>
            <p:nvSpPr>
              <p:cNvPr id="489" name="TextBox 488"/>
              <p:cNvSpPr txBox="1"/>
              <p:nvPr/>
            </p:nvSpPr>
            <p:spPr bwMode="gray">
              <a:xfrm>
                <a:off x="510514" y="2848478"/>
                <a:ext cx="1695450" cy="276999"/>
              </a:xfrm>
              <a:prstGeom prst="rect">
                <a:avLst/>
              </a:prstGeom>
              <a:noFill/>
            </p:spPr>
            <p:txBody>
              <a:bodyPr wrap="square" lIns="0" tIns="0" rIns="0" bIns="0" rtlCol="0">
                <a:spAutoFit/>
              </a:bodyPr>
              <a:lstStyle/>
              <a:p>
                <a:pPr>
                  <a:spcBef>
                    <a:spcPts val="500"/>
                  </a:spcBef>
                </a:pPr>
                <a:r>
                  <a:rPr lang="en-US" sz="900" b="1" dirty="0" smtClean="0"/>
                  <a:t>Athletic</a:t>
                </a:r>
                <a:br>
                  <a:rPr lang="en-US" sz="900" b="1" dirty="0" smtClean="0"/>
                </a:br>
                <a:endParaRPr lang="en-US" sz="900" b="1" dirty="0" smtClean="0"/>
              </a:p>
            </p:txBody>
          </p:sp>
          <p:sp>
            <p:nvSpPr>
              <p:cNvPr id="490" name="TextBox 489"/>
              <p:cNvSpPr txBox="1"/>
              <p:nvPr/>
            </p:nvSpPr>
            <p:spPr bwMode="gray">
              <a:xfrm>
                <a:off x="510514" y="3301040"/>
                <a:ext cx="1695450" cy="341119"/>
              </a:xfrm>
              <a:prstGeom prst="rect">
                <a:avLst/>
              </a:prstGeom>
              <a:noFill/>
            </p:spPr>
            <p:txBody>
              <a:bodyPr wrap="square" lIns="0" tIns="0" rIns="0" bIns="0" rtlCol="0">
                <a:spAutoFit/>
              </a:bodyPr>
              <a:lstStyle/>
              <a:p>
                <a:pPr>
                  <a:spcBef>
                    <a:spcPts val="500"/>
                  </a:spcBef>
                </a:pPr>
                <a:r>
                  <a:rPr lang="en-US" sz="900" b="1" dirty="0" smtClean="0"/>
                  <a:t>Extracurricular</a:t>
                </a:r>
              </a:p>
              <a:p>
                <a:pPr>
                  <a:spcBef>
                    <a:spcPts val="500"/>
                  </a:spcBef>
                </a:pPr>
                <a:endParaRPr lang="en-US" sz="900" b="1" dirty="0" smtClean="0"/>
              </a:p>
            </p:txBody>
          </p:sp>
          <p:sp>
            <p:nvSpPr>
              <p:cNvPr id="491" name="TextBox 490"/>
              <p:cNvSpPr txBox="1"/>
              <p:nvPr/>
            </p:nvSpPr>
            <p:spPr bwMode="gray">
              <a:xfrm>
                <a:off x="510514" y="3776777"/>
                <a:ext cx="1695450" cy="276999"/>
              </a:xfrm>
              <a:prstGeom prst="rect">
                <a:avLst/>
              </a:prstGeom>
              <a:noFill/>
            </p:spPr>
            <p:txBody>
              <a:bodyPr wrap="square" lIns="0" tIns="0" rIns="0" bIns="0" rtlCol="0">
                <a:spAutoFit/>
              </a:bodyPr>
              <a:lstStyle/>
              <a:p>
                <a:pPr>
                  <a:spcBef>
                    <a:spcPts val="500"/>
                  </a:spcBef>
                </a:pPr>
                <a:r>
                  <a:rPr lang="en-US" sz="900" b="1" dirty="0" smtClean="0"/>
                  <a:t>Family</a:t>
                </a:r>
                <a:br>
                  <a:rPr lang="en-US" sz="900" b="1" dirty="0" smtClean="0"/>
                </a:br>
                <a:endParaRPr lang="en-US" sz="900" b="1" dirty="0" smtClean="0"/>
              </a:p>
            </p:txBody>
          </p:sp>
          <p:sp>
            <p:nvSpPr>
              <p:cNvPr id="492" name="TextBox 491"/>
              <p:cNvSpPr txBox="1"/>
              <p:nvPr/>
            </p:nvSpPr>
            <p:spPr bwMode="gray">
              <a:xfrm>
                <a:off x="510514" y="4229339"/>
                <a:ext cx="1695450" cy="276999"/>
              </a:xfrm>
              <a:prstGeom prst="rect">
                <a:avLst/>
              </a:prstGeom>
              <a:noFill/>
            </p:spPr>
            <p:txBody>
              <a:bodyPr wrap="square" lIns="0" tIns="0" rIns="0" bIns="0" rtlCol="0">
                <a:spAutoFit/>
              </a:bodyPr>
              <a:lstStyle/>
              <a:p>
                <a:pPr>
                  <a:spcBef>
                    <a:spcPts val="500"/>
                  </a:spcBef>
                </a:pPr>
                <a:r>
                  <a:rPr lang="en-US" sz="900" b="1" dirty="0" smtClean="0"/>
                  <a:t>Service</a:t>
                </a:r>
                <a:br>
                  <a:rPr lang="en-US" sz="900" b="1" dirty="0" smtClean="0"/>
                </a:br>
                <a:endParaRPr lang="en-US" sz="900" b="1" dirty="0" smtClean="0"/>
              </a:p>
            </p:txBody>
          </p:sp>
          <p:sp>
            <p:nvSpPr>
              <p:cNvPr id="493" name="TextBox 492"/>
              <p:cNvSpPr txBox="1"/>
              <p:nvPr/>
            </p:nvSpPr>
            <p:spPr bwMode="gray">
              <a:xfrm>
                <a:off x="510514" y="4681900"/>
                <a:ext cx="1695450" cy="276999"/>
              </a:xfrm>
              <a:prstGeom prst="rect">
                <a:avLst/>
              </a:prstGeom>
              <a:noFill/>
            </p:spPr>
            <p:txBody>
              <a:bodyPr wrap="square" lIns="0" tIns="0" rIns="0" bIns="0" rtlCol="0">
                <a:spAutoFit/>
              </a:bodyPr>
              <a:lstStyle/>
              <a:p>
                <a:pPr>
                  <a:spcBef>
                    <a:spcPts val="500"/>
                  </a:spcBef>
                </a:pPr>
                <a:r>
                  <a:rPr lang="en-US" sz="900" b="1" dirty="0" smtClean="0"/>
                  <a:t>Social</a:t>
                </a:r>
                <a:br>
                  <a:rPr lang="en-US" sz="900" b="1" dirty="0" smtClean="0"/>
                </a:br>
                <a:endParaRPr lang="en-US" sz="900" b="1" dirty="0" smtClean="0"/>
              </a:p>
            </p:txBody>
          </p:sp>
        </p:grpSp>
      </p:grpSp>
      <p:grpSp>
        <p:nvGrpSpPr>
          <p:cNvPr id="515" name="Group 514"/>
          <p:cNvGrpSpPr/>
          <p:nvPr/>
        </p:nvGrpSpPr>
        <p:grpSpPr>
          <a:xfrm>
            <a:off x="478765" y="6463428"/>
            <a:ext cx="6787223" cy="2755371"/>
            <a:chOff x="478765" y="2051128"/>
            <a:chExt cx="6787223" cy="2755371"/>
          </a:xfrm>
        </p:grpSpPr>
        <p:grpSp>
          <p:nvGrpSpPr>
            <p:cNvPr id="516" name="Group 515"/>
            <p:cNvGrpSpPr/>
            <p:nvPr/>
          </p:nvGrpSpPr>
          <p:grpSpPr>
            <a:xfrm>
              <a:off x="478765" y="2051128"/>
              <a:ext cx="6787223" cy="2339829"/>
              <a:chOff x="478765" y="2051128"/>
              <a:chExt cx="6787223" cy="2339829"/>
            </a:xfrm>
          </p:grpSpPr>
          <p:sp>
            <p:nvSpPr>
              <p:cNvPr id="561" name="Rectangle 560"/>
              <p:cNvSpPr/>
              <p:nvPr/>
            </p:nvSpPr>
            <p:spPr bwMode="gray">
              <a:xfrm>
                <a:off x="478765" y="3892996"/>
                <a:ext cx="6787223" cy="497961"/>
              </a:xfrm>
              <a:prstGeom prst="rect">
                <a:avLst/>
              </a:prstGeom>
              <a:solidFill>
                <a:schemeClr val="bg2">
                  <a:alpha val="69000"/>
                </a:schemeClr>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562" name="Rectangle 561"/>
              <p:cNvSpPr/>
              <p:nvPr/>
            </p:nvSpPr>
            <p:spPr bwMode="gray">
              <a:xfrm>
                <a:off x="478765" y="2991798"/>
                <a:ext cx="6787223" cy="497961"/>
              </a:xfrm>
              <a:prstGeom prst="rect">
                <a:avLst/>
              </a:prstGeom>
              <a:solidFill>
                <a:schemeClr val="bg2">
                  <a:alpha val="69000"/>
                </a:schemeClr>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563" name="Rectangle 562"/>
              <p:cNvSpPr/>
              <p:nvPr/>
            </p:nvSpPr>
            <p:spPr bwMode="gray">
              <a:xfrm>
                <a:off x="478765" y="2051128"/>
                <a:ext cx="6787223" cy="497961"/>
              </a:xfrm>
              <a:prstGeom prst="rect">
                <a:avLst/>
              </a:prstGeom>
              <a:solidFill>
                <a:schemeClr val="bg2">
                  <a:alpha val="69000"/>
                </a:schemeClr>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grpSp>
          <p:nvGrpSpPr>
            <p:cNvPr id="517" name="Group 516"/>
            <p:cNvGrpSpPr/>
            <p:nvPr/>
          </p:nvGrpSpPr>
          <p:grpSpPr>
            <a:xfrm>
              <a:off x="504206" y="2183268"/>
              <a:ext cx="6494200" cy="2623231"/>
              <a:chOff x="504206" y="2183268"/>
              <a:chExt cx="6494200" cy="2623231"/>
            </a:xfrm>
          </p:grpSpPr>
          <p:grpSp>
            <p:nvGrpSpPr>
              <p:cNvPr id="518" name="Group 517"/>
              <p:cNvGrpSpPr/>
              <p:nvPr/>
            </p:nvGrpSpPr>
            <p:grpSpPr>
              <a:xfrm>
                <a:off x="2140867" y="2183268"/>
                <a:ext cx="4857539" cy="2498632"/>
                <a:chOff x="2140867" y="2354718"/>
                <a:chExt cx="4857539" cy="2498632"/>
              </a:xfrm>
            </p:grpSpPr>
            <p:grpSp>
              <p:nvGrpSpPr>
                <p:cNvPr id="526" name="Group 525"/>
                <p:cNvGrpSpPr/>
                <p:nvPr/>
              </p:nvGrpSpPr>
              <p:grpSpPr>
                <a:xfrm>
                  <a:off x="2140867" y="2354718"/>
                  <a:ext cx="2637797" cy="2498632"/>
                  <a:chOff x="2140867" y="2354718"/>
                  <a:chExt cx="2637797" cy="2498632"/>
                </a:xfrm>
              </p:grpSpPr>
              <p:grpSp>
                <p:nvGrpSpPr>
                  <p:cNvPr id="540" name="Group 539"/>
                  <p:cNvGrpSpPr/>
                  <p:nvPr/>
                </p:nvGrpSpPr>
                <p:grpSpPr>
                  <a:xfrm>
                    <a:off x="2140867" y="2354718"/>
                    <a:ext cx="1458049" cy="2498632"/>
                    <a:chOff x="2140867" y="2354718"/>
                    <a:chExt cx="1458049" cy="2498632"/>
                  </a:xfrm>
                </p:grpSpPr>
                <p:sp>
                  <p:nvSpPr>
                    <p:cNvPr id="554" name="Rectangle 553"/>
                    <p:cNvSpPr/>
                    <p:nvPr/>
                  </p:nvSpPr>
                  <p:spPr bwMode="gray">
                    <a:xfrm>
                      <a:off x="2140867" y="2354718"/>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endParaRPr>
                    </a:p>
                  </p:txBody>
                </p:sp>
                <p:sp>
                  <p:nvSpPr>
                    <p:cNvPr id="555" name="Rectangle 554"/>
                    <p:cNvSpPr/>
                    <p:nvPr/>
                  </p:nvSpPr>
                  <p:spPr bwMode="gray">
                    <a:xfrm>
                      <a:off x="2140867" y="2810765"/>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endParaRPr>
                    </a:p>
                  </p:txBody>
                </p:sp>
                <p:sp>
                  <p:nvSpPr>
                    <p:cNvPr id="556" name="Rectangle 555"/>
                    <p:cNvSpPr/>
                    <p:nvPr/>
                  </p:nvSpPr>
                  <p:spPr bwMode="gray">
                    <a:xfrm>
                      <a:off x="2140867" y="3271187"/>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endParaRPr>
                    </a:p>
                  </p:txBody>
                </p:sp>
                <p:sp>
                  <p:nvSpPr>
                    <p:cNvPr id="557" name="Rectangle 556"/>
                    <p:cNvSpPr/>
                    <p:nvPr/>
                  </p:nvSpPr>
                  <p:spPr bwMode="gray">
                    <a:xfrm>
                      <a:off x="2140867" y="3735531"/>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endParaRPr>
                    </a:p>
                  </p:txBody>
                </p:sp>
                <p:sp>
                  <p:nvSpPr>
                    <p:cNvPr id="558" name="Rectangle 557"/>
                    <p:cNvSpPr/>
                    <p:nvPr/>
                  </p:nvSpPr>
                  <p:spPr bwMode="gray">
                    <a:xfrm>
                      <a:off x="2140867" y="4192854"/>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endParaRPr>
                    </a:p>
                  </p:txBody>
                </p:sp>
                <p:sp>
                  <p:nvSpPr>
                    <p:cNvPr id="559" name="Rectangle 558"/>
                    <p:cNvSpPr/>
                    <p:nvPr/>
                  </p:nvSpPr>
                  <p:spPr bwMode="gray">
                    <a:xfrm>
                      <a:off x="2140867" y="4634275"/>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endParaRPr>
                    </a:p>
                  </p:txBody>
                </p:sp>
                <p:sp>
                  <p:nvSpPr>
                    <p:cNvPr id="560" name="Rectangle 559"/>
                    <p:cNvSpPr/>
                    <p:nvPr/>
                  </p:nvSpPr>
                  <p:spPr bwMode="gray">
                    <a:xfrm>
                      <a:off x="3330263" y="4634275"/>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grpSp>
                <p:nvGrpSpPr>
                  <p:cNvPr id="541" name="Group 540"/>
                  <p:cNvGrpSpPr/>
                  <p:nvPr/>
                </p:nvGrpSpPr>
                <p:grpSpPr>
                  <a:xfrm>
                    <a:off x="3330263" y="2354718"/>
                    <a:ext cx="1448401" cy="2498632"/>
                    <a:chOff x="3330263" y="2354718"/>
                    <a:chExt cx="1448401" cy="2498632"/>
                  </a:xfrm>
                </p:grpSpPr>
                <p:grpSp>
                  <p:nvGrpSpPr>
                    <p:cNvPr id="542" name="Group 541"/>
                    <p:cNvGrpSpPr/>
                    <p:nvPr/>
                  </p:nvGrpSpPr>
                  <p:grpSpPr>
                    <a:xfrm>
                      <a:off x="3330263" y="2354718"/>
                      <a:ext cx="1448401" cy="2057211"/>
                      <a:chOff x="3330263" y="2354718"/>
                      <a:chExt cx="1448401" cy="2057211"/>
                    </a:xfrm>
                  </p:grpSpPr>
                  <p:sp>
                    <p:nvSpPr>
                      <p:cNvPr id="544" name="Rectangle 543"/>
                      <p:cNvSpPr/>
                      <p:nvPr/>
                    </p:nvSpPr>
                    <p:spPr bwMode="gray">
                      <a:xfrm>
                        <a:off x="3330263" y="2354718"/>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545" name="Rectangle 544"/>
                      <p:cNvSpPr/>
                      <p:nvPr/>
                    </p:nvSpPr>
                    <p:spPr bwMode="gray">
                      <a:xfrm>
                        <a:off x="4510011" y="2354718"/>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546" name="Rectangle 545"/>
                      <p:cNvSpPr/>
                      <p:nvPr/>
                    </p:nvSpPr>
                    <p:spPr bwMode="gray">
                      <a:xfrm>
                        <a:off x="3330263" y="2810765"/>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547" name="Rectangle 546"/>
                      <p:cNvSpPr/>
                      <p:nvPr/>
                    </p:nvSpPr>
                    <p:spPr bwMode="gray">
                      <a:xfrm>
                        <a:off x="4510011" y="2810765"/>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548" name="Rectangle 547"/>
                      <p:cNvSpPr/>
                      <p:nvPr/>
                    </p:nvSpPr>
                    <p:spPr bwMode="gray">
                      <a:xfrm>
                        <a:off x="3330263" y="3271187"/>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549" name="Rectangle 548"/>
                      <p:cNvSpPr/>
                      <p:nvPr/>
                    </p:nvSpPr>
                    <p:spPr bwMode="gray">
                      <a:xfrm>
                        <a:off x="4510011" y="3271187"/>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550" name="Rectangle 549"/>
                      <p:cNvSpPr/>
                      <p:nvPr/>
                    </p:nvSpPr>
                    <p:spPr bwMode="gray">
                      <a:xfrm>
                        <a:off x="3330263" y="3735531"/>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551" name="Rectangle 550"/>
                      <p:cNvSpPr/>
                      <p:nvPr/>
                    </p:nvSpPr>
                    <p:spPr bwMode="gray">
                      <a:xfrm>
                        <a:off x="4510011" y="3735531"/>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552" name="Rectangle 551"/>
                      <p:cNvSpPr/>
                      <p:nvPr/>
                    </p:nvSpPr>
                    <p:spPr bwMode="gray">
                      <a:xfrm>
                        <a:off x="3330263" y="4192854"/>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553" name="Rectangle 552"/>
                      <p:cNvSpPr/>
                      <p:nvPr/>
                    </p:nvSpPr>
                    <p:spPr bwMode="gray">
                      <a:xfrm>
                        <a:off x="4510011" y="4192854"/>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sp>
                  <p:nvSpPr>
                    <p:cNvPr id="543" name="Rectangle 542"/>
                    <p:cNvSpPr/>
                    <p:nvPr/>
                  </p:nvSpPr>
                  <p:spPr bwMode="gray">
                    <a:xfrm>
                      <a:off x="4510011" y="4634275"/>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grpSp>
            <p:grpSp>
              <p:nvGrpSpPr>
                <p:cNvPr id="527" name="Group 526"/>
                <p:cNvGrpSpPr/>
                <p:nvPr/>
              </p:nvGrpSpPr>
              <p:grpSpPr>
                <a:xfrm>
                  <a:off x="5719079" y="2354718"/>
                  <a:ext cx="1279327" cy="2498632"/>
                  <a:chOff x="5719079" y="2354718"/>
                  <a:chExt cx="1279327" cy="2498632"/>
                </a:xfrm>
              </p:grpSpPr>
              <p:sp>
                <p:nvSpPr>
                  <p:cNvPr id="528" name="Rectangle 527"/>
                  <p:cNvSpPr/>
                  <p:nvPr/>
                </p:nvSpPr>
                <p:spPr bwMode="gray">
                  <a:xfrm>
                    <a:off x="5719079" y="2354718"/>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529" name="Rectangle 528"/>
                  <p:cNvSpPr/>
                  <p:nvPr/>
                </p:nvSpPr>
                <p:spPr bwMode="gray">
                  <a:xfrm>
                    <a:off x="6729753" y="2354718"/>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530" name="Rectangle 529"/>
                  <p:cNvSpPr/>
                  <p:nvPr/>
                </p:nvSpPr>
                <p:spPr bwMode="gray">
                  <a:xfrm>
                    <a:off x="5719079" y="2810765"/>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531" name="Rectangle 530"/>
                  <p:cNvSpPr/>
                  <p:nvPr/>
                </p:nvSpPr>
                <p:spPr bwMode="gray">
                  <a:xfrm>
                    <a:off x="6729753" y="2810765"/>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532" name="Rectangle 531"/>
                  <p:cNvSpPr/>
                  <p:nvPr/>
                </p:nvSpPr>
                <p:spPr bwMode="gray">
                  <a:xfrm>
                    <a:off x="5719079" y="3271187"/>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533" name="Rectangle 532"/>
                  <p:cNvSpPr/>
                  <p:nvPr/>
                </p:nvSpPr>
                <p:spPr bwMode="gray">
                  <a:xfrm>
                    <a:off x="6729753" y="3271187"/>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534" name="Rectangle 533"/>
                  <p:cNvSpPr/>
                  <p:nvPr/>
                </p:nvSpPr>
                <p:spPr bwMode="gray">
                  <a:xfrm>
                    <a:off x="5719079" y="3735531"/>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535" name="Rectangle 534"/>
                  <p:cNvSpPr/>
                  <p:nvPr/>
                </p:nvSpPr>
                <p:spPr bwMode="gray">
                  <a:xfrm>
                    <a:off x="6729753" y="3735531"/>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536" name="Rectangle 535"/>
                  <p:cNvSpPr/>
                  <p:nvPr/>
                </p:nvSpPr>
                <p:spPr bwMode="gray">
                  <a:xfrm>
                    <a:off x="5719079" y="4192854"/>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537" name="Rectangle 536"/>
                  <p:cNvSpPr/>
                  <p:nvPr/>
                </p:nvSpPr>
                <p:spPr bwMode="gray">
                  <a:xfrm>
                    <a:off x="6729753" y="4192854"/>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538" name="Rectangle 537"/>
                  <p:cNvSpPr/>
                  <p:nvPr/>
                </p:nvSpPr>
                <p:spPr bwMode="gray">
                  <a:xfrm>
                    <a:off x="5719079" y="4634275"/>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539" name="Rectangle 538"/>
                  <p:cNvSpPr/>
                  <p:nvPr/>
                </p:nvSpPr>
                <p:spPr bwMode="gray">
                  <a:xfrm>
                    <a:off x="6729753" y="4634275"/>
                    <a:ext cx="268653" cy="219075"/>
                  </a:xfrm>
                  <a:prstGeom prst="rect">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grpSp>
          <p:grpSp>
            <p:nvGrpSpPr>
              <p:cNvPr id="519" name="Group 518"/>
              <p:cNvGrpSpPr/>
              <p:nvPr/>
            </p:nvGrpSpPr>
            <p:grpSpPr>
              <a:xfrm>
                <a:off x="504206" y="2217496"/>
                <a:ext cx="1194210" cy="2589003"/>
                <a:chOff x="510514" y="2369896"/>
                <a:chExt cx="1695450" cy="2589003"/>
              </a:xfrm>
            </p:grpSpPr>
            <p:sp>
              <p:nvSpPr>
                <p:cNvPr id="520" name="TextBox 519"/>
                <p:cNvSpPr txBox="1"/>
                <p:nvPr/>
              </p:nvSpPr>
              <p:spPr bwMode="gray">
                <a:xfrm>
                  <a:off x="510514" y="2369896"/>
                  <a:ext cx="1695450" cy="341119"/>
                </a:xfrm>
                <a:prstGeom prst="rect">
                  <a:avLst/>
                </a:prstGeom>
                <a:noFill/>
              </p:spPr>
              <p:txBody>
                <a:bodyPr wrap="square" lIns="0" tIns="0" rIns="0" bIns="0" rtlCol="0">
                  <a:spAutoFit/>
                </a:bodyPr>
                <a:lstStyle/>
                <a:p>
                  <a:pPr>
                    <a:spcBef>
                      <a:spcPts val="500"/>
                    </a:spcBef>
                  </a:pPr>
                  <a:r>
                    <a:rPr lang="en-US" sz="900" b="1" dirty="0" smtClean="0"/>
                    <a:t>Academic </a:t>
                  </a:r>
                </a:p>
                <a:p>
                  <a:pPr>
                    <a:spcBef>
                      <a:spcPts val="500"/>
                    </a:spcBef>
                  </a:pPr>
                  <a:endParaRPr lang="en-US" sz="900" b="1" dirty="0" smtClean="0"/>
                </a:p>
              </p:txBody>
            </p:sp>
            <p:sp>
              <p:nvSpPr>
                <p:cNvPr id="521" name="TextBox 520"/>
                <p:cNvSpPr txBox="1"/>
                <p:nvPr/>
              </p:nvSpPr>
              <p:spPr bwMode="gray">
                <a:xfrm>
                  <a:off x="510514" y="2848478"/>
                  <a:ext cx="1695450" cy="276999"/>
                </a:xfrm>
                <a:prstGeom prst="rect">
                  <a:avLst/>
                </a:prstGeom>
                <a:noFill/>
              </p:spPr>
              <p:txBody>
                <a:bodyPr wrap="square" lIns="0" tIns="0" rIns="0" bIns="0" rtlCol="0">
                  <a:spAutoFit/>
                </a:bodyPr>
                <a:lstStyle/>
                <a:p>
                  <a:pPr>
                    <a:spcBef>
                      <a:spcPts val="500"/>
                    </a:spcBef>
                  </a:pPr>
                  <a:r>
                    <a:rPr lang="en-US" sz="900" b="1" dirty="0" smtClean="0"/>
                    <a:t>Athletic</a:t>
                  </a:r>
                  <a:br>
                    <a:rPr lang="en-US" sz="900" b="1" dirty="0" smtClean="0"/>
                  </a:br>
                  <a:endParaRPr lang="en-US" sz="900" b="1" dirty="0" smtClean="0"/>
                </a:p>
              </p:txBody>
            </p:sp>
            <p:sp>
              <p:nvSpPr>
                <p:cNvPr id="522" name="TextBox 521"/>
                <p:cNvSpPr txBox="1"/>
                <p:nvPr/>
              </p:nvSpPr>
              <p:spPr bwMode="gray">
                <a:xfrm>
                  <a:off x="510514" y="3301040"/>
                  <a:ext cx="1695450" cy="341119"/>
                </a:xfrm>
                <a:prstGeom prst="rect">
                  <a:avLst/>
                </a:prstGeom>
                <a:noFill/>
              </p:spPr>
              <p:txBody>
                <a:bodyPr wrap="square" lIns="0" tIns="0" rIns="0" bIns="0" rtlCol="0">
                  <a:spAutoFit/>
                </a:bodyPr>
                <a:lstStyle/>
                <a:p>
                  <a:pPr>
                    <a:spcBef>
                      <a:spcPts val="500"/>
                    </a:spcBef>
                  </a:pPr>
                  <a:r>
                    <a:rPr lang="en-US" sz="900" b="1" dirty="0" smtClean="0"/>
                    <a:t>Extracurricular</a:t>
                  </a:r>
                </a:p>
                <a:p>
                  <a:pPr>
                    <a:spcBef>
                      <a:spcPts val="500"/>
                    </a:spcBef>
                  </a:pPr>
                  <a:endParaRPr lang="en-US" sz="900" b="1" dirty="0" smtClean="0"/>
                </a:p>
              </p:txBody>
            </p:sp>
            <p:sp>
              <p:nvSpPr>
                <p:cNvPr id="523" name="TextBox 522"/>
                <p:cNvSpPr txBox="1"/>
                <p:nvPr/>
              </p:nvSpPr>
              <p:spPr bwMode="gray">
                <a:xfrm>
                  <a:off x="510514" y="3776777"/>
                  <a:ext cx="1695450" cy="276999"/>
                </a:xfrm>
                <a:prstGeom prst="rect">
                  <a:avLst/>
                </a:prstGeom>
                <a:noFill/>
              </p:spPr>
              <p:txBody>
                <a:bodyPr wrap="square" lIns="0" tIns="0" rIns="0" bIns="0" rtlCol="0">
                  <a:spAutoFit/>
                </a:bodyPr>
                <a:lstStyle/>
                <a:p>
                  <a:pPr>
                    <a:spcBef>
                      <a:spcPts val="500"/>
                    </a:spcBef>
                  </a:pPr>
                  <a:r>
                    <a:rPr lang="en-US" sz="900" b="1" dirty="0" smtClean="0"/>
                    <a:t>Family</a:t>
                  </a:r>
                  <a:br>
                    <a:rPr lang="en-US" sz="900" b="1" dirty="0" smtClean="0"/>
                  </a:br>
                  <a:endParaRPr lang="en-US" sz="900" b="1" dirty="0" smtClean="0"/>
                </a:p>
              </p:txBody>
            </p:sp>
            <p:sp>
              <p:nvSpPr>
                <p:cNvPr id="524" name="TextBox 523"/>
                <p:cNvSpPr txBox="1"/>
                <p:nvPr/>
              </p:nvSpPr>
              <p:spPr bwMode="gray">
                <a:xfrm>
                  <a:off x="510514" y="4229339"/>
                  <a:ext cx="1695450" cy="276999"/>
                </a:xfrm>
                <a:prstGeom prst="rect">
                  <a:avLst/>
                </a:prstGeom>
                <a:noFill/>
              </p:spPr>
              <p:txBody>
                <a:bodyPr wrap="square" lIns="0" tIns="0" rIns="0" bIns="0" rtlCol="0">
                  <a:spAutoFit/>
                </a:bodyPr>
                <a:lstStyle/>
                <a:p>
                  <a:pPr>
                    <a:spcBef>
                      <a:spcPts val="500"/>
                    </a:spcBef>
                  </a:pPr>
                  <a:r>
                    <a:rPr lang="en-US" sz="900" b="1" dirty="0" smtClean="0"/>
                    <a:t>Service</a:t>
                  </a:r>
                  <a:br>
                    <a:rPr lang="en-US" sz="900" b="1" dirty="0" smtClean="0"/>
                  </a:br>
                  <a:endParaRPr lang="en-US" sz="900" b="1" dirty="0" smtClean="0"/>
                </a:p>
              </p:txBody>
            </p:sp>
            <p:sp>
              <p:nvSpPr>
                <p:cNvPr id="525" name="TextBox 524"/>
                <p:cNvSpPr txBox="1"/>
                <p:nvPr/>
              </p:nvSpPr>
              <p:spPr bwMode="gray">
                <a:xfrm>
                  <a:off x="510514" y="4681900"/>
                  <a:ext cx="1695450" cy="276999"/>
                </a:xfrm>
                <a:prstGeom prst="rect">
                  <a:avLst/>
                </a:prstGeom>
                <a:noFill/>
              </p:spPr>
              <p:txBody>
                <a:bodyPr wrap="square" lIns="0" tIns="0" rIns="0" bIns="0" rtlCol="0">
                  <a:spAutoFit/>
                </a:bodyPr>
                <a:lstStyle/>
                <a:p>
                  <a:pPr>
                    <a:spcBef>
                      <a:spcPts val="500"/>
                    </a:spcBef>
                  </a:pPr>
                  <a:r>
                    <a:rPr lang="en-US" sz="900" b="1" dirty="0" smtClean="0"/>
                    <a:t>Social</a:t>
                  </a:r>
                  <a:br>
                    <a:rPr lang="en-US" sz="900" b="1" dirty="0" smtClean="0"/>
                  </a:br>
                  <a:endParaRPr lang="en-US" sz="900" b="1" dirty="0" smtClean="0"/>
                </a:p>
              </p:txBody>
            </p:sp>
          </p:grpSp>
        </p:grpSp>
      </p:grpSp>
      <p:sp>
        <p:nvSpPr>
          <p:cNvPr id="564" name="Rectangle 563"/>
          <p:cNvSpPr/>
          <p:nvPr/>
        </p:nvSpPr>
        <p:spPr bwMode="gray">
          <a:xfrm>
            <a:off x="504954" y="5012889"/>
            <a:ext cx="6761033" cy="130895"/>
          </a:xfrm>
          <a:prstGeom prst="rect">
            <a:avLst/>
          </a:prstGeom>
          <a:solidFill>
            <a:schemeClr val="accent5"/>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Tree>
    <p:extLst>
      <p:ext uri="{BB962C8B-B14F-4D97-AF65-F5344CB8AC3E}">
        <p14:creationId xmlns:p14="http://schemas.microsoft.com/office/powerpoint/2010/main" val="4056794414"/>
      </p:ext>
    </p:extLst>
  </p:cSld>
  <p:clrMapOvr>
    <a:masterClrMapping/>
  </p:clrMapOvr>
  <p:timing>
    <p:tnLst>
      <p:par>
        <p:cTn id="1" dur="indefinite" restart="never" nodeType="tmRoot"/>
      </p:par>
    </p:tnLst>
  </p:timing>
</p:sld>
</file>

<file path=ppt/theme/theme1.xml><?xml version="1.0" encoding="utf-8"?>
<a:theme xmlns:a="http://schemas.openxmlformats.org/drawingml/2006/main" name="EAB3 Portrait Standard 010117">
  <a:themeElements>
    <a:clrScheme name="EAB Color Palette (2017)">
      <a:dk1>
        <a:srgbClr val="333E48"/>
      </a:dk1>
      <a:lt1>
        <a:srgbClr val="FFFFFF"/>
      </a:lt1>
      <a:dk2>
        <a:srgbClr val="F28B00"/>
      </a:dk2>
      <a:lt2>
        <a:srgbClr val="D6D8DA"/>
      </a:lt2>
      <a:accent1>
        <a:srgbClr val="C4C7CA"/>
      </a:accent1>
      <a:accent2>
        <a:srgbClr val="A0A4A9"/>
      </a:accent2>
      <a:accent3>
        <a:srgbClr val="666E76"/>
      </a:accent3>
      <a:accent4>
        <a:srgbClr val="333E48"/>
      </a:accent4>
      <a:accent5>
        <a:srgbClr val="004A88"/>
      </a:accent5>
      <a:accent6>
        <a:srgbClr val="0070CD"/>
      </a:accent6>
      <a:hlink>
        <a:srgbClr val="0070CD"/>
      </a:hlink>
      <a:folHlink>
        <a:srgbClr val="A0A4A9"/>
      </a:folHlink>
    </a:clrScheme>
    <a:fontScheme name="EAB Font Theme">
      <a:majorFont>
        <a:latin typeface="Rockwel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270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900" dirty="0" smtClean="0"/>
        </a:defPPr>
      </a:lstStyle>
    </a:txDef>
  </a:objectDefaults>
  <a:extraClrSchemeLst/>
  <a:custClrLst>
    <a:custClr name="Dark Background">
      <a:srgbClr val="003D70"/>
    </a:custClr>
    <a:custClr name="Red">
      <a:srgbClr val="CF102D"/>
    </a:custClr>
    <a:custClr name="Yellow">
      <a:srgbClr val="F6D900"/>
    </a:custClr>
    <a:custClr name="Green">
      <a:srgbClr val="7FCB3B"/>
    </a:custClr>
    <a:custClr name="Purple">
      <a:srgbClr val="8B4BB3"/>
    </a:custClr>
    <a:custClr name="Light Blue">
      <a:srgbClr val="23B1F1"/>
    </a:custClr>
    <a:custClr name="Teal">
      <a:srgbClr val="35BDCB"/>
    </a:custClr>
    <a:custClr name="Not Used">
      <a:srgbClr val="FFFFFF"/>
    </a:custClr>
    <a:custClr name="Not Used">
      <a:srgbClr val="FFFFFF"/>
    </a:custClr>
    <a:custClr name="Not Used">
      <a:srgbClr val="FFFFFF"/>
    </a:custClr>
    <a:custClr name="Not Used">
      <a:srgbClr val="FFFFFF"/>
    </a:custClr>
    <a:custClr name="Red Tint">
      <a:srgbClr val="F47A74"/>
    </a:custClr>
    <a:custClr name="Yellow Tint">
      <a:srgbClr val="FFEE6D"/>
    </a:custClr>
    <a:custClr name="Green Tint">
      <a:srgbClr val="B0DF85"/>
    </a:custClr>
    <a:custClr name="Purple Tint">
      <a:srgbClr val="BD98D4"/>
    </a:custClr>
    <a:custClr name="Light Blue Tint">
      <a:srgbClr val="92D8F8"/>
    </a:custClr>
    <a:custClr name="Teal Tint">
      <a:srgbClr val="91DBE3"/>
    </a:custClr>
    <a:custClr name="Not Used">
      <a:srgbClr val="FFFFFF"/>
    </a:custClr>
    <a:custClr name="Not Used">
      <a:srgbClr val="FFFFFF"/>
    </a:custClr>
    <a:custClr name="Not Used">
      <a:srgbClr val="FFFFFF"/>
    </a:custClr>
  </a:custClrLst>
  <a:extLst>
    <a:ext uri="{05A4C25C-085E-4340-85A3-A5531E510DB2}">
      <thm15:themeFamily xmlns:thm15="http://schemas.microsoft.com/office/thememl/2012/main" xmlns="" name="EAB3 Portrait Standard 010117.potm" id="{26961E1D-BD13-46E0-83D4-7F18C164F522}" vid="{90156CAC-F045-461D-8F24-70BFC636F328}"/>
    </a:ext>
  </a:extLst>
</a:theme>
</file>

<file path=ppt/theme/theme2.xml><?xml version="1.0" encoding="utf-8"?>
<a:theme xmlns:a="http://schemas.openxmlformats.org/drawingml/2006/main" name="Footer with Logo">
  <a:themeElements>
    <a:clrScheme name="EAB Color Palette (2017)">
      <a:dk1>
        <a:srgbClr val="333E48"/>
      </a:dk1>
      <a:lt1>
        <a:srgbClr val="FFFFFF"/>
      </a:lt1>
      <a:dk2>
        <a:srgbClr val="F28B00"/>
      </a:dk2>
      <a:lt2>
        <a:srgbClr val="D6D8DA"/>
      </a:lt2>
      <a:accent1>
        <a:srgbClr val="C4C7CA"/>
      </a:accent1>
      <a:accent2>
        <a:srgbClr val="A0A4A9"/>
      </a:accent2>
      <a:accent3>
        <a:srgbClr val="666E76"/>
      </a:accent3>
      <a:accent4>
        <a:srgbClr val="333E48"/>
      </a:accent4>
      <a:accent5>
        <a:srgbClr val="004A88"/>
      </a:accent5>
      <a:accent6>
        <a:srgbClr val="0070CD"/>
      </a:accent6>
      <a:hlink>
        <a:srgbClr val="0070CD"/>
      </a:hlink>
      <a:folHlink>
        <a:srgbClr val="A0A4A9"/>
      </a:folHlink>
    </a:clrScheme>
    <a:fontScheme name="EAB Font Theme">
      <a:majorFont>
        <a:latin typeface="Rockwel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270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900" dirty="0" smtClean="0"/>
        </a:defPPr>
      </a:lstStyle>
    </a:txDef>
  </a:objectDefaults>
  <a:extraClrSchemeLst/>
  <a:custClrLst>
    <a:custClr name="Dark Background">
      <a:srgbClr val="003D70"/>
    </a:custClr>
    <a:custClr name="Red">
      <a:srgbClr val="CF102D"/>
    </a:custClr>
    <a:custClr name="Yellow">
      <a:srgbClr val="F6D900"/>
    </a:custClr>
    <a:custClr name="Green">
      <a:srgbClr val="7FCB3B"/>
    </a:custClr>
    <a:custClr name="Purple">
      <a:srgbClr val="8B4BB3"/>
    </a:custClr>
    <a:custClr name="Light Blue">
      <a:srgbClr val="23B1F1"/>
    </a:custClr>
    <a:custClr name="Teal">
      <a:srgbClr val="35BDCB"/>
    </a:custClr>
    <a:custClr name="Not Used">
      <a:srgbClr val="FFFFFF"/>
    </a:custClr>
    <a:custClr name="Not Used">
      <a:srgbClr val="FFFFFF"/>
    </a:custClr>
    <a:custClr name="Not Used">
      <a:srgbClr val="FFFFFF"/>
    </a:custClr>
    <a:custClr name="Not Used">
      <a:srgbClr val="FFFFFF"/>
    </a:custClr>
    <a:custClr name="Red Tint">
      <a:srgbClr val="F47A74"/>
    </a:custClr>
    <a:custClr name="Yellow Tint">
      <a:srgbClr val="FFEE6D"/>
    </a:custClr>
    <a:custClr name="Green Tint">
      <a:srgbClr val="B0DF85"/>
    </a:custClr>
    <a:custClr name="Purple Tint">
      <a:srgbClr val="BD98D4"/>
    </a:custClr>
    <a:custClr name="Light Blue Tint">
      <a:srgbClr val="92D8F8"/>
    </a:custClr>
    <a:custClr name="Teal Tint">
      <a:srgbClr val="91DBE3"/>
    </a:custClr>
    <a:custClr name="Not Used">
      <a:srgbClr val="FFFFFF"/>
    </a:custClr>
    <a:custClr name="Not Used">
      <a:srgbClr val="FFFFFF"/>
    </a:custClr>
    <a:custClr name="Not Used">
      <a:srgbClr val="FFFFFF"/>
    </a:custClr>
  </a:custClrLst>
  <a:extLst>
    <a:ext uri="{05A4C25C-085E-4340-85A3-A5531E510DB2}">
      <thm15:themeFamily xmlns="" xmlns:thm15="http://schemas.microsoft.com/office/thememl/2012/main" name="EAB3 Portrait Branded 010117.potm" id="{720BFC07-7B79-4119-A4A4-0EE858ECD9A9}" vid="{DD275ED0-BEDA-4DE0-8767-25699732C997}"/>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EAB3 Portrait Standard 010117</Template>
  <TotalTime>0</TotalTime>
  <Words>54</Words>
  <Application>Microsoft Office PowerPoint</Application>
  <PresentationFormat>Custom</PresentationFormat>
  <Paragraphs>41</Paragraphs>
  <Slides>2</Slides>
  <Notes>0</Notes>
  <HiddenSlides>0</HiddenSlides>
  <MMClips>0</MMClips>
  <ScaleCrop>false</ScaleCrop>
  <HeadingPairs>
    <vt:vector size="4" baseType="variant">
      <vt:variant>
        <vt:lpstr>Theme</vt:lpstr>
      </vt:variant>
      <vt:variant>
        <vt:i4>2</vt:i4>
      </vt:variant>
      <vt:variant>
        <vt:lpstr>Slide Titles</vt:lpstr>
      </vt:variant>
      <vt:variant>
        <vt:i4>2</vt:i4>
      </vt:variant>
    </vt:vector>
  </HeadingPairs>
  <TitlesOfParts>
    <vt:vector size="4" baseType="lpstr">
      <vt:lpstr>EAB3 Portrait Standard 010117</vt:lpstr>
      <vt:lpstr>Footer with Logo</vt:lpstr>
      <vt:lpstr>PowerPoint Presentation</vt:lpstr>
      <vt:lpstr>Progress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2017-01-10T18:26:51Z</dcterms:created>
  <dcterms:modified xsi:type="dcterms:W3CDTF">2017-04-03T18:16:15Z</dcterms:modified>
</cp:coreProperties>
</file>