
<file path=[Content_Types].xml><?xml version="1.0" encoding="utf-8"?>
<Types xmlns="http://schemas.openxmlformats.org/package/2006/content-types">
  <Default Extension="tmp" ContentType="image/png"/>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48" r:id="rId1"/>
    <p:sldMasterId id="2147483733" r:id="rId2"/>
    <p:sldMasterId id="2147483739" r:id="rId3"/>
  </p:sldMasterIdLst>
  <p:notesMasterIdLst>
    <p:notesMasterId r:id="rId7"/>
  </p:notesMasterIdLst>
  <p:handoutMasterIdLst>
    <p:handoutMasterId r:id="rId8"/>
  </p:handoutMasterIdLst>
  <p:sldIdLst>
    <p:sldId id="268" r:id="rId4"/>
    <p:sldId id="269" r:id="rId5"/>
    <p:sldId id="270" r:id="rId6"/>
  </p:sldIdLst>
  <p:sldSz cx="7772400" cy="10058400"/>
  <p:notesSz cx="6950075" cy="9236075"/>
  <p:defaultTextStyle>
    <a:defPPr>
      <a:defRPr lang="en-US"/>
    </a:defPPr>
    <a:lvl1pPr marL="0" algn="l" defTabSz="1018879" rtl="0" eaLnBrk="1" latinLnBrk="0" hangingPunct="1">
      <a:defRPr sz="2100" kern="1200">
        <a:solidFill>
          <a:schemeClr val="tx1"/>
        </a:solidFill>
        <a:latin typeface="+mn-lt"/>
        <a:ea typeface="+mn-ea"/>
        <a:cs typeface="+mn-cs"/>
      </a:defRPr>
    </a:lvl1pPr>
    <a:lvl2pPr marL="509440" algn="l" defTabSz="1018879" rtl="0" eaLnBrk="1" latinLnBrk="0" hangingPunct="1">
      <a:defRPr sz="2100" kern="1200">
        <a:solidFill>
          <a:schemeClr val="tx1"/>
        </a:solidFill>
        <a:latin typeface="+mn-lt"/>
        <a:ea typeface="+mn-ea"/>
        <a:cs typeface="+mn-cs"/>
      </a:defRPr>
    </a:lvl2pPr>
    <a:lvl3pPr marL="1018879" algn="l" defTabSz="1018879" rtl="0" eaLnBrk="1" latinLnBrk="0" hangingPunct="1">
      <a:defRPr sz="2100" kern="1200">
        <a:solidFill>
          <a:schemeClr val="tx1"/>
        </a:solidFill>
        <a:latin typeface="+mn-lt"/>
        <a:ea typeface="+mn-ea"/>
        <a:cs typeface="+mn-cs"/>
      </a:defRPr>
    </a:lvl3pPr>
    <a:lvl4pPr marL="1528319" algn="l" defTabSz="1018879" rtl="0" eaLnBrk="1" latinLnBrk="0" hangingPunct="1">
      <a:defRPr sz="2100" kern="1200">
        <a:solidFill>
          <a:schemeClr val="tx1"/>
        </a:solidFill>
        <a:latin typeface="+mn-lt"/>
        <a:ea typeface="+mn-ea"/>
        <a:cs typeface="+mn-cs"/>
      </a:defRPr>
    </a:lvl4pPr>
    <a:lvl5pPr marL="2037759" algn="l" defTabSz="1018879" rtl="0" eaLnBrk="1" latinLnBrk="0" hangingPunct="1">
      <a:defRPr sz="2100" kern="1200">
        <a:solidFill>
          <a:schemeClr val="tx1"/>
        </a:solidFill>
        <a:latin typeface="+mn-lt"/>
        <a:ea typeface="+mn-ea"/>
        <a:cs typeface="+mn-cs"/>
      </a:defRPr>
    </a:lvl5pPr>
    <a:lvl6pPr marL="2547198" algn="l" defTabSz="1018879" rtl="0" eaLnBrk="1" latinLnBrk="0" hangingPunct="1">
      <a:defRPr sz="2100" kern="1200">
        <a:solidFill>
          <a:schemeClr val="tx1"/>
        </a:solidFill>
        <a:latin typeface="+mn-lt"/>
        <a:ea typeface="+mn-ea"/>
        <a:cs typeface="+mn-cs"/>
      </a:defRPr>
    </a:lvl6pPr>
    <a:lvl7pPr marL="3056638" algn="l" defTabSz="1018879" rtl="0" eaLnBrk="1" latinLnBrk="0" hangingPunct="1">
      <a:defRPr sz="2100" kern="1200">
        <a:solidFill>
          <a:schemeClr val="tx1"/>
        </a:solidFill>
        <a:latin typeface="+mn-lt"/>
        <a:ea typeface="+mn-ea"/>
        <a:cs typeface="+mn-cs"/>
      </a:defRPr>
    </a:lvl7pPr>
    <a:lvl8pPr marL="3566078" algn="l" defTabSz="1018879" rtl="0" eaLnBrk="1" latinLnBrk="0" hangingPunct="1">
      <a:defRPr sz="2100" kern="1200">
        <a:solidFill>
          <a:schemeClr val="tx1"/>
        </a:solidFill>
        <a:latin typeface="+mn-lt"/>
        <a:ea typeface="+mn-ea"/>
        <a:cs typeface="+mn-cs"/>
      </a:defRPr>
    </a:lvl8pPr>
    <a:lvl9pPr marL="4075517" algn="l" defTabSz="1018879" rtl="0" eaLnBrk="1" latinLnBrk="0" hangingPunct="1">
      <a:defRPr sz="21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pos="320" userDrawn="1">
          <p15:clr>
            <a:srgbClr val="A4A3A4"/>
          </p15:clr>
        </p15:guide>
        <p15:guide id="2" pos="4577" userDrawn="1">
          <p15:clr>
            <a:srgbClr val="A4A3A4"/>
          </p15:clr>
        </p15:guide>
        <p15:guide id="3" orient="horz" pos="288" userDrawn="1">
          <p15:clr>
            <a:srgbClr val="A4A3A4"/>
          </p15:clr>
        </p15:guide>
        <p15:guide id="4" orient="horz" pos="6016" userDrawn="1">
          <p15:clr>
            <a:srgbClr val="A4A3A4"/>
          </p15:clr>
        </p15:guide>
        <p15:guide id="5" orient="horz" pos="824" userDrawn="1">
          <p15:clr>
            <a:srgbClr val="A4A3A4"/>
          </p15:clr>
        </p15:guide>
        <p15:guide id="6" orient="horz" pos="3362" userDrawn="1">
          <p15:clr>
            <a:srgbClr val="A4A3A4"/>
          </p15:clr>
        </p15:guide>
      </p15:sldGuideLst>
    </p:ext>
    <p:ext uri="{2D200454-40CA-4A62-9FC3-DE9A4176ACB9}">
      <p15:notesGuideLst xmlns=""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7DF18680-E054-41AD-8BC1-D1AEF772440D}">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162" autoAdjust="0"/>
    <p:restoredTop sz="99647" autoAdjust="0"/>
  </p:normalViewPr>
  <p:slideViewPr>
    <p:cSldViewPr snapToGrid="0">
      <p:cViewPr>
        <p:scale>
          <a:sx n="93" d="100"/>
          <a:sy n="93" d="100"/>
        </p:scale>
        <p:origin x="-1932" y="114"/>
      </p:cViewPr>
      <p:guideLst>
        <p:guide orient="horz" pos="288"/>
        <p:guide orient="horz" pos="6016"/>
        <p:guide orient="horz" pos="824"/>
        <p:guide orient="horz" pos="3362"/>
        <p:guide pos="329"/>
        <p:guide pos="4577"/>
      </p:guideLst>
    </p:cSldViewPr>
  </p:slideViewPr>
  <p:outlineViewPr>
    <p:cViewPr>
      <p:scale>
        <a:sx n="33" d="100"/>
        <a:sy n="33" d="100"/>
      </p:scale>
      <p:origin x="0" y="0"/>
    </p:cViewPr>
  </p:outlineViewPr>
  <p:notesTextViewPr>
    <p:cViewPr>
      <p:scale>
        <a:sx n="100" d="100"/>
        <a:sy n="100" d="100"/>
      </p:scale>
      <p:origin x="0" y="0"/>
    </p:cViewPr>
  </p:notesTextViewPr>
  <p:notesViewPr>
    <p:cSldViewPr snapToGrid="0" showGuides="1">
      <p:cViewPr varScale="1">
        <p:scale>
          <a:sx n="77" d="100"/>
          <a:sy n="77" d="100"/>
        </p:scale>
        <p:origin x="-2094" y="-90"/>
      </p:cViewPr>
      <p:guideLst>
        <p:guide orient="horz" pos="2909"/>
        <p:guide pos="2189"/>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Master" Target="slideMasters/slideMaster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theme" Target="theme/theme1.xml"/><Relationship Id="rId5" Type="http://schemas.openxmlformats.org/officeDocument/2006/relationships/slide" Target="slides/slide2.xml"/><Relationship Id="rId10"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1804"/>
          </a:xfrm>
          <a:prstGeom prst="rect">
            <a:avLst/>
          </a:prstGeom>
        </p:spPr>
        <p:txBody>
          <a:bodyPr vert="horz" lIns="92482" tIns="46241" rIns="92482" bIns="46241" rtlCol="0"/>
          <a:lstStyle>
            <a:lvl1pPr algn="l">
              <a:defRPr sz="1200"/>
            </a:lvl1pPr>
          </a:lstStyle>
          <a:p>
            <a:endParaRPr lang="en-US" dirty="0">
              <a:latin typeface="Arial" panose="020B0604020202020204" pitchFamily="34" charset="0"/>
            </a:endParaRPr>
          </a:p>
        </p:txBody>
      </p:sp>
      <p:sp>
        <p:nvSpPr>
          <p:cNvPr id="3" name="Date Placeholder 2"/>
          <p:cNvSpPr>
            <a:spLocks noGrp="1"/>
          </p:cNvSpPr>
          <p:nvPr>
            <p:ph type="dt" sz="quarter" idx="1"/>
          </p:nvPr>
        </p:nvSpPr>
        <p:spPr>
          <a:xfrm>
            <a:off x="3936769" y="0"/>
            <a:ext cx="3011699" cy="461804"/>
          </a:xfrm>
          <a:prstGeom prst="rect">
            <a:avLst/>
          </a:prstGeom>
        </p:spPr>
        <p:txBody>
          <a:bodyPr vert="horz" lIns="92482" tIns="46241" rIns="92482" bIns="46241" rtlCol="0"/>
          <a:lstStyle>
            <a:lvl1pPr algn="r">
              <a:defRPr sz="1200"/>
            </a:lvl1pPr>
          </a:lstStyle>
          <a:p>
            <a:fld id="{C8A44135-346D-4984-992A-2748774C843D}" type="datetimeFigureOut">
              <a:rPr lang="en-US" smtClean="0">
                <a:latin typeface="Arial" panose="020B0604020202020204" pitchFamily="34" charset="0"/>
              </a:rPr>
              <a:pPr/>
              <a:t>4/27/2017</a:t>
            </a:fld>
            <a:endParaRPr lang="en-US" dirty="0">
              <a:latin typeface="Arial" panose="020B0604020202020204" pitchFamily="34" charset="0"/>
            </a:endParaRPr>
          </a:p>
        </p:txBody>
      </p:sp>
      <p:sp>
        <p:nvSpPr>
          <p:cNvPr id="4" name="Footer Placeholder 3"/>
          <p:cNvSpPr>
            <a:spLocks noGrp="1"/>
          </p:cNvSpPr>
          <p:nvPr>
            <p:ph type="ftr" sz="quarter" idx="2"/>
          </p:nvPr>
        </p:nvSpPr>
        <p:spPr>
          <a:xfrm>
            <a:off x="0" y="8772669"/>
            <a:ext cx="3011699" cy="461804"/>
          </a:xfrm>
          <a:prstGeom prst="rect">
            <a:avLst/>
          </a:prstGeom>
        </p:spPr>
        <p:txBody>
          <a:bodyPr vert="horz" lIns="92482" tIns="46241" rIns="92482" bIns="46241" rtlCol="0" anchor="b"/>
          <a:lstStyle>
            <a:lvl1pPr algn="l">
              <a:defRPr sz="1200"/>
            </a:lvl1pPr>
          </a:lstStyle>
          <a:p>
            <a:r>
              <a:rPr lang="en-US" dirty="0" smtClean="0">
                <a:latin typeface="Arial" panose="020B0604020202020204" pitchFamily="34" charset="0"/>
              </a:rPr>
              <a:t>The Advisory Board Company</a:t>
            </a:r>
            <a:endParaRPr lang="en-US" dirty="0">
              <a:latin typeface="Arial" panose="020B0604020202020204" pitchFamily="34" charset="0"/>
            </a:endParaRPr>
          </a:p>
        </p:txBody>
      </p:sp>
      <p:sp>
        <p:nvSpPr>
          <p:cNvPr id="5" name="Slide Number Placeholder 4"/>
          <p:cNvSpPr>
            <a:spLocks noGrp="1"/>
          </p:cNvSpPr>
          <p:nvPr>
            <p:ph type="sldNum" sz="quarter" idx="3"/>
          </p:nvPr>
        </p:nvSpPr>
        <p:spPr>
          <a:xfrm>
            <a:off x="3936769" y="8772669"/>
            <a:ext cx="3011699" cy="461804"/>
          </a:xfrm>
          <a:prstGeom prst="rect">
            <a:avLst/>
          </a:prstGeom>
        </p:spPr>
        <p:txBody>
          <a:bodyPr vert="horz" lIns="92482" tIns="46241" rIns="92482" bIns="46241" rtlCol="0" anchor="b"/>
          <a:lstStyle>
            <a:lvl1pPr algn="r">
              <a:defRPr sz="1200"/>
            </a:lvl1pPr>
          </a:lstStyle>
          <a:p>
            <a:fld id="{BCAAC5F6-A6E1-42E4-A9E7-356BF7413E45}" type="slidenum">
              <a:rPr lang="en-US" smtClean="0">
                <a:latin typeface="Arial" panose="020B0604020202020204" pitchFamily="34" charset="0"/>
              </a:rPr>
              <a:pPr/>
              <a:t>‹#›</a:t>
            </a:fld>
            <a:endParaRPr lang="en-US" dirty="0">
              <a:latin typeface="Arial" panose="020B0604020202020204" pitchFamily="34" charset="0"/>
            </a:endParaRPr>
          </a:p>
        </p:txBody>
      </p:sp>
    </p:spTree>
    <p:extLst>
      <p:ext uri="{BB962C8B-B14F-4D97-AF65-F5344CB8AC3E}">
        <p14:creationId xmlns:p14="http://schemas.microsoft.com/office/powerpoint/2010/main" val="1603921030"/>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1804"/>
          </a:xfrm>
          <a:prstGeom prst="rect">
            <a:avLst/>
          </a:prstGeom>
        </p:spPr>
        <p:txBody>
          <a:bodyPr vert="horz" lIns="92482" tIns="46241" rIns="92482" bIns="46241" rtlCol="0"/>
          <a:lstStyle>
            <a:lvl1pPr algn="l">
              <a:defRPr sz="1200">
                <a:latin typeface="Arial" panose="020B0604020202020204" pitchFamily="34" charset="0"/>
              </a:defRPr>
            </a:lvl1pPr>
          </a:lstStyle>
          <a:p>
            <a:endParaRPr lang="en-US" dirty="0"/>
          </a:p>
        </p:txBody>
      </p:sp>
      <p:sp>
        <p:nvSpPr>
          <p:cNvPr id="3" name="Date Placeholder 2"/>
          <p:cNvSpPr>
            <a:spLocks noGrp="1"/>
          </p:cNvSpPr>
          <p:nvPr>
            <p:ph type="dt" idx="1"/>
          </p:nvPr>
        </p:nvSpPr>
        <p:spPr>
          <a:xfrm>
            <a:off x="3936769" y="0"/>
            <a:ext cx="3011699" cy="461804"/>
          </a:xfrm>
          <a:prstGeom prst="rect">
            <a:avLst/>
          </a:prstGeom>
        </p:spPr>
        <p:txBody>
          <a:bodyPr vert="horz" lIns="92482" tIns="46241" rIns="92482" bIns="46241" rtlCol="0"/>
          <a:lstStyle>
            <a:lvl1pPr algn="r">
              <a:defRPr sz="1200">
                <a:latin typeface="Arial" panose="020B0604020202020204" pitchFamily="34" charset="0"/>
              </a:defRPr>
            </a:lvl1pPr>
          </a:lstStyle>
          <a:p>
            <a:fld id="{69A07C00-4D30-4D5D-9A03-C91B9C1FD54F}" type="datetimeFigureOut">
              <a:rPr lang="en-US" smtClean="0"/>
              <a:pPr/>
              <a:t>4/27/2017</a:t>
            </a:fld>
            <a:endParaRPr lang="en-US" dirty="0"/>
          </a:p>
        </p:txBody>
      </p:sp>
      <p:sp>
        <p:nvSpPr>
          <p:cNvPr id="4" name="Slide Image Placeholder 3"/>
          <p:cNvSpPr>
            <a:spLocks noGrp="1" noRot="1" noChangeAspect="1"/>
          </p:cNvSpPr>
          <p:nvPr>
            <p:ph type="sldImg" idx="2"/>
          </p:nvPr>
        </p:nvSpPr>
        <p:spPr>
          <a:xfrm>
            <a:off x="2136775" y="692150"/>
            <a:ext cx="2676525" cy="3463925"/>
          </a:xfrm>
          <a:prstGeom prst="rect">
            <a:avLst/>
          </a:prstGeom>
          <a:noFill/>
          <a:ln w="12700">
            <a:solidFill>
              <a:prstClr val="black"/>
            </a:solidFill>
          </a:ln>
        </p:spPr>
        <p:txBody>
          <a:bodyPr vert="horz" lIns="92482" tIns="46241" rIns="92482" bIns="46241" rtlCol="0" anchor="ctr"/>
          <a:lstStyle/>
          <a:p>
            <a:endParaRPr lang="en-US" dirty="0"/>
          </a:p>
        </p:txBody>
      </p:sp>
      <p:sp>
        <p:nvSpPr>
          <p:cNvPr id="5" name="Notes Placeholder 4"/>
          <p:cNvSpPr>
            <a:spLocks noGrp="1"/>
          </p:cNvSpPr>
          <p:nvPr>
            <p:ph type="body" sz="quarter" idx="3"/>
          </p:nvPr>
        </p:nvSpPr>
        <p:spPr>
          <a:xfrm>
            <a:off x="695008" y="4387136"/>
            <a:ext cx="5560060" cy="4156234"/>
          </a:xfrm>
          <a:prstGeom prst="rect">
            <a:avLst/>
          </a:prstGeom>
        </p:spPr>
        <p:txBody>
          <a:bodyPr vert="horz" lIns="92482" tIns="46241" rIns="92482" bIns="46241"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Footer Placeholder 5"/>
          <p:cNvSpPr>
            <a:spLocks noGrp="1"/>
          </p:cNvSpPr>
          <p:nvPr>
            <p:ph type="ftr" sz="quarter" idx="4"/>
          </p:nvPr>
        </p:nvSpPr>
        <p:spPr>
          <a:xfrm>
            <a:off x="0" y="8772669"/>
            <a:ext cx="3011699" cy="461804"/>
          </a:xfrm>
          <a:prstGeom prst="rect">
            <a:avLst/>
          </a:prstGeom>
        </p:spPr>
        <p:txBody>
          <a:bodyPr vert="horz" lIns="92482" tIns="46241" rIns="92482" bIns="46241" rtlCol="0" anchor="b"/>
          <a:lstStyle>
            <a:lvl1pPr algn="l">
              <a:defRPr sz="1200">
                <a:latin typeface="Arial" panose="020B0604020202020204" pitchFamily="34" charset="0"/>
              </a:defRPr>
            </a:lvl1pPr>
          </a:lstStyle>
          <a:p>
            <a:r>
              <a:rPr lang="en-US" dirty="0" smtClean="0"/>
              <a:t>The Advisory Board Company</a:t>
            </a:r>
            <a:endParaRPr lang="en-US" dirty="0"/>
          </a:p>
        </p:txBody>
      </p:sp>
      <p:sp>
        <p:nvSpPr>
          <p:cNvPr id="7" name="Slide Number Placeholder 6"/>
          <p:cNvSpPr>
            <a:spLocks noGrp="1"/>
          </p:cNvSpPr>
          <p:nvPr>
            <p:ph type="sldNum" sz="quarter" idx="5"/>
          </p:nvPr>
        </p:nvSpPr>
        <p:spPr>
          <a:xfrm>
            <a:off x="3936769" y="8772669"/>
            <a:ext cx="3011699" cy="461804"/>
          </a:xfrm>
          <a:prstGeom prst="rect">
            <a:avLst/>
          </a:prstGeom>
        </p:spPr>
        <p:txBody>
          <a:bodyPr vert="horz" lIns="92482" tIns="46241" rIns="92482" bIns="46241" rtlCol="0" anchor="b"/>
          <a:lstStyle>
            <a:lvl1pPr algn="r">
              <a:defRPr sz="1200">
                <a:latin typeface="Arial" panose="020B0604020202020204" pitchFamily="34" charset="0"/>
              </a:defRPr>
            </a:lvl1pPr>
          </a:lstStyle>
          <a:p>
            <a:fld id="{FB8132A0-C946-4BCE-B355-3FB5DF19E0D3}" type="slidenum">
              <a:rPr lang="en-US" smtClean="0"/>
              <a:pPr/>
              <a:t>‹#›</a:t>
            </a:fld>
            <a:endParaRPr lang="en-US" dirty="0"/>
          </a:p>
        </p:txBody>
      </p:sp>
    </p:spTree>
    <p:extLst>
      <p:ext uri="{BB962C8B-B14F-4D97-AF65-F5344CB8AC3E}">
        <p14:creationId xmlns:p14="http://schemas.microsoft.com/office/powerpoint/2010/main" val="1559348823"/>
      </p:ext>
    </p:extLst>
  </p:cSld>
  <p:clrMap bg1="lt1" tx1="dk1" bg2="lt2" tx2="dk2" accent1="accent1" accent2="accent2" accent3="accent3" accent4="accent4" accent5="accent5" accent6="accent6" hlink="hlink" folHlink="folHlink"/>
  <p:hf hdr="0" ftr="0" dt="0"/>
  <p:notesStyle>
    <a:lvl1pPr marL="0" algn="l" defTabSz="1455542" rtl="0" eaLnBrk="1" latinLnBrk="0" hangingPunct="1">
      <a:defRPr sz="1900" kern="1200">
        <a:solidFill>
          <a:schemeClr val="tx1"/>
        </a:solidFill>
        <a:latin typeface="Arial" panose="020B0604020202020204" pitchFamily="34" charset="0"/>
        <a:ea typeface="+mn-ea"/>
        <a:cs typeface="+mn-cs"/>
      </a:defRPr>
    </a:lvl1pPr>
    <a:lvl2pPr marL="727771" algn="l" defTabSz="1455542" rtl="0" eaLnBrk="1" latinLnBrk="0" hangingPunct="1">
      <a:defRPr sz="1900" kern="1200">
        <a:solidFill>
          <a:schemeClr val="tx1"/>
        </a:solidFill>
        <a:latin typeface="Arial" panose="020B0604020202020204" pitchFamily="34" charset="0"/>
        <a:ea typeface="+mn-ea"/>
        <a:cs typeface="+mn-cs"/>
      </a:defRPr>
    </a:lvl2pPr>
    <a:lvl3pPr marL="1455542" algn="l" defTabSz="1455542" rtl="0" eaLnBrk="1" latinLnBrk="0" hangingPunct="1">
      <a:defRPr sz="1900" kern="1200">
        <a:solidFill>
          <a:schemeClr val="tx1"/>
        </a:solidFill>
        <a:latin typeface="Arial" panose="020B0604020202020204" pitchFamily="34" charset="0"/>
        <a:ea typeface="+mn-ea"/>
        <a:cs typeface="+mn-cs"/>
      </a:defRPr>
    </a:lvl3pPr>
    <a:lvl4pPr marL="2183313" algn="l" defTabSz="1455542" rtl="0" eaLnBrk="1" latinLnBrk="0" hangingPunct="1">
      <a:defRPr sz="1900" kern="1200">
        <a:solidFill>
          <a:schemeClr val="tx1"/>
        </a:solidFill>
        <a:latin typeface="Arial" panose="020B0604020202020204" pitchFamily="34" charset="0"/>
        <a:ea typeface="+mn-ea"/>
        <a:cs typeface="+mn-cs"/>
      </a:defRPr>
    </a:lvl4pPr>
    <a:lvl5pPr marL="2911084" algn="l" defTabSz="1455542" rtl="0" eaLnBrk="1" latinLnBrk="0" hangingPunct="1">
      <a:defRPr sz="1900" kern="1200">
        <a:solidFill>
          <a:schemeClr val="tx1"/>
        </a:solidFill>
        <a:latin typeface="Arial" panose="020B0604020202020204" pitchFamily="34" charset="0"/>
        <a:ea typeface="+mn-ea"/>
        <a:cs typeface="+mn-cs"/>
      </a:defRPr>
    </a:lvl5pPr>
    <a:lvl6pPr marL="3638855" algn="l" defTabSz="1455542" rtl="0" eaLnBrk="1" latinLnBrk="0" hangingPunct="1">
      <a:defRPr sz="1900" kern="1200">
        <a:solidFill>
          <a:schemeClr val="tx1"/>
        </a:solidFill>
        <a:latin typeface="+mn-lt"/>
        <a:ea typeface="+mn-ea"/>
        <a:cs typeface="+mn-cs"/>
      </a:defRPr>
    </a:lvl6pPr>
    <a:lvl7pPr marL="4366626" algn="l" defTabSz="1455542" rtl="0" eaLnBrk="1" latinLnBrk="0" hangingPunct="1">
      <a:defRPr sz="1900" kern="1200">
        <a:solidFill>
          <a:schemeClr val="tx1"/>
        </a:solidFill>
        <a:latin typeface="+mn-lt"/>
        <a:ea typeface="+mn-ea"/>
        <a:cs typeface="+mn-cs"/>
      </a:defRPr>
    </a:lvl7pPr>
    <a:lvl8pPr marL="5094397" algn="l" defTabSz="1455542" rtl="0" eaLnBrk="1" latinLnBrk="0" hangingPunct="1">
      <a:defRPr sz="1900" kern="1200">
        <a:solidFill>
          <a:schemeClr val="tx1"/>
        </a:solidFill>
        <a:latin typeface="+mn-lt"/>
        <a:ea typeface="+mn-ea"/>
        <a:cs typeface="+mn-cs"/>
      </a:defRPr>
    </a:lvl8pPr>
    <a:lvl9pPr marL="5822168" algn="l" defTabSz="1455542" rtl="0" eaLnBrk="1" latinLnBrk="0" hangingPunct="1">
      <a:defRPr sz="19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tmp"/><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Instructions">
    <p:spTree>
      <p:nvGrpSpPr>
        <p:cNvPr id="1" name=""/>
        <p:cNvGrpSpPr/>
        <p:nvPr/>
      </p:nvGrpSpPr>
      <p:grpSpPr>
        <a:xfrm>
          <a:off x="0" y="0"/>
          <a:ext cx="0" cy="0"/>
          <a:chOff x="0" y="0"/>
          <a:chExt cx="0" cy="0"/>
        </a:xfrm>
      </p:grpSpPr>
      <p:sp>
        <p:nvSpPr>
          <p:cNvPr id="4" name="Rectangle 3"/>
          <p:cNvSpPr/>
          <p:nvPr userDrawn="1"/>
        </p:nvSpPr>
        <p:spPr bwMode="gray">
          <a:xfrm>
            <a:off x="0" y="9326880"/>
            <a:ext cx="7772400" cy="731520"/>
          </a:xfrm>
          <a:prstGeom prst="rect">
            <a:avLst/>
          </a:prstGeom>
          <a:solidFill>
            <a:srgbClr val="009900"/>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400" dirty="0" smtClean="0">
              <a:solidFill>
                <a:schemeClr val="bg1"/>
              </a:solidFill>
              <a:latin typeface="Arial" panose="020B0604020202020204" pitchFamily="34" charset="0"/>
              <a:cs typeface="Arial" panose="020B0604020202020204" pitchFamily="34" charset="0"/>
            </a:endParaRPr>
          </a:p>
        </p:txBody>
      </p:sp>
      <p:sp>
        <p:nvSpPr>
          <p:cNvPr id="5" name="Rectangle 4"/>
          <p:cNvSpPr/>
          <p:nvPr userDrawn="1"/>
        </p:nvSpPr>
        <p:spPr bwMode="gray">
          <a:xfrm>
            <a:off x="2937222" y="-1"/>
            <a:ext cx="4835178" cy="2005264"/>
          </a:xfrm>
          <a:prstGeom prst="rect">
            <a:avLst/>
          </a:prstGeom>
          <a:solidFill>
            <a:srgbClr val="009900"/>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smtClean="0">
              <a:solidFill>
                <a:schemeClr val="bg1"/>
              </a:solidFill>
              <a:latin typeface="Arial" panose="020B0604020202020204" pitchFamily="34" charset="0"/>
              <a:cs typeface="Arial" panose="020B0604020202020204" pitchFamily="34" charset="0"/>
            </a:endParaRPr>
          </a:p>
        </p:txBody>
      </p:sp>
      <p:sp>
        <p:nvSpPr>
          <p:cNvPr id="6" name="TextBox 5"/>
          <p:cNvSpPr txBox="1"/>
          <p:nvPr userDrawn="1"/>
        </p:nvSpPr>
        <p:spPr bwMode="gray">
          <a:xfrm>
            <a:off x="3089229" y="1073214"/>
            <a:ext cx="3692571" cy="246221"/>
          </a:xfrm>
          <a:prstGeom prst="rect">
            <a:avLst/>
          </a:prstGeom>
          <a:noFill/>
        </p:spPr>
        <p:txBody>
          <a:bodyPr wrap="square" lIns="0" tIns="0" rIns="0" bIns="0" rtlCol="0">
            <a:spAutoFit/>
          </a:bodyPr>
          <a:lstStyle/>
          <a:p>
            <a:pPr>
              <a:spcBef>
                <a:spcPts val="500"/>
              </a:spcBef>
            </a:pPr>
            <a:r>
              <a:rPr lang="en-US" sz="1600" dirty="0" smtClean="0">
                <a:solidFill>
                  <a:schemeClr val="bg1"/>
                </a:solidFill>
                <a:latin typeface="Arial" panose="020B0604020202020204" pitchFamily="34" charset="0"/>
                <a:cs typeface="Arial" panose="020B0604020202020204" pitchFamily="34" charset="0"/>
              </a:rPr>
              <a:t>Long documents that have a cover:</a:t>
            </a:r>
          </a:p>
        </p:txBody>
      </p:sp>
      <p:sp>
        <p:nvSpPr>
          <p:cNvPr id="7" name="Text Placeholder 7"/>
          <p:cNvSpPr txBox="1">
            <a:spLocks/>
          </p:cNvSpPr>
          <p:nvPr userDrawn="1"/>
        </p:nvSpPr>
        <p:spPr bwMode="gray">
          <a:xfrm>
            <a:off x="226228" y="9584918"/>
            <a:ext cx="7302331" cy="221599"/>
          </a:xfrm>
          <a:prstGeom prst="rect">
            <a:avLst/>
          </a:prstGeom>
        </p:spPr>
        <p:txBody>
          <a:bodyPr vert="horz" wrap="square" lIns="0" tIns="0" rIns="0" bIns="0" rtlCol="0">
            <a:spAutoFit/>
          </a:bodyPr>
          <a:lstStyle>
            <a:lvl1pPr marL="114300" indent="-114300" algn="l" defTabSz="640080" rtl="0" eaLnBrk="1" latinLnBrk="0" hangingPunct="1">
              <a:spcBef>
                <a:spcPts val="500"/>
              </a:spcBef>
              <a:buSzPct val="100000"/>
              <a:buFont typeface="Arial" panose="020B0604020202020204" pitchFamily="34" charset="0"/>
              <a:buChar char="•"/>
              <a:defRPr sz="900" kern="1200">
                <a:solidFill>
                  <a:schemeClr val="tx1"/>
                </a:solidFill>
                <a:latin typeface="+mn-lt"/>
                <a:ea typeface="+mn-ea"/>
                <a:cs typeface="+mn-cs"/>
              </a:defRPr>
            </a:lvl1pPr>
            <a:lvl2pPr marL="228600" indent="-114300" algn="l" defTabSz="640080" rtl="0" eaLnBrk="1" latinLnBrk="0" hangingPunct="1">
              <a:spcBef>
                <a:spcPts val="500"/>
              </a:spcBef>
              <a:buFont typeface="Verdana" panose="020B0604030504040204" pitchFamily="34" charset="0"/>
              <a:buChar char="–"/>
              <a:defRPr sz="900" kern="1200">
                <a:solidFill>
                  <a:schemeClr val="tx1"/>
                </a:solidFill>
                <a:latin typeface="+mn-lt"/>
                <a:ea typeface="+mn-ea"/>
                <a:cs typeface="+mn-cs"/>
              </a:defRPr>
            </a:lvl2pPr>
            <a:lvl3pPr marL="342900" indent="-114300" algn="l" defTabSz="640080" rtl="0" eaLnBrk="1" latinLnBrk="0" hangingPunct="1">
              <a:spcBef>
                <a:spcPts val="500"/>
              </a:spcBef>
              <a:buSzPct val="100000"/>
              <a:buFont typeface="Arial" panose="020B0604020202020204" pitchFamily="34" charset="0"/>
              <a:buChar char="•"/>
              <a:defRPr sz="900" kern="1200">
                <a:solidFill>
                  <a:schemeClr val="tx1"/>
                </a:solidFill>
                <a:latin typeface="+mn-lt"/>
                <a:ea typeface="+mn-ea"/>
                <a:cs typeface="+mn-cs"/>
              </a:defRPr>
            </a:lvl3pPr>
            <a:lvl4pPr marL="457200" indent="-114300" algn="l" defTabSz="640080" rtl="0" eaLnBrk="1" latinLnBrk="0" hangingPunct="1">
              <a:spcBef>
                <a:spcPts val="500"/>
              </a:spcBef>
              <a:buFont typeface="Verdana" panose="020B0604030504040204" pitchFamily="34" charset="0"/>
              <a:buChar char="–"/>
              <a:defRPr sz="900" kern="1200">
                <a:solidFill>
                  <a:schemeClr val="tx1"/>
                </a:solidFill>
                <a:latin typeface="+mn-lt"/>
                <a:ea typeface="+mn-ea"/>
                <a:cs typeface="+mn-cs"/>
              </a:defRPr>
            </a:lvl4pPr>
            <a:lvl5pPr marL="571500" indent="-114300" algn="l" defTabSz="640080" rtl="0" eaLnBrk="1" latinLnBrk="0" hangingPunct="1">
              <a:spcBef>
                <a:spcPts val="500"/>
              </a:spcBef>
              <a:buSzPct val="100000"/>
              <a:buFont typeface="Arial" panose="020B0604020202020204" pitchFamily="34" charset="0"/>
              <a:buChar char="•"/>
              <a:defRPr sz="900" kern="1200" baseline="0">
                <a:solidFill>
                  <a:schemeClr val="tx1"/>
                </a:solidFill>
                <a:latin typeface="+mn-lt"/>
                <a:ea typeface="+mn-ea"/>
                <a:cs typeface="+mn-cs"/>
              </a:defRPr>
            </a:lvl5pPr>
            <a:lvl6pPr marL="687388" indent="-117475" algn="l" defTabSz="640080" rtl="0" eaLnBrk="1" latinLnBrk="0" hangingPunct="1">
              <a:spcBef>
                <a:spcPts val="500"/>
              </a:spcBef>
              <a:buFont typeface="Verdana" panose="020B0604030504040204" pitchFamily="34" charset="0"/>
              <a:buChar char="–"/>
              <a:defRPr sz="900" kern="1200">
                <a:solidFill>
                  <a:schemeClr val="tx1"/>
                </a:solidFill>
                <a:latin typeface="+mn-lt"/>
                <a:ea typeface="+mn-ea"/>
                <a:cs typeface="+mn-cs"/>
              </a:defRPr>
            </a:lvl6pPr>
            <a:lvl7pPr marL="801688" indent="-112713" algn="l" defTabSz="640080" rtl="0" eaLnBrk="1" latinLnBrk="0" hangingPunct="1">
              <a:spcBef>
                <a:spcPts val="500"/>
              </a:spcBef>
              <a:buSzPct val="100000"/>
              <a:buFont typeface="Arial" panose="020B0604020202020204" pitchFamily="34" charset="0"/>
              <a:buChar char="•"/>
              <a:defRPr sz="900" kern="1200">
                <a:solidFill>
                  <a:schemeClr val="tx1"/>
                </a:solidFill>
                <a:latin typeface="+mn-lt"/>
                <a:ea typeface="+mn-ea"/>
                <a:cs typeface="+mn-cs"/>
              </a:defRPr>
            </a:lvl7pPr>
            <a:lvl8pPr marL="914400" indent="-112713" algn="l" defTabSz="640080" rtl="0" eaLnBrk="1" latinLnBrk="0" hangingPunct="1">
              <a:spcBef>
                <a:spcPts val="500"/>
              </a:spcBef>
              <a:buFont typeface="Verdana" panose="020B0604030504040204" pitchFamily="34" charset="0"/>
              <a:buChar char="–"/>
              <a:defRPr sz="900" kern="1200">
                <a:solidFill>
                  <a:schemeClr val="tx1"/>
                </a:solidFill>
                <a:latin typeface="+mn-lt"/>
                <a:ea typeface="+mn-ea"/>
                <a:cs typeface="+mn-cs"/>
              </a:defRPr>
            </a:lvl8pPr>
            <a:lvl9pPr marL="1027113" indent="-112713" algn="l" defTabSz="640080" rtl="0" eaLnBrk="1" latinLnBrk="0" hangingPunct="1">
              <a:spcBef>
                <a:spcPts val="500"/>
              </a:spcBef>
              <a:buClr>
                <a:schemeClr val="tx1"/>
              </a:buClr>
              <a:buSzPct val="100000"/>
              <a:buFont typeface="Arial" panose="020B0604020202020204" pitchFamily="34" charset="0"/>
              <a:buChar char="•"/>
              <a:defRPr sz="900" kern="1200">
                <a:solidFill>
                  <a:schemeClr val="tx1"/>
                </a:solidFill>
                <a:latin typeface="+mn-lt"/>
                <a:ea typeface="+mn-ea"/>
                <a:cs typeface="+mn-cs"/>
              </a:defRPr>
            </a:lvl9pPr>
          </a:lstStyle>
          <a:p>
            <a:pPr algn="ctr">
              <a:spcBef>
                <a:spcPts val="2400"/>
              </a:spcBef>
              <a:buNone/>
            </a:pPr>
            <a:r>
              <a:rPr lang="en-US" sz="1440" b="1" dirty="0">
                <a:solidFill>
                  <a:schemeClr val="bg1"/>
                </a:solidFill>
                <a:latin typeface="Arial" panose="020B0604020202020204" pitchFamily="34" charset="0"/>
                <a:cs typeface="Arial" panose="020B0604020202020204" pitchFamily="34" charset="0"/>
              </a:rPr>
              <a:t>Need help? </a:t>
            </a:r>
            <a:r>
              <a:rPr lang="en-US" sz="1440" dirty="0">
                <a:solidFill>
                  <a:schemeClr val="bg1"/>
                </a:solidFill>
                <a:latin typeface="Arial" panose="020B0604020202020204" pitchFamily="34" charset="0"/>
                <a:cs typeface="Arial" panose="020B0604020202020204" pitchFamily="34" charset="0"/>
              </a:rPr>
              <a:t>Visit </a:t>
            </a:r>
            <a:r>
              <a:rPr lang="en-US" sz="1440" b="1" dirty="0">
                <a:solidFill>
                  <a:schemeClr val="bg1"/>
                </a:solidFill>
                <a:latin typeface="Arial" panose="020B0604020202020204" pitchFamily="34" charset="0"/>
                <a:cs typeface="Arial" panose="020B0604020202020204" pitchFamily="34" charset="0"/>
              </a:rPr>
              <a:t>portals.advisory.com/</a:t>
            </a:r>
            <a:r>
              <a:rPr lang="en-US" sz="1440" b="1" dirty="0" err="1">
                <a:solidFill>
                  <a:schemeClr val="bg1"/>
                </a:solidFill>
                <a:latin typeface="Arial" panose="020B0604020202020204" pitchFamily="34" charset="0"/>
                <a:cs typeface="Arial" panose="020B0604020202020204" pitchFamily="34" charset="0"/>
              </a:rPr>
              <a:t>dss</a:t>
            </a:r>
            <a:r>
              <a:rPr lang="en-US" sz="1440" dirty="0">
                <a:solidFill>
                  <a:schemeClr val="bg1"/>
                </a:solidFill>
                <a:latin typeface="Arial" panose="020B0604020202020204" pitchFamily="34" charset="0"/>
                <a:cs typeface="Arial" panose="020B0604020202020204" pitchFamily="34" charset="0"/>
              </a:rPr>
              <a:t> or email </a:t>
            </a:r>
            <a:r>
              <a:rPr lang="en-US" sz="1440" b="1" dirty="0">
                <a:solidFill>
                  <a:schemeClr val="bg1"/>
                </a:solidFill>
                <a:latin typeface="Arial" panose="020B0604020202020204" pitchFamily="34" charset="0"/>
                <a:cs typeface="Arial" panose="020B0604020202020204" pitchFamily="34" charset="0"/>
              </a:rPr>
              <a:t>dss_requests@advisory.com</a:t>
            </a:r>
          </a:p>
        </p:txBody>
      </p:sp>
      <p:sp>
        <p:nvSpPr>
          <p:cNvPr id="8" name="Rectangle 7"/>
          <p:cNvSpPr/>
          <p:nvPr userDrawn="1"/>
        </p:nvSpPr>
        <p:spPr bwMode="gray">
          <a:xfrm>
            <a:off x="5175841" y="-2"/>
            <a:ext cx="2119242" cy="365760"/>
          </a:xfrm>
          <a:prstGeom prst="rect">
            <a:avLst/>
          </a:prstGeom>
          <a:solidFill>
            <a:schemeClr val="accent4"/>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spcBef>
                <a:spcPts val="500"/>
              </a:spcBef>
            </a:pPr>
            <a:r>
              <a:rPr lang="en-US" sz="1200" dirty="0" smtClean="0">
                <a:solidFill>
                  <a:schemeClr val="bg1"/>
                </a:solidFill>
                <a:latin typeface="Arial" panose="020B0604020202020204" pitchFamily="34" charset="0"/>
                <a:cs typeface="Arial" panose="020B0604020202020204" pitchFamily="34" charset="0"/>
              </a:rPr>
              <a:t>Delete Slide </a:t>
            </a:r>
            <a:r>
              <a:rPr lang="en-US" sz="1200" dirty="0">
                <a:solidFill>
                  <a:schemeClr val="bg1"/>
                </a:solidFill>
                <a:latin typeface="Arial" panose="020B0604020202020204" pitchFamily="34" charset="0"/>
                <a:cs typeface="Arial" panose="020B0604020202020204" pitchFamily="34" charset="0"/>
              </a:rPr>
              <a:t>A</a:t>
            </a:r>
            <a:r>
              <a:rPr lang="en-US" sz="1200" dirty="0" smtClean="0">
                <a:solidFill>
                  <a:schemeClr val="bg1"/>
                </a:solidFill>
                <a:latin typeface="Arial" panose="020B0604020202020204" pitchFamily="34" charset="0"/>
                <a:cs typeface="Arial" panose="020B0604020202020204" pitchFamily="34" charset="0"/>
              </a:rPr>
              <a:t>fter </a:t>
            </a:r>
            <a:r>
              <a:rPr lang="en-US" sz="1200" dirty="0">
                <a:solidFill>
                  <a:schemeClr val="bg1"/>
                </a:solidFill>
                <a:latin typeface="Arial" panose="020B0604020202020204" pitchFamily="34" charset="0"/>
                <a:cs typeface="Arial" panose="020B0604020202020204" pitchFamily="34" charset="0"/>
              </a:rPr>
              <a:t>R</a:t>
            </a:r>
            <a:r>
              <a:rPr lang="en-US" sz="1200" dirty="0" smtClean="0">
                <a:solidFill>
                  <a:schemeClr val="bg1"/>
                </a:solidFill>
                <a:latin typeface="Arial" panose="020B0604020202020204" pitchFamily="34" charset="0"/>
                <a:cs typeface="Arial" panose="020B0604020202020204" pitchFamily="34" charset="0"/>
              </a:rPr>
              <a:t>eading</a:t>
            </a:r>
          </a:p>
        </p:txBody>
      </p:sp>
      <p:sp>
        <p:nvSpPr>
          <p:cNvPr id="9" name="TextBox 8"/>
          <p:cNvSpPr txBox="1"/>
          <p:nvPr userDrawn="1"/>
        </p:nvSpPr>
        <p:spPr bwMode="gray">
          <a:xfrm>
            <a:off x="472458" y="2666594"/>
            <a:ext cx="2011680" cy="184666"/>
          </a:xfrm>
          <a:prstGeom prst="rect">
            <a:avLst/>
          </a:prstGeom>
          <a:noFill/>
        </p:spPr>
        <p:txBody>
          <a:bodyPr wrap="square" lIns="0" tIns="0" rIns="0" bIns="0" rtlCol="0">
            <a:spAutoFit/>
          </a:bodyPr>
          <a:lstStyle/>
          <a:p>
            <a:pPr>
              <a:spcBef>
                <a:spcPts val="500"/>
              </a:spcBef>
            </a:pPr>
            <a:r>
              <a:rPr lang="en-US" sz="1200" b="1" dirty="0" smtClean="0">
                <a:latin typeface="Arial" panose="020B0604020202020204" pitchFamily="34" charset="0"/>
                <a:cs typeface="Arial" panose="020B0604020202020204" pitchFamily="34" charset="0"/>
              </a:rPr>
              <a:t>Training</a:t>
            </a:r>
          </a:p>
        </p:txBody>
      </p:sp>
      <p:sp>
        <p:nvSpPr>
          <p:cNvPr id="10" name="TextBox 9"/>
          <p:cNvSpPr txBox="1"/>
          <p:nvPr userDrawn="1"/>
        </p:nvSpPr>
        <p:spPr bwMode="gray">
          <a:xfrm>
            <a:off x="472457" y="2940495"/>
            <a:ext cx="1737360" cy="2436564"/>
          </a:xfrm>
          <a:prstGeom prst="rect">
            <a:avLst/>
          </a:prstGeom>
          <a:noFill/>
        </p:spPr>
        <p:txBody>
          <a:bodyPr wrap="square" lIns="0" tIns="0" rIns="0" bIns="0" rtlCol="0">
            <a:spAutoFit/>
          </a:bodyPr>
          <a:lstStyle/>
          <a:p>
            <a:pPr>
              <a:spcBef>
                <a:spcPts val="500"/>
              </a:spcBef>
            </a:pPr>
            <a:r>
              <a:rPr lang="en-US" sz="1000" dirty="0" smtClean="0">
                <a:latin typeface="Arial" panose="020B0604020202020204" pitchFamily="34" charset="0"/>
                <a:cs typeface="Arial" panose="020B0604020202020204" pitchFamily="34" charset="0"/>
              </a:rPr>
              <a:t>Watch 5 videos in 7 minutes </a:t>
            </a:r>
            <a:br>
              <a:rPr lang="en-US" sz="1000" dirty="0" smtClean="0">
                <a:latin typeface="Arial" panose="020B0604020202020204" pitchFamily="34" charset="0"/>
                <a:cs typeface="Arial" panose="020B0604020202020204" pitchFamily="34" charset="0"/>
              </a:rPr>
            </a:br>
            <a:r>
              <a:rPr lang="en-US" sz="1000" dirty="0" smtClean="0">
                <a:latin typeface="Arial" panose="020B0604020202020204" pitchFamily="34" charset="0"/>
                <a:cs typeface="Arial" panose="020B0604020202020204" pitchFamily="34" charset="0"/>
              </a:rPr>
              <a:t>to learn everything you need </a:t>
            </a:r>
            <a:br>
              <a:rPr lang="en-US" sz="1000" dirty="0" smtClean="0">
                <a:latin typeface="Arial" panose="020B0604020202020204" pitchFamily="34" charset="0"/>
                <a:cs typeface="Arial" panose="020B0604020202020204" pitchFamily="34" charset="0"/>
              </a:rPr>
            </a:br>
            <a:r>
              <a:rPr lang="en-US" sz="1000" dirty="0" smtClean="0">
                <a:latin typeface="Arial" panose="020B0604020202020204" pitchFamily="34" charset="0"/>
                <a:cs typeface="Arial" panose="020B0604020202020204" pitchFamily="34" charset="0"/>
              </a:rPr>
              <a:t>to get started!</a:t>
            </a:r>
          </a:p>
          <a:p>
            <a:pPr>
              <a:spcBef>
                <a:spcPts val="600"/>
              </a:spcBef>
            </a:pPr>
            <a:r>
              <a:rPr lang="en-US" sz="1000" b="1" dirty="0" smtClean="0">
                <a:latin typeface="Arial" panose="020B0604020202020204" pitchFamily="34" charset="0"/>
                <a:cs typeface="Arial" panose="020B0604020202020204" pitchFamily="34" charset="0"/>
              </a:rPr>
              <a:t>portals.advisory.com/</a:t>
            </a:r>
            <a:r>
              <a:rPr lang="en-US" sz="1000" b="1" dirty="0" err="1" smtClean="0">
                <a:latin typeface="Arial" panose="020B0604020202020204" pitchFamily="34" charset="0"/>
                <a:cs typeface="Arial" panose="020B0604020202020204" pitchFamily="34" charset="0"/>
              </a:rPr>
              <a:t>dss</a:t>
            </a:r>
            <a:r>
              <a:rPr lang="en-US" sz="1000" b="1" dirty="0" smtClean="0">
                <a:latin typeface="Arial" panose="020B0604020202020204" pitchFamily="34" charset="0"/>
                <a:cs typeface="Arial" panose="020B0604020202020204" pitchFamily="34" charset="0"/>
              </a:rPr>
              <a:t>/</a:t>
            </a:r>
            <a:br>
              <a:rPr lang="en-US" sz="1000" b="1" dirty="0" smtClean="0">
                <a:latin typeface="Arial" panose="020B0604020202020204" pitchFamily="34" charset="0"/>
                <a:cs typeface="Arial" panose="020B0604020202020204" pitchFamily="34" charset="0"/>
              </a:rPr>
            </a:br>
            <a:r>
              <a:rPr lang="en-US" sz="1000" b="1" dirty="0" smtClean="0">
                <a:latin typeface="Arial" panose="020B0604020202020204" pitchFamily="34" charset="0"/>
                <a:cs typeface="Arial" panose="020B0604020202020204" pitchFamily="34" charset="0"/>
              </a:rPr>
              <a:t>templates/training</a:t>
            </a:r>
            <a:endParaRPr lang="en-US" sz="1000" b="1" dirty="0">
              <a:latin typeface="Arial" panose="020B0604020202020204" pitchFamily="34" charset="0"/>
              <a:cs typeface="Arial" panose="020B0604020202020204" pitchFamily="34" charset="0"/>
            </a:endParaRPr>
          </a:p>
          <a:p>
            <a:pPr marL="117475" indent="-117475">
              <a:spcBef>
                <a:spcPts val="800"/>
              </a:spcBef>
              <a:buFont typeface="+mj-lt"/>
              <a:buAutoNum type="arabicPeriod"/>
            </a:pPr>
            <a:r>
              <a:rPr lang="en-US" sz="1000" dirty="0" smtClean="0">
                <a:latin typeface="Arial" panose="020B0604020202020204" pitchFamily="34" charset="0"/>
                <a:cs typeface="Arial" panose="020B0604020202020204" pitchFamily="34" charset="0"/>
              </a:rPr>
              <a:t>Brand Overview</a:t>
            </a:r>
          </a:p>
          <a:p>
            <a:pPr marL="117475" indent="-117475">
              <a:spcBef>
                <a:spcPts val="500"/>
              </a:spcBef>
              <a:buFont typeface="+mj-lt"/>
              <a:buAutoNum type="arabicPeriod"/>
            </a:pPr>
            <a:r>
              <a:rPr lang="en-US" sz="1000" dirty="0" smtClean="0">
                <a:latin typeface="Arial" panose="020B0604020202020204" pitchFamily="34" charset="0"/>
                <a:cs typeface="Arial" panose="020B0604020202020204" pitchFamily="34" charset="0"/>
              </a:rPr>
              <a:t>Template Suite Overview</a:t>
            </a:r>
          </a:p>
          <a:p>
            <a:pPr marL="117475" indent="-117475">
              <a:spcBef>
                <a:spcPts val="500"/>
              </a:spcBef>
              <a:buFont typeface="+mj-lt"/>
              <a:buAutoNum type="arabicPeriod"/>
            </a:pPr>
            <a:r>
              <a:rPr lang="en-US" sz="1000" dirty="0" smtClean="0">
                <a:latin typeface="Arial" panose="020B0604020202020204" pitchFamily="34" charset="0"/>
                <a:cs typeface="Arial" panose="020B0604020202020204" pitchFamily="34" charset="0"/>
              </a:rPr>
              <a:t>Template Resources: </a:t>
            </a:r>
            <a:r>
              <a:rPr lang="en-US" sz="1000" dirty="0">
                <a:latin typeface="Arial" panose="020B0604020202020204" pitchFamily="34" charset="0"/>
                <a:cs typeface="Arial" panose="020B0604020202020204" pitchFamily="34" charset="0"/>
              </a:rPr>
              <a:t>GLGs, </a:t>
            </a:r>
            <a:r>
              <a:rPr lang="en-US" sz="1000" dirty="0" smtClean="0">
                <a:latin typeface="Arial" panose="020B0604020202020204" pitchFamily="34" charset="0"/>
                <a:cs typeface="Arial" panose="020B0604020202020204" pitchFamily="34" charset="0"/>
              </a:rPr>
              <a:t>Icons</a:t>
            </a:r>
            <a:r>
              <a:rPr lang="en-US" sz="1000" dirty="0">
                <a:latin typeface="Arial" panose="020B0604020202020204" pitchFamily="34" charset="0"/>
                <a:cs typeface="Arial" panose="020B0604020202020204" pitchFamily="34" charset="0"/>
              </a:rPr>
              <a:t>, Logos, </a:t>
            </a:r>
            <a:r>
              <a:rPr lang="en-US" sz="1000" dirty="0" smtClean="0">
                <a:latin typeface="Arial" panose="020B0604020202020204" pitchFamily="34" charset="0"/>
                <a:cs typeface="Arial" panose="020B0604020202020204" pitchFamily="34" charset="0"/>
              </a:rPr>
              <a:t>Photos, </a:t>
            </a:r>
            <a:r>
              <a:rPr lang="en-US" sz="1000" dirty="0">
                <a:latin typeface="Arial" panose="020B0604020202020204" pitchFamily="34" charset="0"/>
                <a:cs typeface="Arial" panose="020B0604020202020204" pitchFamily="34" charset="0"/>
              </a:rPr>
              <a:t>Charts</a:t>
            </a:r>
          </a:p>
          <a:p>
            <a:pPr marL="117475" indent="-117475">
              <a:spcBef>
                <a:spcPts val="500"/>
              </a:spcBef>
              <a:buFont typeface="+mj-lt"/>
              <a:buAutoNum type="arabicPeriod"/>
            </a:pPr>
            <a:r>
              <a:rPr lang="en-US" sz="1000" dirty="0" smtClean="0">
                <a:latin typeface="Arial" panose="020B0604020202020204" pitchFamily="34" charset="0"/>
                <a:cs typeface="Arial" panose="020B0604020202020204" pitchFamily="34" charset="0"/>
              </a:rPr>
              <a:t>Setting </a:t>
            </a:r>
            <a:r>
              <a:rPr lang="en-US" sz="1000" dirty="0">
                <a:latin typeface="Arial" panose="020B0604020202020204" pitchFamily="34" charset="0"/>
                <a:cs typeface="Arial" panose="020B0604020202020204" pitchFamily="34" charset="0"/>
              </a:rPr>
              <a:t>U</a:t>
            </a:r>
            <a:r>
              <a:rPr lang="en-US" sz="1000" dirty="0" smtClean="0">
                <a:latin typeface="Arial" panose="020B0604020202020204" pitchFamily="34" charset="0"/>
                <a:cs typeface="Arial" panose="020B0604020202020204" pitchFamily="34" charset="0"/>
              </a:rPr>
              <a:t>p Your System: </a:t>
            </a:r>
            <a:br>
              <a:rPr lang="en-US" sz="1000" dirty="0" smtClean="0">
                <a:latin typeface="Arial" panose="020B0604020202020204" pitchFamily="34" charset="0"/>
                <a:cs typeface="Arial" panose="020B0604020202020204" pitchFamily="34" charset="0"/>
              </a:rPr>
            </a:br>
            <a:r>
              <a:rPr lang="en-US" sz="1000" dirty="0" smtClean="0">
                <a:latin typeface="Arial" panose="020B0604020202020204" pitchFamily="34" charset="0"/>
                <a:cs typeface="Arial" panose="020B0604020202020204" pitchFamily="34" charset="0"/>
              </a:rPr>
              <a:t>Work Faster and Correctly</a:t>
            </a:r>
          </a:p>
          <a:p>
            <a:pPr marL="117475" indent="-117475">
              <a:spcBef>
                <a:spcPts val="500"/>
              </a:spcBef>
              <a:buFont typeface="+mj-lt"/>
              <a:buAutoNum type="arabicPeriod"/>
            </a:pPr>
            <a:r>
              <a:rPr lang="en-US" sz="1000" dirty="0" smtClean="0">
                <a:latin typeface="Arial" panose="020B0604020202020204" pitchFamily="34" charset="0"/>
                <a:cs typeface="Arial" panose="020B0604020202020204" pitchFamily="34" charset="0"/>
              </a:rPr>
              <a:t>Design Concepts: </a:t>
            </a:r>
            <a:r>
              <a:rPr lang="en-US" sz="1000" dirty="0">
                <a:latin typeface="Arial" panose="020B0604020202020204" pitchFamily="34" charset="0"/>
                <a:cs typeface="Arial" panose="020B0604020202020204" pitchFamily="34" charset="0"/>
              </a:rPr>
              <a:t>Top </a:t>
            </a:r>
            <a:r>
              <a:rPr lang="en-US" sz="1000" dirty="0" smtClean="0">
                <a:latin typeface="Arial" panose="020B0604020202020204" pitchFamily="34" charset="0"/>
                <a:cs typeface="Arial" panose="020B0604020202020204" pitchFamily="34" charset="0"/>
              </a:rPr>
              <a:t>14 </a:t>
            </a:r>
            <a:br>
              <a:rPr lang="en-US" sz="1000" dirty="0" smtClean="0">
                <a:latin typeface="Arial" panose="020B0604020202020204" pitchFamily="34" charset="0"/>
                <a:cs typeface="Arial" panose="020B0604020202020204" pitchFamily="34" charset="0"/>
              </a:rPr>
            </a:br>
            <a:r>
              <a:rPr lang="en-US" sz="1000" dirty="0" smtClean="0">
                <a:latin typeface="Arial" panose="020B0604020202020204" pitchFamily="34" charset="0"/>
                <a:cs typeface="Arial" panose="020B0604020202020204" pitchFamily="34" charset="0"/>
              </a:rPr>
              <a:t>Best </a:t>
            </a:r>
            <a:r>
              <a:rPr lang="en-US" sz="1000" dirty="0">
                <a:latin typeface="Arial" panose="020B0604020202020204" pitchFamily="34" charset="0"/>
                <a:cs typeface="Arial" panose="020B0604020202020204" pitchFamily="34" charset="0"/>
              </a:rPr>
              <a:t>Practices and </a:t>
            </a:r>
            <a:r>
              <a:rPr lang="en-US" sz="1000" dirty="0" smtClean="0">
                <a:latin typeface="Arial" panose="020B0604020202020204" pitchFamily="34" charset="0"/>
                <a:cs typeface="Arial" panose="020B0604020202020204" pitchFamily="34" charset="0"/>
              </a:rPr>
              <a:t>Rules </a:t>
            </a:r>
            <a:endParaRPr lang="en-US" sz="1000" dirty="0">
              <a:latin typeface="Arial" panose="020B0604020202020204" pitchFamily="34" charset="0"/>
              <a:cs typeface="Arial" panose="020B0604020202020204" pitchFamily="34" charset="0"/>
            </a:endParaRPr>
          </a:p>
        </p:txBody>
      </p:sp>
      <p:sp>
        <p:nvSpPr>
          <p:cNvPr id="11" name="Rectangle 10"/>
          <p:cNvSpPr/>
          <p:nvPr userDrawn="1"/>
        </p:nvSpPr>
        <p:spPr bwMode="gray">
          <a:xfrm>
            <a:off x="0" y="-1"/>
            <a:ext cx="2886422" cy="2005264"/>
          </a:xfrm>
          <a:prstGeom prst="rect">
            <a:avLst/>
          </a:prstGeom>
          <a:solidFill>
            <a:schemeClr val="accent6"/>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smtClean="0">
              <a:solidFill>
                <a:schemeClr val="bg1"/>
              </a:solidFill>
              <a:latin typeface="Arial" panose="020B0604020202020204" pitchFamily="34" charset="0"/>
              <a:cs typeface="Arial" panose="020B0604020202020204" pitchFamily="34" charset="0"/>
            </a:endParaRPr>
          </a:p>
        </p:txBody>
      </p:sp>
      <p:sp>
        <p:nvSpPr>
          <p:cNvPr id="12" name="TextBox 11"/>
          <p:cNvSpPr txBox="1"/>
          <p:nvPr userDrawn="1"/>
        </p:nvSpPr>
        <p:spPr bwMode="gray">
          <a:xfrm>
            <a:off x="456961" y="356371"/>
            <a:ext cx="2238962" cy="1538883"/>
          </a:xfrm>
          <a:prstGeom prst="rect">
            <a:avLst/>
          </a:prstGeom>
          <a:noFill/>
        </p:spPr>
        <p:txBody>
          <a:bodyPr wrap="square" lIns="0" tIns="0" rIns="0" bIns="0" rtlCol="0">
            <a:spAutoFit/>
          </a:bodyPr>
          <a:lstStyle/>
          <a:p>
            <a:pPr>
              <a:lnSpc>
                <a:spcPts val="3000"/>
              </a:lnSpc>
              <a:spcBef>
                <a:spcPts val="500"/>
              </a:spcBef>
            </a:pPr>
            <a:r>
              <a:rPr lang="en-US" sz="1800" dirty="0" smtClean="0">
                <a:solidFill>
                  <a:schemeClr val="bg1"/>
                </a:solidFill>
                <a:latin typeface="Arial" panose="020B0604020202020204" pitchFamily="34" charset="0"/>
                <a:cs typeface="Arial" panose="020B0604020202020204" pitchFamily="34" charset="0"/>
              </a:rPr>
              <a:t>Use the </a:t>
            </a:r>
            <a:br>
              <a:rPr lang="en-US" sz="1800" dirty="0" smtClean="0">
                <a:solidFill>
                  <a:schemeClr val="bg1"/>
                </a:solidFill>
                <a:latin typeface="Arial" panose="020B0604020202020204" pitchFamily="34" charset="0"/>
                <a:cs typeface="Arial" panose="020B0604020202020204" pitchFamily="34" charset="0"/>
              </a:rPr>
            </a:br>
            <a:r>
              <a:rPr lang="en-US" sz="2800" dirty="0" smtClean="0">
                <a:solidFill>
                  <a:schemeClr val="bg1"/>
                </a:solidFill>
                <a:latin typeface="Arial" panose="020B0604020202020204" pitchFamily="34" charset="0"/>
                <a:cs typeface="Arial" panose="020B0604020202020204" pitchFamily="34" charset="0"/>
              </a:rPr>
              <a:t>EAB Portrait Standard Template </a:t>
            </a:r>
            <a:r>
              <a:rPr lang="en-US" sz="1800" dirty="0" smtClean="0">
                <a:solidFill>
                  <a:schemeClr val="bg1"/>
                </a:solidFill>
                <a:latin typeface="Arial" panose="020B0604020202020204" pitchFamily="34" charset="0"/>
                <a:cs typeface="Arial" panose="020B0604020202020204" pitchFamily="34" charset="0"/>
              </a:rPr>
              <a:t>for…</a:t>
            </a:r>
          </a:p>
        </p:txBody>
      </p:sp>
      <p:sp>
        <p:nvSpPr>
          <p:cNvPr id="13" name="TextBox 12"/>
          <p:cNvSpPr txBox="1"/>
          <p:nvPr userDrawn="1"/>
        </p:nvSpPr>
        <p:spPr bwMode="gray">
          <a:xfrm>
            <a:off x="4594388" y="1408785"/>
            <a:ext cx="1244777" cy="433452"/>
          </a:xfrm>
          <a:prstGeom prst="rect">
            <a:avLst/>
          </a:prstGeom>
          <a:noFill/>
        </p:spPr>
        <p:txBody>
          <a:bodyPr wrap="square" lIns="0" tIns="0" rIns="0" bIns="0" rtlCol="0">
            <a:spAutoFit/>
          </a:bodyPr>
          <a:lstStyle/>
          <a:p>
            <a:pPr marL="112713" indent="-112713">
              <a:spcBef>
                <a:spcPts val="500"/>
              </a:spcBef>
              <a:buFont typeface="Arial" panose="020B0604020202020204" pitchFamily="34" charset="0"/>
              <a:buChar char="•"/>
            </a:pPr>
            <a:r>
              <a:rPr lang="en-US" sz="1200" dirty="0" smtClean="0">
                <a:solidFill>
                  <a:schemeClr val="bg1"/>
                </a:solidFill>
                <a:latin typeface="Arial" panose="020B0604020202020204" pitchFamily="34" charset="0"/>
                <a:cs typeface="Arial" panose="020B0604020202020204" pitchFamily="34" charset="0"/>
              </a:rPr>
              <a:t>Research</a:t>
            </a:r>
          </a:p>
          <a:p>
            <a:pPr marL="112713" indent="-112713">
              <a:spcBef>
                <a:spcPts val="500"/>
              </a:spcBef>
              <a:buFont typeface="Arial" panose="020B0604020202020204" pitchFamily="34" charset="0"/>
              <a:buChar char="•"/>
            </a:pPr>
            <a:r>
              <a:rPr lang="en-US" sz="1200" dirty="0" smtClean="0">
                <a:solidFill>
                  <a:schemeClr val="bg1"/>
                </a:solidFill>
                <a:latin typeface="Arial" panose="020B0604020202020204" pitchFamily="34" charset="0"/>
                <a:cs typeface="Arial" panose="020B0604020202020204" pitchFamily="34" charset="0"/>
              </a:rPr>
              <a:t>Toolkits</a:t>
            </a:r>
          </a:p>
        </p:txBody>
      </p:sp>
      <p:sp>
        <p:nvSpPr>
          <p:cNvPr id="14" name="TextBox 13"/>
          <p:cNvSpPr txBox="1"/>
          <p:nvPr userDrawn="1"/>
        </p:nvSpPr>
        <p:spPr bwMode="gray">
          <a:xfrm>
            <a:off x="5839165" y="1408785"/>
            <a:ext cx="1097280" cy="433452"/>
          </a:xfrm>
          <a:prstGeom prst="rect">
            <a:avLst/>
          </a:prstGeom>
          <a:noFill/>
        </p:spPr>
        <p:txBody>
          <a:bodyPr wrap="square" lIns="0" tIns="0" rIns="0" bIns="0" rtlCol="0">
            <a:spAutoFit/>
          </a:bodyPr>
          <a:lstStyle/>
          <a:p>
            <a:pPr marL="112713" indent="-112713">
              <a:spcBef>
                <a:spcPts val="500"/>
              </a:spcBef>
              <a:buFont typeface="Arial" panose="020B0604020202020204" pitchFamily="34" charset="0"/>
              <a:buChar char="•"/>
            </a:pPr>
            <a:r>
              <a:rPr lang="en-US" sz="1200" dirty="0" smtClean="0">
                <a:solidFill>
                  <a:schemeClr val="bg1"/>
                </a:solidFill>
                <a:latin typeface="Arial" panose="020B0604020202020204" pitchFamily="34" charset="0"/>
                <a:cs typeface="Arial" panose="020B0604020202020204" pitchFamily="34" charset="0"/>
              </a:rPr>
              <a:t>Manuals</a:t>
            </a:r>
            <a:endParaRPr lang="en-US" sz="1200" dirty="0">
              <a:solidFill>
                <a:schemeClr val="bg1"/>
              </a:solidFill>
              <a:latin typeface="Arial" panose="020B0604020202020204" pitchFamily="34" charset="0"/>
              <a:cs typeface="Arial" panose="020B0604020202020204" pitchFamily="34" charset="0"/>
            </a:endParaRPr>
          </a:p>
          <a:p>
            <a:pPr marL="112713" indent="-112713">
              <a:spcBef>
                <a:spcPts val="500"/>
              </a:spcBef>
              <a:buFont typeface="Arial" panose="020B0604020202020204" pitchFamily="34" charset="0"/>
              <a:buChar char="•"/>
            </a:pPr>
            <a:r>
              <a:rPr lang="en-US" sz="1200" dirty="0" smtClean="0">
                <a:solidFill>
                  <a:schemeClr val="bg1"/>
                </a:solidFill>
                <a:latin typeface="Arial" panose="020B0604020202020204" pitchFamily="34" charset="0"/>
                <a:cs typeface="Arial" panose="020B0604020202020204" pitchFamily="34" charset="0"/>
              </a:rPr>
              <a:t>Assessments</a:t>
            </a:r>
            <a:endParaRPr lang="en-US" sz="1200" dirty="0">
              <a:solidFill>
                <a:schemeClr val="bg1"/>
              </a:solidFill>
              <a:latin typeface="Arial" panose="020B0604020202020204" pitchFamily="34" charset="0"/>
              <a:cs typeface="Arial" panose="020B0604020202020204" pitchFamily="34" charset="0"/>
            </a:endParaRPr>
          </a:p>
        </p:txBody>
      </p:sp>
      <p:sp>
        <p:nvSpPr>
          <p:cNvPr id="15" name="TextBox 14"/>
          <p:cNvSpPr txBox="1"/>
          <p:nvPr userDrawn="1"/>
        </p:nvSpPr>
        <p:spPr bwMode="gray">
          <a:xfrm>
            <a:off x="3089622" y="1408785"/>
            <a:ext cx="1730829" cy="433452"/>
          </a:xfrm>
          <a:prstGeom prst="rect">
            <a:avLst/>
          </a:prstGeom>
          <a:noFill/>
        </p:spPr>
        <p:txBody>
          <a:bodyPr wrap="square" lIns="0" tIns="0" rIns="0" bIns="0" rtlCol="0">
            <a:spAutoFit/>
          </a:bodyPr>
          <a:lstStyle/>
          <a:p>
            <a:pPr marL="112713" indent="-112713">
              <a:spcBef>
                <a:spcPts val="500"/>
              </a:spcBef>
              <a:buFont typeface="Arial" panose="020B0604020202020204" pitchFamily="34" charset="0"/>
              <a:buChar char="•"/>
            </a:pPr>
            <a:r>
              <a:rPr lang="en-US" sz="1200" dirty="0" smtClean="0">
                <a:solidFill>
                  <a:schemeClr val="bg1"/>
                </a:solidFill>
                <a:latin typeface="Arial" panose="020B0604020202020204" pitchFamily="34" charset="0"/>
                <a:cs typeface="Arial" panose="020B0604020202020204" pitchFamily="34" charset="0"/>
              </a:rPr>
              <a:t>Studies</a:t>
            </a:r>
          </a:p>
          <a:p>
            <a:pPr marL="112713" indent="-112713">
              <a:spcBef>
                <a:spcPts val="500"/>
              </a:spcBef>
              <a:buFont typeface="Arial" panose="020B0604020202020204" pitchFamily="34" charset="0"/>
              <a:buChar char="•"/>
            </a:pPr>
            <a:r>
              <a:rPr lang="en-US" sz="1200" dirty="0" smtClean="0">
                <a:solidFill>
                  <a:schemeClr val="bg1"/>
                </a:solidFill>
                <a:latin typeface="Arial" panose="020B0604020202020204" pitchFamily="34" charset="0"/>
                <a:cs typeface="Arial" panose="020B0604020202020204" pitchFamily="34" charset="0"/>
              </a:rPr>
              <a:t>White papers</a:t>
            </a:r>
          </a:p>
        </p:txBody>
      </p:sp>
      <p:pic>
        <p:nvPicPr>
          <p:cNvPr id="16" name="Picture 15" descr="Screen Clippi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051522" y="3019715"/>
            <a:ext cx="4233077" cy="5486400"/>
          </a:xfrm>
          <a:prstGeom prst="rect">
            <a:avLst/>
          </a:prstGeom>
          <a:ln w="12700">
            <a:solidFill>
              <a:schemeClr val="accent3"/>
            </a:solidFill>
          </a:ln>
        </p:spPr>
      </p:pic>
      <p:pic>
        <p:nvPicPr>
          <p:cNvPr id="17" name="Picture 16" descr="Screen Clippi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99122" y="2867315"/>
            <a:ext cx="4233077" cy="5486400"/>
          </a:xfrm>
          <a:prstGeom prst="rect">
            <a:avLst/>
          </a:prstGeom>
          <a:ln w="12700">
            <a:solidFill>
              <a:schemeClr val="accent3"/>
            </a:solidFill>
          </a:ln>
        </p:spPr>
      </p:pic>
      <p:pic>
        <p:nvPicPr>
          <p:cNvPr id="18" name="Picture 17" descr="Screen Clippi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746722" y="2714915"/>
            <a:ext cx="4233077" cy="5486400"/>
          </a:xfrm>
          <a:prstGeom prst="rect">
            <a:avLst/>
          </a:prstGeom>
          <a:ln w="12700">
            <a:solidFill>
              <a:schemeClr val="accent3"/>
            </a:solidFill>
          </a:ln>
        </p:spPr>
      </p:pic>
      <p:sp>
        <p:nvSpPr>
          <p:cNvPr id="19" name="TextBox 18"/>
          <p:cNvSpPr txBox="1"/>
          <p:nvPr userDrawn="1"/>
        </p:nvSpPr>
        <p:spPr bwMode="gray">
          <a:xfrm>
            <a:off x="5187354" y="8566889"/>
            <a:ext cx="2113935" cy="138499"/>
          </a:xfrm>
          <a:prstGeom prst="rect">
            <a:avLst/>
          </a:prstGeom>
          <a:noFill/>
        </p:spPr>
        <p:txBody>
          <a:bodyPr wrap="square" lIns="0" tIns="0" rIns="0" bIns="0" rtlCol="0">
            <a:spAutoFit/>
          </a:bodyPr>
          <a:lstStyle/>
          <a:p>
            <a:pPr algn="r">
              <a:spcBef>
                <a:spcPts val="500"/>
              </a:spcBef>
            </a:pPr>
            <a:r>
              <a:rPr lang="en-US" sz="900" dirty="0">
                <a:latin typeface="Arial" panose="020B0604020202020204" pitchFamily="34" charset="0"/>
                <a:cs typeface="Arial" panose="020B0604020202020204" pitchFamily="34" charset="0"/>
              </a:rPr>
              <a:t>Slide Size: 8.5ꞌꞌ x 11ꞌꞌ </a:t>
            </a:r>
          </a:p>
        </p:txBody>
      </p:sp>
      <p:sp>
        <p:nvSpPr>
          <p:cNvPr id="20" name="Line Callout 1 19"/>
          <p:cNvSpPr/>
          <p:nvPr userDrawn="1"/>
        </p:nvSpPr>
        <p:spPr bwMode="gray">
          <a:xfrm>
            <a:off x="5025186" y="3109676"/>
            <a:ext cx="1176254" cy="276999"/>
          </a:xfrm>
          <a:prstGeom prst="borderCallout1">
            <a:avLst>
              <a:gd name="adj1" fmla="val 51346"/>
              <a:gd name="adj2" fmla="val 2547"/>
              <a:gd name="adj3" fmla="val 51345"/>
              <a:gd name="adj4" fmla="val -52616"/>
            </a:avLst>
          </a:prstGeom>
          <a:solidFill>
            <a:srgbClr val="009900"/>
          </a:solidFill>
          <a:ln w="12700" cap="flat" cmpd="sng" algn="ctr">
            <a:solidFill>
              <a:srgbClr val="009900"/>
            </a:solidFill>
            <a:prstDash val="solid"/>
            <a:miter lim="800000"/>
            <a:headEnd type="none" w="med" len="med"/>
            <a:tailEnd type="oval" w="sm" len="sm"/>
          </a:ln>
          <a:effectLst/>
        </p:spPr>
        <p:txBody>
          <a:bodyPr vert="horz" wrap="square" lIns="91440" tIns="45720" rIns="91440" bIns="45720" numCol="1" rtlCol="0" anchor="ctr" anchorCtr="0" compatLnSpc="1">
            <a:prstTxWarp prst="textNoShape">
              <a:avLst/>
            </a:prstTxWarp>
            <a:spAutoFit/>
          </a:bodyPr>
          <a:lstStyle/>
          <a:p>
            <a:pPr>
              <a:spcBef>
                <a:spcPts val="300"/>
              </a:spcBef>
            </a:pPr>
            <a:r>
              <a:rPr lang="en-US" sz="1200" dirty="0" smtClean="0">
                <a:solidFill>
                  <a:schemeClr val="bg1"/>
                </a:solidFill>
                <a:latin typeface="Arial" panose="020B0604020202020204" pitchFamily="34" charset="0"/>
                <a:cs typeface="Arial" panose="020B0604020202020204" pitchFamily="34" charset="0"/>
              </a:rPr>
              <a:t>Logo on cover</a:t>
            </a:r>
          </a:p>
        </p:txBody>
      </p:sp>
    </p:spTree>
    <p:extLst>
      <p:ext uri="{BB962C8B-B14F-4D97-AF65-F5344CB8AC3E}">
        <p14:creationId xmlns:p14="http://schemas.microsoft.com/office/powerpoint/2010/main" val="1979591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ext: 2 Column Top">
    <p:spTree>
      <p:nvGrpSpPr>
        <p:cNvPr id="1" name=""/>
        <p:cNvGrpSpPr/>
        <p:nvPr/>
      </p:nvGrpSpPr>
      <p:grpSpPr>
        <a:xfrm>
          <a:off x="0" y="0"/>
          <a:ext cx="0" cy="0"/>
          <a:chOff x="0" y="0"/>
          <a:chExt cx="0" cy="0"/>
        </a:xfrm>
      </p:grpSpPr>
      <p:sp>
        <p:nvSpPr>
          <p:cNvPr id="16" name="Text Placeholder 3"/>
          <p:cNvSpPr>
            <a:spLocks noGrp="1"/>
          </p:cNvSpPr>
          <p:nvPr>
            <p:ph type="body" sz="quarter" idx="28" hasCustomPrompt="1"/>
          </p:nvPr>
        </p:nvSpPr>
        <p:spPr bwMode="gray">
          <a:xfrm>
            <a:off x="512763" y="1110761"/>
            <a:ext cx="6745287" cy="200055"/>
          </a:xfrm>
        </p:spPr>
        <p:txBody>
          <a:bodyPr/>
          <a:lstStyle>
            <a:lvl1pPr marL="0" indent="0">
              <a:spcBef>
                <a:spcPts val="0"/>
              </a:spcBef>
              <a:buNone/>
              <a:defRPr sz="1300">
                <a:solidFill>
                  <a:schemeClr val="tx1"/>
                </a:solidFill>
              </a:defRPr>
            </a:lvl1pPr>
          </a:lstStyle>
          <a:p>
            <a:pPr lvl="0"/>
            <a:r>
              <a:rPr lang="en-US" dirty="0" smtClean="0"/>
              <a:t>Page Subtitle – Verdana 13pt Regular, Title Case</a:t>
            </a:r>
          </a:p>
        </p:txBody>
      </p:sp>
      <p:sp>
        <p:nvSpPr>
          <p:cNvPr id="17" name="Text Placeholder 7"/>
          <p:cNvSpPr>
            <a:spLocks noGrp="1"/>
          </p:cNvSpPr>
          <p:nvPr>
            <p:ph type="body" sz="quarter" idx="29" hasCustomPrompt="1"/>
          </p:nvPr>
        </p:nvSpPr>
        <p:spPr bwMode="gray">
          <a:xfrm>
            <a:off x="512763" y="464481"/>
            <a:ext cx="2743200" cy="123111"/>
          </a:xfrm>
        </p:spPr>
        <p:txBody>
          <a:bodyPr/>
          <a:lstStyle>
            <a:lvl1pPr marL="0" indent="0">
              <a:spcBef>
                <a:spcPts val="0"/>
              </a:spcBef>
              <a:buNone/>
              <a:defRPr sz="800">
                <a:solidFill>
                  <a:schemeClr val="tx1"/>
                </a:solidFill>
              </a:defRPr>
            </a:lvl1pPr>
            <a:lvl2pPr>
              <a:spcBef>
                <a:spcPts val="0"/>
              </a:spcBef>
              <a:defRPr sz="800"/>
            </a:lvl2pPr>
            <a:lvl3pPr>
              <a:spcBef>
                <a:spcPts val="0"/>
              </a:spcBef>
              <a:defRPr sz="800"/>
            </a:lvl3pPr>
            <a:lvl4pPr>
              <a:spcBef>
                <a:spcPts val="0"/>
              </a:spcBef>
              <a:defRPr sz="800"/>
            </a:lvl4pPr>
            <a:lvl5pPr>
              <a:spcBef>
                <a:spcPts val="0"/>
              </a:spcBef>
              <a:defRPr sz="800"/>
            </a:lvl5pPr>
          </a:lstStyle>
          <a:p>
            <a:pPr lvl="0"/>
            <a:r>
              <a:rPr lang="en-US" dirty="0" smtClean="0"/>
              <a:t>Top Kicker – Verdana 8pt Regular, Title Case</a:t>
            </a:r>
          </a:p>
        </p:txBody>
      </p:sp>
      <p:sp>
        <p:nvSpPr>
          <p:cNvPr id="19" name="Text Placeholder 4"/>
          <p:cNvSpPr>
            <a:spLocks noGrp="1"/>
          </p:cNvSpPr>
          <p:nvPr>
            <p:ph type="body" sz="quarter" idx="37" hasCustomPrompt="1"/>
          </p:nvPr>
        </p:nvSpPr>
        <p:spPr bwMode="gray">
          <a:xfrm>
            <a:off x="516549" y="1743572"/>
            <a:ext cx="6741501" cy="2825389"/>
          </a:xfrm>
        </p:spPr>
        <p:txBody>
          <a:bodyPr numCol="2" spcCol="320040">
            <a:noAutofit/>
          </a:bodyPr>
          <a:lstStyle>
            <a:lvl1pPr marL="0" indent="0">
              <a:lnSpc>
                <a:spcPct val="120000"/>
              </a:lnSpc>
              <a:spcBef>
                <a:spcPts val="800"/>
              </a:spcBef>
              <a:buNone/>
              <a:defRPr>
                <a:solidFill>
                  <a:schemeClr val="tx1"/>
                </a:solidFill>
              </a:defRPr>
            </a:lvl1pPr>
            <a:lvl2pPr>
              <a:lnSpc>
                <a:spcPct val="120000"/>
              </a:lnSpc>
              <a:spcBef>
                <a:spcPts val="800"/>
              </a:spcBef>
              <a:defRPr/>
            </a:lvl2pPr>
            <a:lvl3pPr>
              <a:lnSpc>
                <a:spcPct val="120000"/>
              </a:lnSpc>
              <a:spcBef>
                <a:spcPts val="800"/>
              </a:spcBef>
              <a:defRPr/>
            </a:lvl3pPr>
            <a:lvl4pPr>
              <a:lnSpc>
                <a:spcPct val="120000"/>
              </a:lnSpc>
              <a:spcBef>
                <a:spcPts val="800"/>
              </a:spcBef>
              <a:defRPr/>
            </a:lvl4pPr>
            <a:lvl5pPr>
              <a:lnSpc>
                <a:spcPct val="120000"/>
              </a:lnSpc>
              <a:spcBef>
                <a:spcPts val="800"/>
              </a:spcBef>
              <a:defRPr/>
            </a:lvl5pPr>
          </a:lstStyle>
          <a:p>
            <a:pPr lvl="0"/>
            <a:r>
              <a:rPr lang="en-US" dirty="0" smtClean="0"/>
              <a:t>DO NOT ALTER BOX PLACEMENT OR COLUMN WIDTH MAX NUMBER OF LINES IS 18 IN EACH COLUMN              —                                                                          Section Text – Verdana 9pt Regular.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a:t>
            </a:r>
          </a:p>
        </p:txBody>
      </p:sp>
      <p:sp>
        <p:nvSpPr>
          <p:cNvPr id="20" name="Picture Placeholder 6"/>
          <p:cNvSpPr>
            <a:spLocks noGrp="1"/>
          </p:cNvSpPr>
          <p:nvPr>
            <p:ph type="pic" sz="quarter" idx="38" hasCustomPrompt="1"/>
          </p:nvPr>
        </p:nvSpPr>
        <p:spPr bwMode="gray">
          <a:xfrm>
            <a:off x="516549" y="5102768"/>
            <a:ext cx="5852160" cy="3749040"/>
          </a:xfrm>
          <a:pattFill prst="ltUpDiag">
            <a:fgClr>
              <a:schemeClr val="accent1"/>
            </a:fgClr>
            <a:bgClr>
              <a:schemeClr val="bg1"/>
            </a:bgClr>
          </a:pattFill>
        </p:spPr>
        <p:txBody>
          <a:bodyPr anchor="ctr">
            <a:noAutofit/>
          </a:bodyPr>
          <a:lstStyle>
            <a:lvl1pPr marL="0" indent="0" algn="ctr">
              <a:buNone/>
              <a:defRPr sz="1500" b="1">
                <a:solidFill>
                  <a:schemeClr val="tx1"/>
                </a:solidFill>
              </a:defRPr>
            </a:lvl1pPr>
          </a:lstStyle>
          <a:p>
            <a:r>
              <a:rPr lang="en-US" dirty="0" smtClean="0"/>
              <a:t>SLIDE REGION</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DELETE THIS BOX AFTER</a:t>
            </a:r>
            <a:br>
              <a:rPr lang="en-US" dirty="0" smtClean="0"/>
            </a:br>
            <a:r>
              <a:rPr lang="en-US" dirty="0" smtClean="0"/>
              <a:t>COPYING AND PASTING SLIDE CONTENT</a:t>
            </a:r>
            <a:endParaRPr lang="en-US" dirty="0"/>
          </a:p>
        </p:txBody>
      </p:sp>
      <p:sp>
        <p:nvSpPr>
          <p:cNvPr id="25" name="Text Placeholder 6"/>
          <p:cNvSpPr>
            <a:spLocks noGrp="1"/>
          </p:cNvSpPr>
          <p:nvPr>
            <p:ph type="body" sz="quarter" idx="43" hasCustomPrompt="1"/>
          </p:nvPr>
        </p:nvSpPr>
        <p:spPr bwMode="gray">
          <a:xfrm>
            <a:off x="4925719" y="9393337"/>
            <a:ext cx="2331720" cy="153888"/>
          </a:xfrm>
        </p:spPr>
        <p:txBody>
          <a:bodyPr anchor="b" anchorCtr="0"/>
          <a:lstStyle>
            <a:lvl1pPr marL="0" indent="0">
              <a:spcBef>
                <a:spcPts val="0"/>
              </a:spcBef>
              <a:buNone/>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26" name="Text Placeholder 6"/>
          <p:cNvSpPr>
            <a:spLocks noGrp="1"/>
          </p:cNvSpPr>
          <p:nvPr>
            <p:ph type="body" sz="quarter" idx="44" hasCustomPrompt="1"/>
          </p:nvPr>
        </p:nvSpPr>
        <p:spPr bwMode="gray">
          <a:xfrm>
            <a:off x="516549" y="9316393"/>
            <a:ext cx="1965960" cy="230832"/>
          </a:xfrm>
        </p:spPr>
        <p:txBody>
          <a:bodyPr anchor="b" anchorCtr="0"/>
          <a:lstStyle>
            <a:lvl1pPr marL="118872" indent="-118872">
              <a:spcBef>
                <a:spcPts val="100"/>
              </a:spcBef>
              <a:buFont typeface="+mj-lt"/>
              <a:buAutoNum type="arabicParenR"/>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
        <p:nvSpPr>
          <p:cNvPr id="3" name="Title 2"/>
          <p:cNvSpPr>
            <a:spLocks noGrp="1"/>
          </p:cNvSpPr>
          <p:nvPr>
            <p:ph type="title" hasCustomPrompt="1"/>
          </p:nvPr>
        </p:nvSpPr>
        <p:spPr bwMode="gray">
          <a:xfrm>
            <a:off x="512763" y="700183"/>
            <a:ext cx="6745287" cy="307777"/>
          </a:xfrm>
        </p:spPr>
        <p:txBody>
          <a:bodyPr/>
          <a:lstStyle/>
          <a:p>
            <a:r>
              <a:rPr lang="en-US" dirty="0" smtClean="0"/>
              <a:t>Page Title – Rockwell 20pt Regular, Title Case</a:t>
            </a:r>
            <a:endParaRPr lang="en-US" dirty="0"/>
          </a:p>
        </p:txBody>
      </p:sp>
      <p:cxnSp>
        <p:nvCxnSpPr>
          <p:cNvPr id="11" name="Straight Connector 10"/>
          <p:cNvCxnSpPr/>
          <p:nvPr userDrawn="1"/>
        </p:nvCxnSpPr>
        <p:spPr bwMode="gray">
          <a:xfrm>
            <a:off x="504032" y="1037059"/>
            <a:ext cx="6754018"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82733716"/>
      </p:ext>
    </p:extLst>
  </p:cSld>
  <p:clrMapOvr>
    <a:masterClrMapping/>
  </p:clrMapOvr>
  <p:timing>
    <p:tnLst>
      <p:par>
        <p:cTn id="1" dur="indefinite" restart="never" nodeType="tmRoot"/>
      </p:par>
    </p:tnLst>
  </p:timing>
  <p:extLst mod="1">
    <p:ext uri="{DCECCB84-F9BA-43D5-87BE-67443E8EF086}">
      <p15:sldGuideLst xmlns="" xmlns:p15="http://schemas.microsoft.com/office/powerpoint/2012/main">
        <p15:guide id="1" orient="horz" pos="1097"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xt: 2 Column Bottom">
    <p:spTree>
      <p:nvGrpSpPr>
        <p:cNvPr id="1" name=""/>
        <p:cNvGrpSpPr/>
        <p:nvPr/>
      </p:nvGrpSpPr>
      <p:grpSpPr>
        <a:xfrm>
          <a:off x="0" y="0"/>
          <a:ext cx="0" cy="0"/>
          <a:chOff x="0" y="0"/>
          <a:chExt cx="0" cy="0"/>
        </a:xfrm>
      </p:grpSpPr>
      <p:sp>
        <p:nvSpPr>
          <p:cNvPr id="18" name="Text Placeholder 3"/>
          <p:cNvSpPr>
            <a:spLocks noGrp="1"/>
          </p:cNvSpPr>
          <p:nvPr>
            <p:ph type="body" sz="quarter" idx="28" hasCustomPrompt="1"/>
          </p:nvPr>
        </p:nvSpPr>
        <p:spPr bwMode="gray">
          <a:xfrm>
            <a:off x="512763" y="1110761"/>
            <a:ext cx="6745287" cy="200055"/>
          </a:xfrm>
        </p:spPr>
        <p:txBody>
          <a:bodyPr/>
          <a:lstStyle>
            <a:lvl1pPr marL="0" indent="0">
              <a:spcBef>
                <a:spcPts val="0"/>
              </a:spcBef>
              <a:buNone/>
              <a:defRPr sz="1300">
                <a:solidFill>
                  <a:schemeClr val="tx1"/>
                </a:solidFill>
              </a:defRPr>
            </a:lvl1pPr>
          </a:lstStyle>
          <a:p>
            <a:pPr lvl="0"/>
            <a:r>
              <a:rPr lang="en-US" dirty="0" smtClean="0"/>
              <a:t>Page Subtitle – Verdana 13pt Regular, Title Case</a:t>
            </a:r>
          </a:p>
        </p:txBody>
      </p:sp>
      <p:sp>
        <p:nvSpPr>
          <p:cNvPr id="19" name="Text Placeholder 7"/>
          <p:cNvSpPr>
            <a:spLocks noGrp="1"/>
          </p:cNvSpPr>
          <p:nvPr>
            <p:ph type="body" sz="quarter" idx="29" hasCustomPrompt="1"/>
          </p:nvPr>
        </p:nvSpPr>
        <p:spPr bwMode="gray">
          <a:xfrm>
            <a:off x="512763" y="464481"/>
            <a:ext cx="2743200" cy="123111"/>
          </a:xfrm>
        </p:spPr>
        <p:txBody>
          <a:bodyPr/>
          <a:lstStyle>
            <a:lvl1pPr marL="0" indent="0">
              <a:spcBef>
                <a:spcPts val="0"/>
              </a:spcBef>
              <a:buNone/>
              <a:defRPr sz="800">
                <a:solidFill>
                  <a:schemeClr val="tx1"/>
                </a:solidFill>
              </a:defRPr>
            </a:lvl1pPr>
            <a:lvl2pPr>
              <a:spcBef>
                <a:spcPts val="0"/>
              </a:spcBef>
              <a:defRPr sz="800"/>
            </a:lvl2pPr>
            <a:lvl3pPr>
              <a:spcBef>
                <a:spcPts val="0"/>
              </a:spcBef>
              <a:defRPr sz="800"/>
            </a:lvl3pPr>
            <a:lvl4pPr>
              <a:spcBef>
                <a:spcPts val="0"/>
              </a:spcBef>
              <a:defRPr sz="800"/>
            </a:lvl4pPr>
            <a:lvl5pPr>
              <a:spcBef>
                <a:spcPts val="0"/>
              </a:spcBef>
              <a:defRPr sz="800"/>
            </a:lvl5pPr>
          </a:lstStyle>
          <a:p>
            <a:pPr lvl="0"/>
            <a:r>
              <a:rPr lang="en-US" dirty="0" smtClean="0"/>
              <a:t>Top Kicker – Verdana 8pt Regular, Title Case</a:t>
            </a:r>
          </a:p>
        </p:txBody>
      </p:sp>
      <p:sp>
        <p:nvSpPr>
          <p:cNvPr id="20" name="Text Placeholder 4"/>
          <p:cNvSpPr>
            <a:spLocks noGrp="1"/>
          </p:cNvSpPr>
          <p:nvPr>
            <p:ph type="body" sz="quarter" idx="37" hasCustomPrompt="1"/>
          </p:nvPr>
        </p:nvSpPr>
        <p:spPr bwMode="gray">
          <a:xfrm>
            <a:off x="514349" y="5899759"/>
            <a:ext cx="6742909" cy="2986664"/>
          </a:xfrm>
        </p:spPr>
        <p:txBody>
          <a:bodyPr numCol="2" spcCol="320040">
            <a:noAutofit/>
          </a:bodyPr>
          <a:lstStyle>
            <a:lvl1pPr marL="0" indent="0">
              <a:lnSpc>
                <a:spcPct val="120000"/>
              </a:lnSpc>
              <a:spcBef>
                <a:spcPts val="800"/>
              </a:spcBef>
              <a:buNone/>
              <a:defRPr>
                <a:solidFill>
                  <a:schemeClr val="tx1"/>
                </a:solidFill>
              </a:defRPr>
            </a:lvl1pPr>
            <a:lvl2pPr>
              <a:lnSpc>
                <a:spcPct val="120000"/>
              </a:lnSpc>
              <a:spcBef>
                <a:spcPts val="800"/>
              </a:spcBef>
              <a:defRPr/>
            </a:lvl2pPr>
            <a:lvl3pPr>
              <a:lnSpc>
                <a:spcPct val="120000"/>
              </a:lnSpc>
              <a:spcBef>
                <a:spcPts val="800"/>
              </a:spcBef>
              <a:defRPr/>
            </a:lvl3pPr>
            <a:lvl4pPr>
              <a:lnSpc>
                <a:spcPct val="120000"/>
              </a:lnSpc>
              <a:spcBef>
                <a:spcPts val="800"/>
              </a:spcBef>
              <a:defRPr/>
            </a:lvl4pPr>
            <a:lvl5pPr>
              <a:lnSpc>
                <a:spcPct val="120000"/>
              </a:lnSpc>
              <a:spcBef>
                <a:spcPts val="800"/>
              </a:spcBef>
              <a:defRPr/>
            </a:lvl5pPr>
          </a:lstStyle>
          <a:p>
            <a:pPr lvl="0"/>
            <a:r>
              <a:rPr lang="en-US" dirty="0" smtClean="0"/>
              <a:t>DO NOT ALTER BOX PLACEMENT OR COLUMN WIDTH MAX NUMBER OF LINES IS 20 IN EACH COLUMN              —                                                                          Section Text – Verdana 9pt Regular.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a:t>
            </a:r>
          </a:p>
        </p:txBody>
      </p:sp>
      <p:sp>
        <p:nvSpPr>
          <p:cNvPr id="21" name="Picture Placeholder 6"/>
          <p:cNvSpPr>
            <a:spLocks noGrp="1"/>
          </p:cNvSpPr>
          <p:nvPr>
            <p:ph type="pic" sz="quarter" idx="38" hasCustomPrompt="1"/>
          </p:nvPr>
        </p:nvSpPr>
        <p:spPr bwMode="gray">
          <a:xfrm>
            <a:off x="514349" y="1743869"/>
            <a:ext cx="5852160" cy="3749040"/>
          </a:xfrm>
          <a:pattFill prst="ltUpDiag">
            <a:fgClr>
              <a:schemeClr val="accent1"/>
            </a:fgClr>
            <a:bgClr>
              <a:schemeClr val="bg1"/>
            </a:bgClr>
          </a:pattFill>
        </p:spPr>
        <p:txBody>
          <a:bodyPr anchor="ctr">
            <a:noAutofit/>
          </a:bodyPr>
          <a:lstStyle>
            <a:lvl1pPr marL="0" indent="0" algn="ctr">
              <a:buNone/>
              <a:defRPr sz="1500" b="1">
                <a:solidFill>
                  <a:schemeClr val="tx1"/>
                </a:solidFill>
              </a:defRPr>
            </a:lvl1pPr>
          </a:lstStyle>
          <a:p>
            <a:r>
              <a:rPr lang="en-US" dirty="0" smtClean="0"/>
              <a:t>SLIDE REGION</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DELETE THIS BOX AFTER</a:t>
            </a:r>
            <a:br>
              <a:rPr lang="en-US" dirty="0" smtClean="0"/>
            </a:br>
            <a:r>
              <a:rPr lang="en-US" dirty="0" smtClean="0"/>
              <a:t>COPYING AND PASTING SLIDE CONTENT</a:t>
            </a:r>
            <a:endParaRPr lang="en-US" dirty="0"/>
          </a:p>
        </p:txBody>
      </p:sp>
      <p:sp>
        <p:nvSpPr>
          <p:cNvPr id="27" name="Text Placeholder 6"/>
          <p:cNvSpPr>
            <a:spLocks noGrp="1"/>
          </p:cNvSpPr>
          <p:nvPr>
            <p:ph type="body" sz="quarter" idx="43" hasCustomPrompt="1"/>
          </p:nvPr>
        </p:nvSpPr>
        <p:spPr bwMode="gray">
          <a:xfrm>
            <a:off x="4925538" y="9393337"/>
            <a:ext cx="2331720" cy="153888"/>
          </a:xfrm>
        </p:spPr>
        <p:txBody>
          <a:bodyPr anchor="b" anchorCtr="0"/>
          <a:lstStyle>
            <a:lvl1pPr marL="0" indent="0">
              <a:spcBef>
                <a:spcPts val="0"/>
              </a:spcBef>
              <a:buNone/>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28" name="Text Placeholder 6"/>
          <p:cNvSpPr>
            <a:spLocks noGrp="1"/>
          </p:cNvSpPr>
          <p:nvPr>
            <p:ph type="body" sz="quarter" idx="44" hasCustomPrompt="1"/>
          </p:nvPr>
        </p:nvSpPr>
        <p:spPr bwMode="gray">
          <a:xfrm>
            <a:off x="514349" y="9316393"/>
            <a:ext cx="1965960" cy="230832"/>
          </a:xfrm>
        </p:spPr>
        <p:txBody>
          <a:bodyPr anchor="b" anchorCtr="0"/>
          <a:lstStyle>
            <a:lvl1pPr marL="118872" indent="-118872">
              <a:spcBef>
                <a:spcPts val="100"/>
              </a:spcBef>
              <a:buFont typeface="+mj-lt"/>
              <a:buAutoNum type="arabicParenR"/>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
        <p:nvSpPr>
          <p:cNvPr id="2" name="Title 1"/>
          <p:cNvSpPr>
            <a:spLocks noGrp="1"/>
          </p:cNvSpPr>
          <p:nvPr>
            <p:ph type="title" hasCustomPrompt="1"/>
          </p:nvPr>
        </p:nvSpPr>
        <p:spPr bwMode="gray">
          <a:xfrm>
            <a:off x="512763" y="700183"/>
            <a:ext cx="6745287" cy="307777"/>
          </a:xfrm>
        </p:spPr>
        <p:txBody>
          <a:bodyPr/>
          <a:lstStyle/>
          <a:p>
            <a:r>
              <a:rPr lang="en-US" dirty="0" smtClean="0"/>
              <a:t>Page Title – Rockwell 20pt Regular, Title Case</a:t>
            </a:r>
            <a:endParaRPr lang="en-US" dirty="0"/>
          </a:p>
        </p:txBody>
      </p:sp>
      <p:cxnSp>
        <p:nvCxnSpPr>
          <p:cNvPr id="11" name="Straight Connector 10"/>
          <p:cNvCxnSpPr/>
          <p:nvPr userDrawn="1"/>
        </p:nvCxnSpPr>
        <p:spPr bwMode="gray">
          <a:xfrm>
            <a:off x="504032" y="1037059"/>
            <a:ext cx="6754018"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33794144"/>
      </p:ext>
    </p:extLst>
  </p:cSld>
  <p:clrMapOvr>
    <a:masterClrMapping/>
  </p:clrMapOvr>
  <p:timing>
    <p:tnLst>
      <p:par>
        <p:cTn id="1" dur="indefinite" restart="never" nodeType="tmRoot"/>
      </p:par>
    </p:tnLst>
  </p:timing>
  <p:extLst mod="1">
    <p:ext uri="{DCECCB84-F9BA-43D5-87BE-67443E8EF086}">
      <p15:sldGuideLst xmlns="" xmlns:p15="http://schemas.microsoft.com/office/powerpoint/2012/main">
        <p15:guide id="1" orient="horz" pos="1097"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xt: Standard">
    <p:spTree>
      <p:nvGrpSpPr>
        <p:cNvPr id="1" name=""/>
        <p:cNvGrpSpPr/>
        <p:nvPr/>
      </p:nvGrpSpPr>
      <p:grpSpPr>
        <a:xfrm>
          <a:off x="0" y="0"/>
          <a:ext cx="0" cy="0"/>
          <a:chOff x="0" y="0"/>
          <a:chExt cx="0" cy="0"/>
        </a:xfrm>
      </p:grpSpPr>
      <p:cxnSp>
        <p:nvCxnSpPr>
          <p:cNvPr id="26" name="Straight Connector 25"/>
          <p:cNvCxnSpPr/>
          <p:nvPr userDrawn="1"/>
        </p:nvCxnSpPr>
        <p:spPr bwMode="gray">
          <a:xfrm>
            <a:off x="2429530" y="1333616"/>
            <a:ext cx="0" cy="7690957"/>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18" name="Text Placeholder 3"/>
          <p:cNvSpPr>
            <a:spLocks noGrp="1"/>
          </p:cNvSpPr>
          <p:nvPr>
            <p:ph type="body" sz="quarter" idx="28" hasCustomPrompt="1"/>
          </p:nvPr>
        </p:nvSpPr>
        <p:spPr bwMode="gray">
          <a:xfrm>
            <a:off x="2585575" y="1312207"/>
            <a:ext cx="4671681" cy="200055"/>
          </a:xfrm>
        </p:spPr>
        <p:txBody>
          <a:bodyPr/>
          <a:lstStyle>
            <a:lvl1pPr marL="0" indent="0">
              <a:spcBef>
                <a:spcPts val="0"/>
              </a:spcBef>
              <a:buNone/>
              <a:defRPr sz="1300">
                <a:solidFill>
                  <a:schemeClr val="tx1"/>
                </a:solidFill>
              </a:defRPr>
            </a:lvl1pPr>
          </a:lstStyle>
          <a:p>
            <a:pPr lvl="0"/>
            <a:r>
              <a:rPr lang="en-US" dirty="0" smtClean="0"/>
              <a:t>Page Subtitle – Verdana 13pt Regular, Title Case</a:t>
            </a:r>
          </a:p>
        </p:txBody>
      </p:sp>
      <p:sp>
        <p:nvSpPr>
          <p:cNvPr id="19" name="Text Placeholder 7"/>
          <p:cNvSpPr>
            <a:spLocks noGrp="1"/>
          </p:cNvSpPr>
          <p:nvPr>
            <p:ph type="body" sz="quarter" idx="32" hasCustomPrompt="1"/>
          </p:nvPr>
        </p:nvSpPr>
        <p:spPr bwMode="gray">
          <a:xfrm>
            <a:off x="512763" y="464481"/>
            <a:ext cx="2743200" cy="123111"/>
          </a:xfrm>
        </p:spPr>
        <p:txBody>
          <a:bodyPr/>
          <a:lstStyle>
            <a:lvl1pPr marL="0" indent="0">
              <a:spcBef>
                <a:spcPts val="0"/>
              </a:spcBef>
              <a:buNone/>
              <a:defRPr sz="800">
                <a:solidFill>
                  <a:schemeClr val="tx1"/>
                </a:solidFill>
              </a:defRPr>
            </a:lvl1pPr>
            <a:lvl2pPr>
              <a:spcBef>
                <a:spcPts val="0"/>
              </a:spcBef>
              <a:defRPr sz="800"/>
            </a:lvl2pPr>
            <a:lvl3pPr>
              <a:spcBef>
                <a:spcPts val="0"/>
              </a:spcBef>
              <a:defRPr sz="800"/>
            </a:lvl3pPr>
            <a:lvl4pPr>
              <a:spcBef>
                <a:spcPts val="0"/>
              </a:spcBef>
              <a:defRPr sz="800"/>
            </a:lvl4pPr>
            <a:lvl5pPr>
              <a:spcBef>
                <a:spcPts val="0"/>
              </a:spcBef>
              <a:defRPr sz="800"/>
            </a:lvl5pPr>
          </a:lstStyle>
          <a:p>
            <a:pPr lvl="0"/>
            <a:r>
              <a:rPr lang="en-US" dirty="0" smtClean="0"/>
              <a:t>Top Kicker – Verdana 8pt Regular, Title Case</a:t>
            </a:r>
          </a:p>
        </p:txBody>
      </p:sp>
      <p:sp>
        <p:nvSpPr>
          <p:cNvPr id="20" name="Text Placeholder 2"/>
          <p:cNvSpPr>
            <a:spLocks noGrp="1"/>
          </p:cNvSpPr>
          <p:nvPr>
            <p:ph type="body" sz="quarter" idx="33" hasCustomPrompt="1"/>
          </p:nvPr>
        </p:nvSpPr>
        <p:spPr bwMode="gray">
          <a:xfrm>
            <a:off x="514349" y="1312206"/>
            <a:ext cx="1828800" cy="7708392"/>
          </a:xfrm>
        </p:spPr>
        <p:txBody>
          <a:bodyPr>
            <a:noAutofit/>
          </a:bodyPr>
          <a:lstStyle>
            <a:lvl1pPr marL="0" indent="0">
              <a:lnSpc>
                <a:spcPct val="120000"/>
              </a:lnSpc>
              <a:spcBef>
                <a:spcPts val="800"/>
              </a:spcBef>
              <a:buNone/>
              <a:defRPr>
                <a:solidFill>
                  <a:schemeClr val="tx1"/>
                </a:solidFill>
              </a:defRPr>
            </a:lvl1pPr>
            <a:lvl2pPr marL="112713" indent="0">
              <a:lnSpc>
                <a:spcPct val="120000"/>
              </a:lnSpc>
              <a:spcBef>
                <a:spcPts val="800"/>
              </a:spcBef>
              <a:buNone/>
              <a:defRPr/>
            </a:lvl2pPr>
            <a:lvl3pPr marL="230187" indent="0">
              <a:lnSpc>
                <a:spcPct val="120000"/>
              </a:lnSpc>
              <a:spcBef>
                <a:spcPts val="800"/>
              </a:spcBef>
              <a:buNone/>
              <a:defRPr/>
            </a:lvl3pPr>
            <a:lvl4pPr marL="342900" indent="0">
              <a:lnSpc>
                <a:spcPct val="120000"/>
              </a:lnSpc>
              <a:spcBef>
                <a:spcPts val="800"/>
              </a:spcBef>
              <a:buNone/>
              <a:defRPr/>
            </a:lvl4pPr>
            <a:lvl5pPr marL="458787" indent="0">
              <a:lnSpc>
                <a:spcPct val="120000"/>
              </a:lnSpc>
              <a:spcBef>
                <a:spcPts val="800"/>
              </a:spcBef>
              <a:buNone/>
              <a:defRPr/>
            </a:lvl5pPr>
          </a:lstStyle>
          <a:p>
            <a:pPr lvl="0"/>
            <a:r>
              <a:rPr lang="en-US" dirty="0" smtClean="0"/>
              <a:t>Section Text – Verdana 9pt Regular. Click to add text. Click to add text. Click to add text. Click to add text. Click to add text. Click to add text. Click to add text. Click to add text.</a:t>
            </a:r>
            <a:br>
              <a:rPr lang="en-US" dirty="0" smtClean="0"/>
            </a:br>
            <a:r>
              <a:rPr lang="en-US" dirty="0" smtClean="0"/>
              <a:t>Click to add text. Click to add text. Click to add text. Click to add text. Click to add text. Click to add text. Click to add text. Click to add text. </a:t>
            </a:r>
          </a:p>
        </p:txBody>
      </p:sp>
      <p:sp>
        <p:nvSpPr>
          <p:cNvPr id="25" name="Text Placeholder 6"/>
          <p:cNvSpPr>
            <a:spLocks noGrp="1"/>
          </p:cNvSpPr>
          <p:nvPr>
            <p:ph type="body" sz="quarter" idx="43" hasCustomPrompt="1"/>
          </p:nvPr>
        </p:nvSpPr>
        <p:spPr bwMode="gray">
          <a:xfrm>
            <a:off x="4925537" y="9393337"/>
            <a:ext cx="2331720" cy="153888"/>
          </a:xfrm>
        </p:spPr>
        <p:txBody>
          <a:bodyPr anchor="b" anchorCtr="0"/>
          <a:lstStyle>
            <a:lvl1pPr marL="0" indent="0">
              <a:spcBef>
                <a:spcPts val="0"/>
              </a:spcBef>
              <a:buNone/>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27" name="Text Placeholder 6"/>
          <p:cNvSpPr>
            <a:spLocks noGrp="1"/>
          </p:cNvSpPr>
          <p:nvPr>
            <p:ph type="body" sz="quarter" idx="44" hasCustomPrompt="1"/>
          </p:nvPr>
        </p:nvSpPr>
        <p:spPr bwMode="gray">
          <a:xfrm>
            <a:off x="514349" y="9316393"/>
            <a:ext cx="1965960" cy="230832"/>
          </a:xfrm>
        </p:spPr>
        <p:txBody>
          <a:bodyPr anchor="b" anchorCtr="0"/>
          <a:lstStyle>
            <a:lvl1pPr marL="118872" indent="-118872">
              <a:spcBef>
                <a:spcPts val="100"/>
              </a:spcBef>
              <a:buFont typeface="+mj-lt"/>
              <a:buAutoNum type="arabicParenR"/>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
        <p:nvSpPr>
          <p:cNvPr id="2" name="Title 1"/>
          <p:cNvSpPr>
            <a:spLocks noGrp="1"/>
          </p:cNvSpPr>
          <p:nvPr>
            <p:ph type="title" hasCustomPrompt="1"/>
          </p:nvPr>
        </p:nvSpPr>
        <p:spPr bwMode="gray">
          <a:xfrm>
            <a:off x="512763" y="700183"/>
            <a:ext cx="6745287" cy="307777"/>
          </a:xfrm>
        </p:spPr>
        <p:txBody>
          <a:bodyPr/>
          <a:lstStyle/>
          <a:p>
            <a:r>
              <a:rPr lang="en-US" dirty="0" smtClean="0"/>
              <a:t>Page Title – Rockwell 20pt Regular, Title Case</a:t>
            </a:r>
            <a:endParaRPr lang="en-US" dirty="0"/>
          </a:p>
        </p:txBody>
      </p:sp>
      <p:cxnSp>
        <p:nvCxnSpPr>
          <p:cNvPr id="10" name="Straight Connector 9"/>
          <p:cNvCxnSpPr/>
          <p:nvPr userDrawn="1"/>
        </p:nvCxnSpPr>
        <p:spPr bwMode="gray">
          <a:xfrm>
            <a:off x="504032" y="1037059"/>
            <a:ext cx="6754018"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48830150"/>
      </p:ext>
    </p:extLst>
  </p:cSld>
  <p:clrMapOvr>
    <a:masterClrMapping/>
  </p:clrMapOvr>
  <p:timing>
    <p:tnLst>
      <p:par>
        <p:cTn id="1" dur="indefinite" restart="never" nodeType="tmRoot"/>
      </p:par>
    </p:tnLst>
  </p:timing>
  <p:extLst mod="1">
    <p:ext uri="{DCECCB84-F9BA-43D5-87BE-67443E8EF086}">
      <p15:sldGuideLst xmlns="" xmlns:p15="http://schemas.microsoft.com/office/powerpoint/2012/main">
        <p15:guide id="1" pos="1627" userDrawn="1">
          <p15:clr>
            <a:srgbClr val="FBAE40"/>
          </p15:clr>
        </p15:guide>
        <p15:guide id="2" pos="1479" userDrawn="1">
          <p15:clr>
            <a:srgbClr val="FBAE40"/>
          </p15:clr>
        </p15:guide>
        <p15:guide id="3" orient="horz" pos="823"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ext: Standard 2 Slides">
    <p:spTree>
      <p:nvGrpSpPr>
        <p:cNvPr id="1" name=""/>
        <p:cNvGrpSpPr/>
        <p:nvPr/>
      </p:nvGrpSpPr>
      <p:grpSpPr>
        <a:xfrm>
          <a:off x="0" y="0"/>
          <a:ext cx="0" cy="0"/>
          <a:chOff x="0" y="0"/>
          <a:chExt cx="0" cy="0"/>
        </a:xfrm>
      </p:grpSpPr>
      <p:cxnSp>
        <p:nvCxnSpPr>
          <p:cNvPr id="26" name="Straight Connector 25"/>
          <p:cNvCxnSpPr/>
          <p:nvPr userDrawn="1"/>
        </p:nvCxnSpPr>
        <p:spPr bwMode="gray">
          <a:xfrm>
            <a:off x="2429530" y="1333616"/>
            <a:ext cx="0" cy="3636190"/>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21" name="Text Placeholder 3"/>
          <p:cNvSpPr>
            <a:spLocks noGrp="1"/>
          </p:cNvSpPr>
          <p:nvPr>
            <p:ph type="body" sz="quarter" idx="28" hasCustomPrompt="1"/>
          </p:nvPr>
        </p:nvSpPr>
        <p:spPr bwMode="gray">
          <a:xfrm>
            <a:off x="2588058" y="1312207"/>
            <a:ext cx="4669992" cy="200055"/>
          </a:xfrm>
        </p:spPr>
        <p:txBody>
          <a:bodyPr/>
          <a:lstStyle>
            <a:lvl1pPr marL="0" indent="0">
              <a:spcBef>
                <a:spcPts val="0"/>
              </a:spcBef>
              <a:buNone/>
              <a:defRPr sz="1300">
                <a:solidFill>
                  <a:schemeClr val="tx1"/>
                </a:solidFill>
              </a:defRPr>
            </a:lvl1pPr>
          </a:lstStyle>
          <a:p>
            <a:pPr lvl="0"/>
            <a:r>
              <a:rPr lang="en-US" dirty="0" smtClean="0"/>
              <a:t>Page Subtitle – Verdana 13pt Regular, Title Case</a:t>
            </a:r>
          </a:p>
        </p:txBody>
      </p:sp>
      <p:sp>
        <p:nvSpPr>
          <p:cNvPr id="22" name="Text Placeholder 7"/>
          <p:cNvSpPr>
            <a:spLocks noGrp="1"/>
          </p:cNvSpPr>
          <p:nvPr>
            <p:ph type="body" sz="quarter" idx="36" hasCustomPrompt="1"/>
          </p:nvPr>
        </p:nvSpPr>
        <p:spPr bwMode="gray">
          <a:xfrm>
            <a:off x="512763" y="464481"/>
            <a:ext cx="2743200" cy="123111"/>
          </a:xfrm>
        </p:spPr>
        <p:txBody>
          <a:bodyPr/>
          <a:lstStyle>
            <a:lvl1pPr marL="0" indent="0">
              <a:spcBef>
                <a:spcPts val="0"/>
              </a:spcBef>
              <a:buNone/>
              <a:defRPr sz="800">
                <a:solidFill>
                  <a:schemeClr val="tx1"/>
                </a:solidFill>
              </a:defRPr>
            </a:lvl1pPr>
            <a:lvl2pPr>
              <a:spcBef>
                <a:spcPts val="0"/>
              </a:spcBef>
              <a:defRPr sz="800"/>
            </a:lvl2pPr>
            <a:lvl3pPr>
              <a:spcBef>
                <a:spcPts val="0"/>
              </a:spcBef>
              <a:defRPr sz="800"/>
            </a:lvl3pPr>
            <a:lvl4pPr>
              <a:spcBef>
                <a:spcPts val="0"/>
              </a:spcBef>
              <a:defRPr sz="800"/>
            </a:lvl4pPr>
            <a:lvl5pPr>
              <a:spcBef>
                <a:spcPts val="0"/>
              </a:spcBef>
              <a:defRPr sz="800"/>
            </a:lvl5pPr>
          </a:lstStyle>
          <a:p>
            <a:pPr lvl="0"/>
            <a:r>
              <a:rPr lang="en-US" dirty="0" smtClean="0"/>
              <a:t>Top Kicker – Verdana 8pt Regular, Title Case</a:t>
            </a:r>
          </a:p>
        </p:txBody>
      </p:sp>
      <p:sp>
        <p:nvSpPr>
          <p:cNvPr id="3" name="Text Placeholder 2"/>
          <p:cNvSpPr>
            <a:spLocks noGrp="1"/>
          </p:cNvSpPr>
          <p:nvPr>
            <p:ph type="body" sz="quarter" idx="38" hasCustomPrompt="1"/>
          </p:nvPr>
        </p:nvSpPr>
        <p:spPr bwMode="gray">
          <a:xfrm>
            <a:off x="2588058" y="1555757"/>
            <a:ext cx="4669992" cy="161583"/>
          </a:xfrm>
        </p:spPr>
        <p:txBody>
          <a:bodyPr/>
          <a:lstStyle>
            <a:lvl1pPr marL="0" indent="0">
              <a:spcBef>
                <a:spcPts val="0"/>
              </a:spcBef>
              <a:buNone/>
              <a:defRPr sz="1050" i="1">
                <a:solidFill>
                  <a:schemeClr val="accent3"/>
                </a:solidFill>
              </a:defRPr>
            </a:lvl1pPr>
            <a:lvl2pPr marL="112713" indent="0">
              <a:spcBef>
                <a:spcPts val="0"/>
              </a:spcBef>
              <a:buNone/>
              <a:defRPr sz="1050" i="1">
                <a:solidFill>
                  <a:schemeClr val="accent3"/>
                </a:solidFill>
              </a:defRPr>
            </a:lvl2pPr>
            <a:lvl3pPr marL="230187" indent="0">
              <a:spcBef>
                <a:spcPts val="0"/>
              </a:spcBef>
              <a:buNone/>
              <a:defRPr sz="1050" i="1">
                <a:solidFill>
                  <a:schemeClr val="accent3"/>
                </a:solidFill>
              </a:defRPr>
            </a:lvl3pPr>
            <a:lvl4pPr marL="342900" indent="0">
              <a:spcBef>
                <a:spcPts val="0"/>
              </a:spcBef>
              <a:buNone/>
              <a:defRPr sz="1050" i="1">
                <a:solidFill>
                  <a:schemeClr val="accent3"/>
                </a:solidFill>
              </a:defRPr>
            </a:lvl4pPr>
            <a:lvl5pPr marL="458787" indent="0">
              <a:spcBef>
                <a:spcPts val="0"/>
              </a:spcBef>
              <a:buNone/>
              <a:defRPr sz="1050" i="1">
                <a:solidFill>
                  <a:schemeClr val="accent3"/>
                </a:solidFill>
              </a:defRPr>
            </a:lvl5pPr>
          </a:lstStyle>
          <a:p>
            <a:pPr lvl="0"/>
            <a:r>
              <a:rPr lang="en-US" dirty="0" smtClean="0"/>
              <a:t>Page Sub-subtitle – Verdana 10.5pt Italic, Accent 3, Title Case</a:t>
            </a:r>
          </a:p>
        </p:txBody>
      </p:sp>
      <p:sp>
        <p:nvSpPr>
          <p:cNvPr id="5" name="Text Placeholder 4"/>
          <p:cNvSpPr>
            <a:spLocks noGrp="1"/>
          </p:cNvSpPr>
          <p:nvPr>
            <p:ph type="body" sz="quarter" idx="39" hasCustomPrompt="1"/>
          </p:nvPr>
        </p:nvSpPr>
        <p:spPr bwMode="gray">
          <a:xfrm>
            <a:off x="515215" y="1312206"/>
            <a:ext cx="1828800" cy="3657600"/>
          </a:xfrm>
        </p:spPr>
        <p:txBody>
          <a:bodyPr>
            <a:noAutofit/>
          </a:bodyPr>
          <a:lstStyle>
            <a:lvl1pPr marL="0" indent="0">
              <a:lnSpc>
                <a:spcPct val="120000"/>
              </a:lnSpc>
              <a:spcBef>
                <a:spcPts val="800"/>
              </a:spcBef>
              <a:buNone/>
              <a:defRPr>
                <a:solidFill>
                  <a:schemeClr val="tx1"/>
                </a:solidFill>
              </a:defRPr>
            </a:lvl1pPr>
            <a:lvl2pPr>
              <a:lnSpc>
                <a:spcPct val="120000"/>
              </a:lnSpc>
              <a:spcBef>
                <a:spcPts val="800"/>
              </a:spcBef>
              <a:defRPr/>
            </a:lvl2pPr>
            <a:lvl3pPr>
              <a:lnSpc>
                <a:spcPct val="120000"/>
              </a:lnSpc>
              <a:spcBef>
                <a:spcPts val="800"/>
              </a:spcBef>
              <a:defRPr/>
            </a:lvl3pPr>
            <a:lvl4pPr>
              <a:lnSpc>
                <a:spcPct val="120000"/>
              </a:lnSpc>
              <a:spcBef>
                <a:spcPts val="800"/>
              </a:spcBef>
              <a:defRPr/>
            </a:lvl4pPr>
            <a:lvl5pPr>
              <a:lnSpc>
                <a:spcPct val="120000"/>
              </a:lnSpc>
              <a:spcBef>
                <a:spcPts val="800"/>
              </a:spcBef>
              <a:defRPr/>
            </a:lvl5pPr>
          </a:lstStyle>
          <a:p>
            <a:pPr lvl="0"/>
            <a:r>
              <a:rPr lang="en-US" dirty="0" smtClean="0"/>
              <a:t>Section Text – Verdana 9pt Regular. Click to add text. Click to add text. Click to add text. Click to add text. Click to add text. Click to add text. Click to add text. Click to add text.</a:t>
            </a:r>
            <a:br>
              <a:rPr lang="en-US" dirty="0" smtClean="0"/>
            </a:br>
            <a:r>
              <a:rPr lang="en-US" dirty="0" smtClean="0"/>
              <a:t>Click to add text. Click to add text. Click to add text. Click to add text. Click to add text. Click to add text. Click to add text. Click to add text. </a:t>
            </a:r>
          </a:p>
        </p:txBody>
      </p:sp>
      <p:cxnSp>
        <p:nvCxnSpPr>
          <p:cNvPr id="27" name="Straight Connector 26"/>
          <p:cNvCxnSpPr/>
          <p:nvPr userDrawn="1"/>
        </p:nvCxnSpPr>
        <p:spPr bwMode="gray">
          <a:xfrm>
            <a:off x="2429530" y="5365202"/>
            <a:ext cx="0" cy="3636190"/>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28" name="Text Placeholder 3"/>
          <p:cNvSpPr>
            <a:spLocks noGrp="1"/>
          </p:cNvSpPr>
          <p:nvPr>
            <p:ph type="body" sz="quarter" idx="40" hasCustomPrompt="1"/>
          </p:nvPr>
        </p:nvSpPr>
        <p:spPr bwMode="gray">
          <a:xfrm>
            <a:off x="2588058" y="5343793"/>
            <a:ext cx="4669992" cy="200055"/>
          </a:xfrm>
        </p:spPr>
        <p:txBody>
          <a:bodyPr/>
          <a:lstStyle>
            <a:lvl1pPr marL="0" indent="0">
              <a:spcBef>
                <a:spcPts val="0"/>
              </a:spcBef>
              <a:buNone/>
              <a:defRPr sz="1300">
                <a:solidFill>
                  <a:schemeClr val="tx1"/>
                </a:solidFill>
              </a:defRPr>
            </a:lvl1pPr>
          </a:lstStyle>
          <a:p>
            <a:pPr lvl="0"/>
            <a:r>
              <a:rPr lang="en-US" dirty="0" smtClean="0"/>
              <a:t>Page Subtitle – Verdana 13pt Regular, Title Case</a:t>
            </a:r>
          </a:p>
        </p:txBody>
      </p:sp>
      <p:sp>
        <p:nvSpPr>
          <p:cNvPr id="29" name="Text Placeholder 2"/>
          <p:cNvSpPr>
            <a:spLocks noGrp="1"/>
          </p:cNvSpPr>
          <p:nvPr>
            <p:ph type="body" sz="quarter" idx="41" hasCustomPrompt="1"/>
          </p:nvPr>
        </p:nvSpPr>
        <p:spPr bwMode="gray">
          <a:xfrm>
            <a:off x="2588058" y="5587343"/>
            <a:ext cx="4669992" cy="161583"/>
          </a:xfrm>
        </p:spPr>
        <p:txBody>
          <a:bodyPr/>
          <a:lstStyle>
            <a:lvl1pPr marL="0" indent="0">
              <a:spcBef>
                <a:spcPts val="0"/>
              </a:spcBef>
              <a:buNone/>
              <a:defRPr sz="1050" i="1">
                <a:solidFill>
                  <a:schemeClr val="accent3"/>
                </a:solidFill>
              </a:defRPr>
            </a:lvl1pPr>
            <a:lvl2pPr marL="112713" indent="0">
              <a:spcBef>
                <a:spcPts val="0"/>
              </a:spcBef>
              <a:buNone/>
              <a:defRPr sz="1050" i="1">
                <a:solidFill>
                  <a:schemeClr val="accent3"/>
                </a:solidFill>
              </a:defRPr>
            </a:lvl2pPr>
            <a:lvl3pPr marL="230187" indent="0">
              <a:spcBef>
                <a:spcPts val="0"/>
              </a:spcBef>
              <a:buNone/>
              <a:defRPr sz="1050" i="1">
                <a:solidFill>
                  <a:schemeClr val="accent3"/>
                </a:solidFill>
              </a:defRPr>
            </a:lvl3pPr>
            <a:lvl4pPr marL="342900" indent="0">
              <a:spcBef>
                <a:spcPts val="0"/>
              </a:spcBef>
              <a:buNone/>
              <a:defRPr sz="1050" i="1">
                <a:solidFill>
                  <a:schemeClr val="accent3"/>
                </a:solidFill>
              </a:defRPr>
            </a:lvl4pPr>
            <a:lvl5pPr marL="458787" indent="0">
              <a:spcBef>
                <a:spcPts val="0"/>
              </a:spcBef>
              <a:buNone/>
              <a:defRPr sz="1050" i="1">
                <a:solidFill>
                  <a:schemeClr val="accent3"/>
                </a:solidFill>
              </a:defRPr>
            </a:lvl5pPr>
          </a:lstStyle>
          <a:p>
            <a:pPr lvl="0"/>
            <a:r>
              <a:rPr lang="en-US" dirty="0" smtClean="0"/>
              <a:t>Page Sub-subtitle – Verdana 10.5pt Italic, Accent 3, Title Case</a:t>
            </a:r>
          </a:p>
        </p:txBody>
      </p:sp>
      <p:sp>
        <p:nvSpPr>
          <p:cNvPr id="30" name="Text Placeholder 4"/>
          <p:cNvSpPr>
            <a:spLocks noGrp="1"/>
          </p:cNvSpPr>
          <p:nvPr>
            <p:ph type="body" sz="quarter" idx="42" hasCustomPrompt="1"/>
          </p:nvPr>
        </p:nvSpPr>
        <p:spPr bwMode="gray">
          <a:xfrm>
            <a:off x="515215" y="5343792"/>
            <a:ext cx="1828800" cy="3657600"/>
          </a:xfrm>
        </p:spPr>
        <p:txBody>
          <a:bodyPr>
            <a:noAutofit/>
          </a:bodyPr>
          <a:lstStyle>
            <a:lvl1pPr marL="0" indent="0">
              <a:lnSpc>
                <a:spcPct val="120000"/>
              </a:lnSpc>
              <a:spcBef>
                <a:spcPts val="800"/>
              </a:spcBef>
              <a:buNone/>
              <a:defRPr>
                <a:solidFill>
                  <a:schemeClr val="tx1"/>
                </a:solidFill>
              </a:defRPr>
            </a:lvl1pPr>
            <a:lvl2pPr>
              <a:lnSpc>
                <a:spcPct val="120000"/>
              </a:lnSpc>
              <a:spcBef>
                <a:spcPts val="800"/>
              </a:spcBef>
              <a:defRPr/>
            </a:lvl2pPr>
            <a:lvl3pPr>
              <a:lnSpc>
                <a:spcPct val="120000"/>
              </a:lnSpc>
              <a:spcBef>
                <a:spcPts val="800"/>
              </a:spcBef>
              <a:defRPr/>
            </a:lvl3pPr>
            <a:lvl4pPr>
              <a:lnSpc>
                <a:spcPct val="120000"/>
              </a:lnSpc>
              <a:spcBef>
                <a:spcPts val="800"/>
              </a:spcBef>
              <a:defRPr/>
            </a:lvl4pPr>
            <a:lvl5pPr>
              <a:lnSpc>
                <a:spcPct val="120000"/>
              </a:lnSpc>
              <a:spcBef>
                <a:spcPts val="800"/>
              </a:spcBef>
              <a:defRPr/>
            </a:lvl5pPr>
          </a:lstStyle>
          <a:p>
            <a:pPr lvl="0"/>
            <a:r>
              <a:rPr lang="en-US" dirty="0" smtClean="0"/>
              <a:t>Section Text – Verdana 9pt Regular. Click to add text. Click to add text. Click to add text. Click to add text. Click to add text. Click to add text. Click to add text. Click to add text.</a:t>
            </a:r>
            <a:br>
              <a:rPr lang="en-US" dirty="0" smtClean="0"/>
            </a:br>
            <a:r>
              <a:rPr lang="en-US" dirty="0" smtClean="0"/>
              <a:t>Click to add text. Click to add text. Click to add text. Click to add text. Click to add text. Click to add text. Click to add text. Click to add text. </a:t>
            </a:r>
          </a:p>
        </p:txBody>
      </p:sp>
      <p:sp>
        <p:nvSpPr>
          <p:cNvPr id="7" name="Text Placeholder 6"/>
          <p:cNvSpPr>
            <a:spLocks noGrp="1"/>
          </p:cNvSpPr>
          <p:nvPr>
            <p:ph type="body" sz="quarter" idx="43" hasCustomPrompt="1"/>
          </p:nvPr>
        </p:nvSpPr>
        <p:spPr bwMode="gray">
          <a:xfrm>
            <a:off x="4923054" y="9395430"/>
            <a:ext cx="2331720" cy="153888"/>
          </a:xfrm>
        </p:spPr>
        <p:txBody>
          <a:bodyPr anchor="b" anchorCtr="0"/>
          <a:lstStyle>
            <a:lvl1pPr marL="0" indent="0">
              <a:spcBef>
                <a:spcPts val="0"/>
              </a:spcBef>
              <a:buNone/>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31" name="Text Placeholder 6"/>
          <p:cNvSpPr>
            <a:spLocks noGrp="1"/>
          </p:cNvSpPr>
          <p:nvPr>
            <p:ph type="body" sz="quarter" idx="44" hasCustomPrompt="1"/>
          </p:nvPr>
        </p:nvSpPr>
        <p:spPr bwMode="gray">
          <a:xfrm>
            <a:off x="512763" y="9318486"/>
            <a:ext cx="1965960" cy="230832"/>
          </a:xfrm>
        </p:spPr>
        <p:txBody>
          <a:bodyPr anchor="b" anchorCtr="0"/>
          <a:lstStyle>
            <a:lvl1pPr marL="118872" indent="-118872">
              <a:spcBef>
                <a:spcPts val="100"/>
              </a:spcBef>
              <a:buFont typeface="+mj-lt"/>
              <a:buAutoNum type="arabicParenR"/>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
        <p:nvSpPr>
          <p:cNvPr id="2" name="Title 1"/>
          <p:cNvSpPr>
            <a:spLocks noGrp="1"/>
          </p:cNvSpPr>
          <p:nvPr>
            <p:ph type="title" hasCustomPrompt="1"/>
          </p:nvPr>
        </p:nvSpPr>
        <p:spPr bwMode="gray">
          <a:xfrm>
            <a:off x="512763" y="700183"/>
            <a:ext cx="6745287" cy="307777"/>
          </a:xfrm>
        </p:spPr>
        <p:txBody>
          <a:bodyPr/>
          <a:lstStyle/>
          <a:p>
            <a:r>
              <a:rPr lang="en-US" dirty="0" smtClean="0"/>
              <a:t>Page Title – Rockwell 20pt Regular, Title Case</a:t>
            </a:r>
            <a:endParaRPr lang="en-US" dirty="0"/>
          </a:p>
        </p:txBody>
      </p:sp>
      <p:cxnSp>
        <p:nvCxnSpPr>
          <p:cNvPr id="16" name="Straight Connector 15"/>
          <p:cNvCxnSpPr/>
          <p:nvPr userDrawn="1"/>
        </p:nvCxnSpPr>
        <p:spPr bwMode="gray">
          <a:xfrm>
            <a:off x="504032" y="1037059"/>
            <a:ext cx="6754018"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15205978"/>
      </p:ext>
    </p:extLst>
  </p:cSld>
  <p:clrMapOvr>
    <a:masterClrMapping/>
  </p:clrMapOvr>
  <p:timing>
    <p:tnLst>
      <p:par>
        <p:cTn id="1" dur="indefinite" restart="never" nodeType="tmRoot"/>
      </p:par>
    </p:tnLst>
  </p:timing>
  <p:extLst>
    <p:ext uri="{DCECCB84-F9BA-43D5-87BE-67443E8EF086}">
      <p15:sldGuideLst xmlns="" xmlns:p15="http://schemas.microsoft.com/office/powerpoint/2012/main">
        <p15:guide id="1" pos="1626" userDrawn="1">
          <p15:clr>
            <a:srgbClr val="FBAE40"/>
          </p15:clr>
        </p15:guide>
        <p15:guide id="2" pos="1479" userDrawn="1">
          <p15:clr>
            <a:srgbClr val="FBAE40"/>
          </p15:clr>
        </p15:guide>
        <p15:guide id="3" orient="horz" pos="823" userDrawn="1">
          <p15:clr>
            <a:srgbClr val="FBAE40"/>
          </p15:clr>
        </p15:guide>
        <p15:guide id="4" orient="horz" pos="3134" userDrawn="1">
          <p15:clr>
            <a:srgbClr val="FBAE40"/>
          </p15:clr>
        </p15:guide>
        <p15:guide id="5" orient="horz" pos="3361" userDrawn="1">
          <p15:clr>
            <a:srgbClr val="FBAE40"/>
          </p15:clr>
        </p15:guide>
        <p15:guide id="6" orient="horz" pos="5674"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Box Text: Standard">
    <p:spTree>
      <p:nvGrpSpPr>
        <p:cNvPr id="1" name=""/>
        <p:cNvGrpSpPr/>
        <p:nvPr/>
      </p:nvGrpSpPr>
      <p:grpSpPr>
        <a:xfrm>
          <a:off x="0" y="0"/>
          <a:ext cx="0" cy="0"/>
          <a:chOff x="0" y="0"/>
          <a:chExt cx="0" cy="0"/>
        </a:xfrm>
      </p:grpSpPr>
      <p:cxnSp>
        <p:nvCxnSpPr>
          <p:cNvPr id="18" name="Straight Connector 17"/>
          <p:cNvCxnSpPr/>
          <p:nvPr userDrawn="1"/>
        </p:nvCxnSpPr>
        <p:spPr bwMode="gray">
          <a:xfrm>
            <a:off x="2581275" y="1037059"/>
            <a:ext cx="4676775"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10" name="Title 1"/>
          <p:cNvSpPr>
            <a:spLocks noGrp="1"/>
          </p:cNvSpPr>
          <p:nvPr>
            <p:ph type="title" hasCustomPrompt="1"/>
          </p:nvPr>
        </p:nvSpPr>
        <p:spPr bwMode="gray">
          <a:xfrm>
            <a:off x="2588087" y="700183"/>
            <a:ext cx="4669963" cy="307777"/>
          </a:xfrm>
          <a:prstGeom prst="rect">
            <a:avLst/>
          </a:prstGeom>
        </p:spPr>
        <p:txBody>
          <a:bodyPr wrap="square" lIns="0" tIns="0" rIns="0" bIns="0" anchor="b" anchorCtr="0">
            <a:spAutoFit/>
          </a:bodyPr>
          <a:lstStyle>
            <a:lvl1pPr>
              <a:lnSpc>
                <a:spcPct val="100000"/>
              </a:lnSpc>
              <a:defRPr sz="2000" b="0" spc="40" baseline="0"/>
            </a:lvl1pPr>
          </a:lstStyle>
          <a:p>
            <a:r>
              <a:rPr lang="en-US" dirty="0" smtClean="0"/>
              <a:t>Page Title – Rockwell 20pt Regular</a:t>
            </a:r>
          </a:p>
        </p:txBody>
      </p:sp>
      <p:sp>
        <p:nvSpPr>
          <p:cNvPr id="12" name="Text Placeholder 3"/>
          <p:cNvSpPr>
            <a:spLocks noGrp="1"/>
          </p:cNvSpPr>
          <p:nvPr>
            <p:ph type="body" sz="quarter" idx="28" hasCustomPrompt="1"/>
          </p:nvPr>
        </p:nvSpPr>
        <p:spPr bwMode="gray">
          <a:xfrm>
            <a:off x="2588087" y="1110761"/>
            <a:ext cx="4669963" cy="200055"/>
          </a:xfrm>
        </p:spPr>
        <p:txBody>
          <a:bodyPr/>
          <a:lstStyle>
            <a:lvl1pPr marL="0" indent="0">
              <a:spcBef>
                <a:spcPts val="0"/>
              </a:spcBef>
              <a:buNone/>
              <a:defRPr sz="1300">
                <a:solidFill>
                  <a:schemeClr val="tx1"/>
                </a:solidFill>
              </a:defRPr>
            </a:lvl1pPr>
          </a:lstStyle>
          <a:p>
            <a:pPr lvl="0"/>
            <a:r>
              <a:rPr lang="en-US" dirty="0" smtClean="0"/>
              <a:t>Page Subtitle – Verdana 13pt Regular, Title Case</a:t>
            </a:r>
          </a:p>
        </p:txBody>
      </p:sp>
      <p:sp>
        <p:nvSpPr>
          <p:cNvPr id="13" name="Text Placeholder 7"/>
          <p:cNvSpPr>
            <a:spLocks noGrp="1"/>
          </p:cNvSpPr>
          <p:nvPr>
            <p:ph type="body" sz="quarter" idx="29" hasCustomPrompt="1"/>
          </p:nvPr>
        </p:nvSpPr>
        <p:spPr bwMode="gray">
          <a:xfrm>
            <a:off x="2588087" y="464481"/>
            <a:ext cx="2743200" cy="123111"/>
          </a:xfrm>
        </p:spPr>
        <p:txBody>
          <a:bodyPr/>
          <a:lstStyle>
            <a:lvl1pPr marL="0" indent="0">
              <a:spcBef>
                <a:spcPts val="0"/>
              </a:spcBef>
              <a:buNone/>
              <a:defRPr sz="800">
                <a:solidFill>
                  <a:schemeClr val="tx1"/>
                </a:solidFill>
              </a:defRPr>
            </a:lvl1pPr>
            <a:lvl2pPr>
              <a:spcBef>
                <a:spcPts val="0"/>
              </a:spcBef>
              <a:defRPr sz="800"/>
            </a:lvl2pPr>
            <a:lvl3pPr>
              <a:spcBef>
                <a:spcPts val="0"/>
              </a:spcBef>
              <a:defRPr sz="800"/>
            </a:lvl3pPr>
            <a:lvl4pPr>
              <a:spcBef>
                <a:spcPts val="0"/>
              </a:spcBef>
              <a:defRPr sz="800"/>
            </a:lvl4pPr>
            <a:lvl5pPr>
              <a:spcBef>
                <a:spcPts val="0"/>
              </a:spcBef>
              <a:defRPr sz="800"/>
            </a:lvl5pPr>
          </a:lstStyle>
          <a:p>
            <a:pPr lvl="0"/>
            <a:r>
              <a:rPr lang="en-US" dirty="0" smtClean="0"/>
              <a:t>Top Kicker – Verdana 8pt Regular, Title Case</a:t>
            </a:r>
          </a:p>
        </p:txBody>
      </p:sp>
      <p:sp>
        <p:nvSpPr>
          <p:cNvPr id="14" name="Text Placeholder 2"/>
          <p:cNvSpPr>
            <a:spLocks noGrp="1"/>
          </p:cNvSpPr>
          <p:nvPr>
            <p:ph type="body" sz="quarter" idx="32" hasCustomPrompt="1"/>
          </p:nvPr>
        </p:nvSpPr>
        <p:spPr bwMode="gray">
          <a:xfrm>
            <a:off x="504825" y="464479"/>
            <a:ext cx="1920240" cy="9082745"/>
          </a:xfrm>
          <a:ln w="12700">
            <a:solidFill>
              <a:schemeClr val="accent3"/>
            </a:solidFill>
            <a:miter lim="800000"/>
          </a:ln>
        </p:spPr>
        <p:txBody>
          <a:bodyPr lIns="137160" tIns="137160" rIns="137160" bIns="137160">
            <a:noAutofit/>
          </a:bodyPr>
          <a:lstStyle>
            <a:lvl1pPr marL="0" indent="0">
              <a:spcBef>
                <a:spcPts val="0"/>
              </a:spcBef>
              <a:buNone/>
              <a:defRPr sz="1000" b="1">
                <a:solidFill>
                  <a:schemeClr val="tx1"/>
                </a:solidFill>
              </a:defRPr>
            </a:lvl1pPr>
            <a:lvl2pPr marL="112713" indent="0">
              <a:buNone/>
              <a:defRPr sz="1000"/>
            </a:lvl2pPr>
            <a:lvl3pPr marL="230187" indent="0">
              <a:buNone/>
              <a:defRPr sz="1000"/>
            </a:lvl3pPr>
            <a:lvl4pPr marL="342900" indent="0">
              <a:buNone/>
              <a:defRPr sz="1000"/>
            </a:lvl4pPr>
            <a:lvl5pPr marL="458787" indent="0">
              <a:buNone/>
              <a:defRPr sz="1000"/>
            </a:lvl5pPr>
          </a:lstStyle>
          <a:p>
            <a:pPr lvl="0"/>
            <a:r>
              <a:rPr lang="en-US" dirty="0" smtClean="0"/>
              <a:t>Box Title – Verdana</a:t>
            </a:r>
          </a:p>
        </p:txBody>
      </p:sp>
      <p:sp>
        <p:nvSpPr>
          <p:cNvPr id="17" name="Text Placeholder 5"/>
          <p:cNvSpPr>
            <a:spLocks noGrp="1"/>
          </p:cNvSpPr>
          <p:nvPr>
            <p:ph type="body" sz="quarter" idx="34" hasCustomPrompt="1"/>
          </p:nvPr>
        </p:nvSpPr>
        <p:spPr bwMode="gray">
          <a:xfrm>
            <a:off x="504825" y="744548"/>
            <a:ext cx="1920240" cy="8802675"/>
          </a:xfrm>
        </p:spPr>
        <p:txBody>
          <a:bodyPr lIns="137160" tIns="137160" rIns="137160">
            <a:noAutofit/>
          </a:bodyPr>
          <a:lstStyle>
            <a:lvl1pPr marL="0" indent="0">
              <a:lnSpc>
                <a:spcPct val="120000"/>
              </a:lnSpc>
              <a:spcBef>
                <a:spcPts val="800"/>
              </a:spcBef>
              <a:buNone/>
              <a:defRPr>
                <a:solidFill>
                  <a:schemeClr val="tx1"/>
                </a:solidFill>
              </a:defRPr>
            </a:lvl1pPr>
            <a:lvl2pPr marL="112713" indent="0">
              <a:lnSpc>
                <a:spcPct val="120000"/>
              </a:lnSpc>
              <a:spcBef>
                <a:spcPts val="800"/>
              </a:spcBef>
              <a:buNone/>
              <a:defRPr/>
            </a:lvl2pPr>
            <a:lvl3pPr marL="230187" indent="0">
              <a:lnSpc>
                <a:spcPct val="120000"/>
              </a:lnSpc>
              <a:spcBef>
                <a:spcPts val="800"/>
              </a:spcBef>
              <a:buNone/>
              <a:defRPr/>
            </a:lvl3pPr>
            <a:lvl4pPr marL="342900" indent="0">
              <a:lnSpc>
                <a:spcPct val="120000"/>
              </a:lnSpc>
              <a:spcBef>
                <a:spcPts val="800"/>
              </a:spcBef>
              <a:buNone/>
              <a:defRPr/>
            </a:lvl4pPr>
            <a:lvl5pPr marL="458787" indent="0">
              <a:lnSpc>
                <a:spcPct val="120000"/>
              </a:lnSpc>
              <a:spcBef>
                <a:spcPts val="800"/>
              </a:spcBef>
              <a:buNone/>
              <a:defRPr/>
            </a:lvl5pPr>
          </a:lstStyle>
          <a:p>
            <a:pPr lvl="0"/>
            <a:r>
              <a:rPr lang="en-US" dirty="0" smtClean="0"/>
              <a:t>Section Text – Verdana 9pt Regular. Click to add text. Click to add text. Click to add text. Click to add text. Click to add text. Click to add text. Click to add text. Click to add text.</a:t>
            </a:r>
            <a:br>
              <a:rPr lang="en-US" dirty="0" smtClean="0"/>
            </a:br>
            <a:r>
              <a:rPr lang="en-US" dirty="0" smtClean="0"/>
              <a:t>Click to add text. Click to add text. Click to add text. Click to add text. Click to add text. Click to add text. Click to add text. Click to add text. </a:t>
            </a:r>
          </a:p>
        </p:txBody>
      </p:sp>
      <p:sp>
        <p:nvSpPr>
          <p:cNvPr id="19" name="Text Placeholder 6"/>
          <p:cNvSpPr>
            <a:spLocks noGrp="1"/>
          </p:cNvSpPr>
          <p:nvPr>
            <p:ph type="body" sz="quarter" idx="43" hasCustomPrompt="1"/>
          </p:nvPr>
        </p:nvSpPr>
        <p:spPr bwMode="gray">
          <a:xfrm>
            <a:off x="4928977" y="9393338"/>
            <a:ext cx="2331720" cy="153888"/>
          </a:xfrm>
        </p:spPr>
        <p:txBody>
          <a:bodyPr anchor="b" anchorCtr="0"/>
          <a:lstStyle>
            <a:lvl1pPr marL="0" indent="0">
              <a:spcBef>
                <a:spcPts val="0"/>
              </a:spcBef>
              <a:buNone/>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20" name="Text Placeholder 6"/>
          <p:cNvSpPr>
            <a:spLocks noGrp="1"/>
          </p:cNvSpPr>
          <p:nvPr>
            <p:ph type="body" sz="quarter" idx="44" hasCustomPrompt="1"/>
          </p:nvPr>
        </p:nvSpPr>
        <p:spPr bwMode="gray">
          <a:xfrm>
            <a:off x="2585508" y="9316394"/>
            <a:ext cx="1965960" cy="230832"/>
          </a:xfrm>
        </p:spPr>
        <p:txBody>
          <a:bodyPr anchor="b" anchorCtr="0"/>
          <a:lstStyle>
            <a:lvl1pPr marL="118872" indent="-118872">
              <a:spcBef>
                <a:spcPts val="100"/>
              </a:spcBef>
              <a:buFont typeface="+mj-lt"/>
              <a:buAutoNum type="arabicParenR"/>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Tree>
    <p:extLst>
      <p:ext uri="{BB962C8B-B14F-4D97-AF65-F5344CB8AC3E}">
        <p14:creationId xmlns:p14="http://schemas.microsoft.com/office/powerpoint/2010/main" val="2993346309"/>
      </p:ext>
    </p:extLst>
  </p:cSld>
  <p:clrMapOvr>
    <a:masterClrMapping/>
  </p:clrMapOvr>
  <p:timing>
    <p:tnLst>
      <p:par>
        <p:cTn id="1" dur="indefinite" restart="never" nodeType="tmRoot"/>
      </p:par>
    </p:tnLst>
  </p:timing>
  <p:extLst>
    <p:ext uri="{DCECCB84-F9BA-43D5-87BE-67443E8EF086}">
      <p15:sldGuideLst xmlns="" xmlns:p15="http://schemas.microsoft.com/office/powerpoint/2012/main">
        <p15:guide id="1" pos="1626" userDrawn="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lank Page: with Footer">
    <p:bg bwMode="gray">
      <p:bgRef idx="1001">
        <a:schemeClr val="bg1"/>
      </p:bgRef>
    </p:bg>
    <p:spTree>
      <p:nvGrpSpPr>
        <p:cNvPr id="1" name=""/>
        <p:cNvGrpSpPr/>
        <p:nvPr/>
      </p:nvGrpSpPr>
      <p:grpSpPr>
        <a:xfrm>
          <a:off x="0" y="0"/>
          <a:ext cx="0" cy="0"/>
          <a:chOff x="0" y="0"/>
          <a:chExt cx="0" cy="0"/>
        </a:xfrm>
      </p:grpSpPr>
    </p:spTree>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Blank Page">
    <p:bg bwMode="gray">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803562781"/>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Back Cover ">
    <p:spTree>
      <p:nvGrpSpPr>
        <p:cNvPr id="1" name=""/>
        <p:cNvGrpSpPr/>
        <p:nvPr/>
      </p:nvGrpSpPr>
      <p:grpSpPr>
        <a:xfrm>
          <a:off x="0" y="0"/>
          <a:ext cx="0" cy="0"/>
          <a:chOff x="0" y="0"/>
          <a:chExt cx="0" cy="0"/>
        </a:xfrm>
      </p:grpSpPr>
      <p:grpSp>
        <p:nvGrpSpPr>
          <p:cNvPr id="18" name="Group 17"/>
          <p:cNvGrpSpPr/>
          <p:nvPr userDrawn="1"/>
        </p:nvGrpSpPr>
        <p:grpSpPr bwMode="gray">
          <a:xfrm>
            <a:off x="2957819" y="3631298"/>
            <a:ext cx="1856762" cy="1513975"/>
            <a:chOff x="3898372" y="2882900"/>
            <a:chExt cx="2476500" cy="2019300"/>
          </a:xfrm>
        </p:grpSpPr>
        <p:pic>
          <p:nvPicPr>
            <p:cNvPr id="19" name="Picture 3"/>
            <p:cNvPicPr>
              <a:picLocks noChangeAspect="1" noChangeArrowheads="1"/>
            </p:cNvPicPr>
            <p:nvPr userDrawn="1"/>
          </p:nvPicPr>
          <p:blipFill>
            <a:blip r:embed="rId2">
              <a:extLst>
                <a:ext uri="{28A0092B-C50C-407E-A947-70E740481C1C}">
                  <a14:useLocalDpi xmlns:a14="http://schemas.microsoft.com/office/drawing/2010/main" val="0"/>
                </a:ext>
              </a:extLst>
            </a:blip>
            <a:stretch>
              <a:fillRect/>
            </a:stretch>
          </p:blipFill>
          <p:spPr bwMode="gray">
            <a:xfrm>
              <a:off x="4024376" y="3276600"/>
              <a:ext cx="2224492" cy="1270738"/>
            </a:xfrm>
            <a:prstGeom prst="rect">
              <a:avLst/>
            </a:prstGeom>
            <a:noFill/>
            <a:extLst>
              <a:ext uri="{909E8E84-426E-40DD-AFC4-6F175D3DCCD1}">
                <a14:hiddenFill xmlns:a14="http://schemas.microsoft.com/office/drawing/2010/main">
                  <a:solidFill>
                    <a:srgbClr val="FFFFFF"/>
                  </a:solidFill>
                </a14:hiddenFill>
              </a:ext>
            </a:extLst>
          </p:spPr>
        </p:pic>
        <p:cxnSp>
          <p:nvCxnSpPr>
            <p:cNvPr id="20" name="Straight Connector 19"/>
            <p:cNvCxnSpPr/>
            <p:nvPr userDrawn="1"/>
          </p:nvCxnSpPr>
          <p:spPr bwMode="gray">
            <a:xfrm>
              <a:off x="3898372" y="2882900"/>
              <a:ext cx="2476500" cy="0"/>
            </a:xfrm>
            <a:prstGeom prst="line">
              <a:avLst/>
            </a:prstGeom>
            <a:ln w="19050">
              <a:solidFill>
                <a:schemeClr val="accent2"/>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p:nvPr userDrawn="1"/>
          </p:nvCxnSpPr>
          <p:spPr bwMode="gray">
            <a:xfrm>
              <a:off x="3898372" y="4902200"/>
              <a:ext cx="2476500" cy="0"/>
            </a:xfrm>
            <a:prstGeom prst="line">
              <a:avLst/>
            </a:prstGeom>
            <a:ln w="19050">
              <a:solidFill>
                <a:schemeClr val="accent2"/>
              </a:solidFill>
              <a:miter lim="800000"/>
              <a:headEnd type="none"/>
              <a:tailEnd type="none"/>
            </a:ln>
          </p:spPr>
          <p:style>
            <a:lnRef idx="1">
              <a:schemeClr val="accent1"/>
            </a:lnRef>
            <a:fillRef idx="0">
              <a:schemeClr val="accent1"/>
            </a:fillRef>
            <a:effectRef idx="0">
              <a:schemeClr val="accent1"/>
            </a:effectRef>
            <a:fontRef idx="minor">
              <a:schemeClr val="tx1"/>
            </a:fontRef>
          </p:style>
        </p:cxnSp>
      </p:grpSp>
      <p:grpSp>
        <p:nvGrpSpPr>
          <p:cNvPr id="17" name="Group 16"/>
          <p:cNvGrpSpPr/>
          <p:nvPr userDrawn="1"/>
        </p:nvGrpSpPr>
        <p:grpSpPr bwMode="gray">
          <a:xfrm>
            <a:off x="394240" y="9134518"/>
            <a:ext cx="4279313" cy="527990"/>
            <a:chOff x="398998" y="9127375"/>
            <a:chExt cx="4279313" cy="527990"/>
          </a:xfrm>
        </p:grpSpPr>
        <p:cxnSp>
          <p:nvCxnSpPr>
            <p:cNvPr id="23" name="Straight Connector 22"/>
            <p:cNvCxnSpPr/>
            <p:nvPr userDrawn="1"/>
          </p:nvCxnSpPr>
          <p:spPr bwMode="gray">
            <a:xfrm>
              <a:off x="1899262" y="9127375"/>
              <a:ext cx="0" cy="527990"/>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24" name="TextBox 23"/>
            <p:cNvSpPr txBox="1"/>
            <p:nvPr userDrawn="1"/>
          </p:nvSpPr>
          <p:spPr bwMode="gray">
            <a:xfrm>
              <a:off x="2027979" y="9237482"/>
              <a:ext cx="2650332" cy="307777"/>
            </a:xfrm>
            <a:prstGeom prst="rect">
              <a:avLst/>
            </a:prstGeom>
            <a:noFill/>
          </p:spPr>
          <p:txBody>
            <a:bodyPr wrap="square" lIns="0" tIns="0" rIns="0" bIns="0" rtlCol="0">
              <a:spAutoFit/>
            </a:bodyPr>
            <a:lstStyle/>
            <a:p>
              <a:pPr>
                <a:spcBef>
                  <a:spcPts val="0"/>
                </a:spcBef>
              </a:pPr>
              <a:r>
                <a:rPr lang="en-US" sz="1000" spc="0" baseline="0" dirty="0" smtClean="0">
                  <a:latin typeface="+mj-lt"/>
                </a:rPr>
                <a:t>2445 M Street NW, Washington DC 20037</a:t>
              </a:r>
            </a:p>
            <a:p>
              <a:pPr>
                <a:spcBef>
                  <a:spcPts val="0"/>
                </a:spcBef>
              </a:pPr>
              <a:r>
                <a:rPr lang="en-US" sz="1000" b="1" spc="0" baseline="0" dirty="0" smtClean="0">
                  <a:latin typeface="+mj-lt"/>
                </a:rPr>
                <a:t>P</a:t>
              </a:r>
              <a:r>
                <a:rPr lang="en-US" sz="1000" spc="0" baseline="0" dirty="0" smtClean="0">
                  <a:latin typeface="+mj-lt"/>
                </a:rPr>
                <a:t> 202.266.6400   </a:t>
              </a:r>
              <a:r>
                <a:rPr lang="en-US" sz="1000" b="1" spc="0" baseline="0" dirty="0" smtClean="0">
                  <a:latin typeface="+mj-lt"/>
                </a:rPr>
                <a:t>F</a:t>
              </a:r>
              <a:r>
                <a:rPr lang="en-US" sz="1000" spc="0" baseline="0" dirty="0" smtClean="0">
                  <a:latin typeface="+mj-lt"/>
                </a:rPr>
                <a:t> 202.266.5700   </a:t>
              </a:r>
              <a:r>
                <a:rPr lang="en-US" sz="1000" spc="0" baseline="0" dirty="0" smtClean="0">
                  <a:solidFill>
                    <a:schemeClr val="accent6"/>
                  </a:solidFill>
                  <a:latin typeface="+mj-lt"/>
                </a:rPr>
                <a:t>eab.com</a:t>
              </a:r>
            </a:p>
          </p:txBody>
        </p:sp>
        <p:cxnSp>
          <p:nvCxnSpPr>
            <p:cNvPr id="25" name="Straight Connector 24"/>
            <p:cNvCxnSpPr/>
            <p:nvPr userDrawn="1"/>
          </p:nvCxnSpPr>
          <p:spPr bwMode="gray">
            <a:xfrm>
              <a:off x="2946813" y="9423746"/>
              <a:ext cx="0" cy="91440"/>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userDrawn="1"/>
          </p:nvCxnSpPr>
          <p:spPr bwMode="gray">
            <a:xfrm>
              <a:off x="3915704" y="9423746"/>
              <a:ext cx="0" cy="91440"/>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pic>
          <p:nvPicPr>
            <p:cNvPr id="27" name="Picture 26"/>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398998" y="9127375"/>
              <a:ext cx="1379976" cy="527990"/>
            </a:xfrm>
            <a:prstGeom prst="rect">
              <a:avLst/>
            </a:prstGeom>
          </p:spPr>
        </p:pic>
      </p:grpSp>
    </p:spTree>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Style Option">
    <p:bg bwMode="gray">
      <p:bgPr>
        <a:solidFill>
          <a:schemeClr val="accent5"/>
        </a:solidFill>
        <a:effectLst/>
      </p:bgPr>
    </p:bg>
    <p:spTree>
      <p:nvGrpSpPr>
        <p:cNvPr id="1" name=""/>
        <p:cNvGrpSpPr/>
        <p:nvPr/>
      </p:nvGrpSpPr>
      <p:grpSpPr>
        <a:xfrm>
          <a:off x="0" y="0"/>
          <a:ext cx="0" cy="0"/>
          <a:chOff x="0" y="0"/>
          <a:chExt cx="0" cy="0"/>
        </a:xfrm>
      </p:grpSpPr>
      <p:sp>
        <p:nvSpPr>
          <p:cNvPr id="4" name="TextBox 3"/>
          <p:cNvSpPr txBox="1"/>
          <p:nvPr userDrawn="1"/>
        </p:nvSpPr>
        <p:spPr bwMode="gray">
          <a:xfrm>
            <a:off x="368300" y="3367207"/>
            <a:ext cx="7099300" cy="3323987"/>
          </a:xfrm>
          <a:prstGeom prst="rect">
            <a:avLst/>
          </a:prstGeom>
          <a:noFill/>
        </p:spPr>
        <p:txBody>
          <a:bodyPr wrap="square" lIns="0" tIns="0" rIns="0" bIns="0" rtlCol="0">
            <a:spAutoFit/>
          </a:bodyPr>
          <a:lstStyle/>
          <a:p>
            <a:pPr>
              <a:lnSpc>
                <a:spcPct val="90000"/>
              </a:lnSpc>
              <a:spcBef>
                <a:spcPts val="500"/>
              </a:spcBef>
            </a:pPr>
            <a:r>
              <a:rPr lang="en-US" sz="12000" b="1" dirty="0" smtClean="0">
                <a:solidFill>
                  <a:srgbClr val="FFFFFF"/>
                </a:solidFill>
              </a:rPr>
              <a:t>Footer</a:t>
            </a:r>
            <a:br>
              <a:rPr lang="en-US" sz="12000" b="1" dirty="0" smtClean="0">
                <a:solidFill>
                  <a:srgbClr val="FFFFFF"/>
                </a:solidFill>
              </a:rPr>
            </a:br>
            <a:r>
              <a:rPr lang="en-US" sz="12000" b="1" dirty="0" smtClean="0">
                <a:solidFill>
                  <a:srgbClr val="FFFFFF"/>
                </a:solidFill>
              </a:rPr>
              <a:t>w/Logo</a:t>
            </a:r>
          </a:p>
        </p:txBody>
      </p:sp>
    </p:spTree>
    <p:extLst>
      <p:ext uri="{BB962C8B-B14F-4D97-AF65-F5344CB8AC3E}">
        <p14:creationId xmlns:p14="http://schemas.microsoft.com/office/powerpoint/2010/main" val="280149340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Standard">
    <p:spTree>
      <p:nvGrpSpPr>
        <p:cNvPr id="1" name=""/>
        <p:cNvGrpSpPr/>
        <p:nvPr/>
      </p:nvGrpSpPr>
      <p:grpSpPr>
        <a:xfrm>
          <a:off x="0" y="0"/>
          <a:ext cx="0" cy="0"/>
          <a:chOff x="0" y="0"/>
          <a:chExt cx="0" cy="0"/>
        </a:xfrm>
      </p:grpSpPr>
      <p:sp>
        <p:nvSpPr>
          <p:cNvPr id="14" name="Text Placeholder 3"/>
          <p:cNvSpPr>
            <a:spLocks noGrp="1"/>
          </p:cNvSpPr>
          <p:nvPr>
            <p:ph type="body" sz="quarter" idx="28" hasCustomPrompt="1"/>
          </p:nvPr>
        </p:nvSpPr>
        <p:spPr bwMode="gray">
          <a:xfrm>
            <a:off x="512763" y="1110761"/>
            <a:ext cx="6745287" cy="200055"/>
          </a:xfrm>
        </p:spPr>
        <p:txBody>
          <a:bodyPr/>
          <a:lstStyle>
            <a:lvl1pPr marL="0" indent="0">
              <a:spcBef>
                <a:spcPts val="0"/>
              </a:spcBef>
              <a:buNone/>
              <a:defRPr sz="1300">
                <a:solidFill>
                  <a:schemeClr val="tx1"/>
                </a:solidFill>
              </a:defRPr>
            </a:lvl1pPr>
          </a:lstStyle>
          <a:p>
            <a:pPr lvl="0"/>
            <a:r>
              <a:rPr lang="en-US" dirty="0" smtClean="0"/>
              <a:t>Page Subtitle – Verdana 13pt Regular, Title Case</a:t>
            </a:r>
          </a:p>
        </p:txBody>
      </p:sp>
      <p:sp>
        <p:nvSpPr>
          <p:cNvPr id="15" name="Text Placeholder 7"/>
          <p:cNvSpPr>
            <a:spLocks noGrp="1"/>
          </p:cNvSpPr>
          <p:nvPr>
            <p:ph type="body" sz="quarter" idx="29" hasCustomPrompt="1"/>
          </p:nvPr>
        </p:nvSpPr>
        <p:spPr bwMode="gray">
          <a:xfrm>
            <a:off x="512763" y="464481"/>
            <a:ext cx="2743200" cy="123111"/>
          </a:xfrm>
        </p:spPr>
        <p:txBody>
          <a:bodyPr/>
          <a:lstStyle>
            <a:lvl1pPr marL="0" indent="0">
              <a:spcBef>
                <a:spcPts val="0"/>
              </a:spcBef>
              <a:buNone/>
              <a:defRPr sz="800">
                <a:solidFill>
                  <a:schemeClr val="tx1"/>
                </a:solidFill>
              </a:defRPr>
            </a:lvl1pPr>
            <a:lvl2pPr>
              <a:spcBef>
                <a:spcPts val="0"/>
              </a:spcBef>
              <a:defRPr sz="800"/>
            </a:lvl2pPr>
            <a:lvl3pPr>
              <a:spcBef>
                <a:spcPts val="0"/>
              </a:spcBef>
              <a:defRPr sz="800"/>
            </a:lvl3pPr>
            <a:lvl4pPr>
              <a:spcBef>
                <a:spcPts val="0"/>
              </a:spcBef>
              <a:defRPr sz="800"/>
            </a:lvl4pPr>
            <a:lvl5pPr>
              <a:spcBef>
                <a:spcPts val="0"/>
              </a:spcBef>
              <a:defRPr sz="800"/>
            </a:lvl5pPr>
          </a:lstStyle>
          <a:p>
            <a:pPr lvl="0"/>
            <a:r>
              <a:rPr lang="en-US" dirty="0" smtClean="0"/>
              <a:t>Top Kicker – Verdana 8pt Regular, Title Case</a:t>
            </a:r>
          </a:p>
        </p:txBody>
      </p:sp>
      <p:sp>
        <p:nvSpPr>
          <p:cNvPr id="19" name="Text Placeholder 6"/>
          <p:cNvSpPr>
            <a:spLocks noGrp="1"/>
          </p:cNvSpPr>
          <p:nvPr>
            <p:ph type="body" sz="quarter" idx="43" hasCustomPrompt="1"/>
          </p:nvPr>
        </p:nvSpPr>
        <p:spPr bwMode="gray">
          <a:xfrm>
            <a:off x="4928253" y="9275251"/>
            <a:ext cx="2331720" cy="153888"/>
          </a:xfrm>
        </p:spPr>
        <p:txBody>
          <a:bodyPr anchor="b" anchorCtr="0"/>
          <a:lstStyle>
            <a:lvl1pPr marL="0" indent="0">
              <a:spcBef>
                <a:spcPts val="0"/>
              </a:spcBef>
              <a:buNone/>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21" name="Text Placeholder 6"/>
          <p:cNvSpPr>
            <a:spLocks noGrp="1"/>
          </p:cNvSpPr>
          <p:nvPr>
            <p:ph type="body" sz="quarter" idx="44" hasCustomPrompt="1"/>
          </p:nvPr>
        </p:nvSpPr>
        <p:spPr bwMode="gray">
          <a:xfrm>
            <a:off x="514399" y="9198307"/>
            <a:ext cx="1965960" cy="230832"/>
          </a:xfrm>
        </p:spPr>
        <p:txBody>
          <a:bodyPr anchor="b" anchorCtr="0"/>
          <a:lstStyle>
            <a:lvl1pPr marL="118872" indent="-118872">
              <a:spcBef>
                <a:spcPts val="100"/>
              </a:spcBef>
              <a:buFont typeface="+mj-lt"/>
              <a:buAutoNum type="arabicParenR"/>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
        <p:nvSpPr>
          <p:cNvPr id="3" name="Title 2"/>
          <p:cNvSpPr>
            <a:spLocks noGrp="1"/>
          </p:cNvSpPr>
          <p:nvPr>
            <p:ph type="title" hasCustomPrompt="1"/>
          </p:nvPr>
        </p:nvSpPr>
        <p:spPr bwMode="gray">
          <a:xfrm>
            <a:off x="512763" y="700183"/>
            <a:ext cx="6745287" cy="307777"/>
          </a:xfrm>
        </p:spPr>
        <p:txBody>
          <a:bodyPr/>
          <a:lstStyle>
            <a:lvl1pPr>
              <a:defRPr/>
            </a:lvl1pPr>
          </a:lstStyle>
          <a:p>
            <a:r>
              <a:rPr lang="en-US" dirty="0" smtClean="0"/>
              <a:t>Page Title – Rockwell 20pt Regular, Title Case</a:t>
            </a:r>
            <a:endParaRPr lang="en-US" dirty="0"/>
          </a:p>
        </p:txBody>
      </p:sp>
      <p:cxnSp>
        <p:nvCxnSpPr>
          <p:cNvPr id="9" name="Straight Connector 8"/>
          <p:cNvCxnSpPr/>
          <p:nvPr userDrawn="1"/>
        </p:nvCxnSpPr>
        <p:spPr bwMode="gray">
          <a:xfrm>
            <a:off x="504032" y="1037059"/>
            <a:ext cx="6754018"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8" name="Slide Number Placeholder 1"/>
          <p:cNvSpPr>
            <a:spLocks noGrp="1"/>
          </p:cNvSpPr>
          <p:nvPr>
            <p:ph type="sldNum" sz="quarter" idx="4"/>
          </p:nvPr>
        </p:nvSpPr>
        <p:spPr bwMode="gray">
          <a:xfrm>
            <a:off x="7288683" y="9594260"/>
            <a:ext cx="201168" cy="201168"/>
          </a:xfrm>
          <a:prstGeom prst="ellipse">
            <a:avLst/>
          </a:prstGeom>
          <a:solidFill>
            <a:schemeClr val="bg1"/>
          </a:solidFill>
          <a:ln w="19050">
            <a:solidFill>
              <a:schemeClr val="accent1"/>
            </a:solidFill>
          </a:ln>
        </p:spPr>
        <p:txBody>
          <a:bodyPr vert="horz" lIns="0" tIns="0" rIns="0" bIns="0" rtlCol="0" anchor="ctr"/>
          <a:lstStyle>
            <a:lvl1pPr algn="ctr">
              <a:defRPr sz="850">
                <a:solidFill>
                  <a:schemeClr val="accent6"/>
                </a:solidFill>
                <a:latin typeface="+mj-lt"/>
              </a:defRPr>
            </a:lvl1pPr>
          </a:lstStyle>
          <a:p>
            <a:fld id="{3410C721-F8A9-4A85-92FB-8E0F6F5D496A}" type="slidenum">
              <a:rPr lang="en-US" smtClean="0">
                <a:solidFill>
                  <a:srgbClr val="0070CD"/>
                </a:solidFill>
              </a:rPr>
              <a:pPr/>
              <a:t>‹#›</a:t>
            </a:fld>
            <a:endParaRPr lang="en-US" dirty="0">
              <a:solidFill>
                <a:srgbClr val="0070CD"/>
              </a:solidFill>
            </a:endParaRPr>
          </a:p>
        </p:txBody>
      </p:sp>
    </p:spTree>
    <p:extLst>
      <p:ext uri="{BB962C8B-B14F-4D97-AF65-F5344CB8AC3E}">
        <p14:creationId xmlns:p14="http://schemas.microsoft.com/office/powerpoint/2010/main" val="551870664"/>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Cover">
    <p:spTree>
      <p:nvGrpSpPr>
        <p:cNvPr id="1" name=""/>
        <p:cNvGrpSpPr/>
        <p:nvPr/>
      </p:nvGrpSpPr>
      <p:grpSpPr>
        <a:xfrm>
          <a:off x="0" y="0"/>
          <a:ext cx="0" cy="0"/>
          <a:chOff x="0" y="0"/>
          <a:chExt cx="0" cy="0"/>
        </a:xfrm>
      </p:grpSpPr>
      <p:cxnSp>
        <p:nvCxnSpPr>
          <p:cNvPr id="8" name="Straight Connector 7"/>
          <p:cNvCxnSpPr/>
          <p:nvPr userDrawn="1"/>
        </p:nvCxnSpPr>
        <p:spPr bwMode="gray">
          <a:xfrm>
            <a:off x="658368" y="9120561"/>
            <a:ext cx="6455664" cy="0"/>
          </a:xfrm>
          <a:prstGeom prst="line">
            <a:avLst/>
          </a:prstGeom>
          <a:ln w="28575">
            <a:solidFill>
              <a:schemeClr val="accent6"/>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9" name="Title 1"/>
          <p:cNvSpPr>
            <a:spLocks noGrp="1"/>
          </p:cNvSpPr>
          <p:nvPr>
            <p:ph type="title" hasCustomPrompt="1"/>
          </p:nvPr>
        </p:nvSpPr>
        <p:spPr bwMode="gray">
          <a:xfrm>
            <a:off x="1035585" y="3584669"/>
            <a:ext cx="5257800" cy="923330"/>
          </a:xfrm>
          <a:prstGeom prst="rect">
            <a:avLst/>
          </a:prstGeom>
        </p:spPr>
        <p:txBody>
          <a:bodyPr lIns="0" tIns="0" rIns="0" bIns="0" anchor="b" anchorCtr="0">
            <a:spAutoFit/>
          </a:bodyPr>
          <a:lstStyle>
            <a:lvl1pPr>
              <a:lnSpc>
                <a:spcPct val="100000"/>
              </a:lnSpc>
              <a:defRPr sz="3000" b="0" spc="0" baseline="0">
                <a:solidFill>
                  <a:schemeClr val="tx1"/>
                </a:solidFill>
              </a:defRPr>
            </a:lvl1pPr>
          </a:lstStyle>
          <a:p>
            <a:r>
              <a:rPr lang="en-US" dirty="0" smtClean="0"/>
              <a:t>Document Title – Rockwell 30pt Regular, Use Title Case</a:t>
            </a:r>
          </a:p>
        </p:txBody>
      </p:sp>
      <p:sp>
        <p:nvSpPr>
          <p:cNvPr id="11" name="Text Placeholder 4"/>
          <p:cNvSpPr>
            <a:spLocks noGrp="1"/>
          </p:cNvSpPr>
          <p:nvPr>
            <p:ph type="body" sz="quarter" idx="16" hasCustomPrompt="1"/>
          </p:nvPr>
        </p:nvSpPr>
        <p:spPr bwMode="gray">
          <a:xfrm>
            <a:off x="1035585" y="4738964"/>
            <a:ext cx="5257800" cy="215444"/>
          </a:xfrm>
        </p:spPr>
        <p:txBody>
          <a:bodyPr/>
          <a:lstStyle>
            <a:lvl1pPr marL="0" indent="0">
              <a:spcBef>
                <a:spcPts val="0"/>
              </a:spcBef>
              <a:buNone/>
              <a:defRPr sz="1400">
                <a:solidFill>
                  <a:schemeClr val="tx1"/>
                </a:solidFill>
              </a:defRPr>
            </a:lvl1pPr>
            <a:lvl2pPr>
              <a:defRPr sz="1400"/>
            </a:lvl2pPr>
            <a:lvl3pPr>
              <a:defRPr sz="1400"/>
            </a:lvl3pPr>
            <a:lvl4pPr>
              <a:defRPr sz="1400"/>
            </a:lvl4pPr>
            <a:lvl5pPr>
              <a:defRPr sz="1400"/>
            </a:lvl5pPr>
          </a:lstStyle>
          <a:p>
            <a:pPr lvl="0"/>
            <a:r>
              <a:rPr lang="en-US" dirty="0" smtClean="0"/>
              <a:t>Document Subtitle – Verdana 14pt Regular, Use Title Case</a:t>
            </a:r>
          </a:p>
        </p:txBody>
      </p:sp>
      <p:sp>
        <p:nvSpPr>
          <p:cNvPr id="12" name="Text Placeholder 6"/>
          <p:cNvSpPr>
            <a:spLocks noGrp="1"/>
          </p:cNvSpPr>
          <p:nvPr>
            <p:ph type="body" sz="quarter" idx="17" hasCustomPrompt="1"/>
          </p:nvPr>
        </p:nvSpPr>
        <p:spPr bwMode="gray">
          <a:xfrm>
            <a:off x="3456432" y="9220527"/>
            <a:ext cx="3657600" cy="215444"/>
          </a:xfrm>
        </p:spPr>
        <p:txBody>
          <a:bodyPr/>
          <a:lstStyle>
            <a:lvl1pPr marL="0" indent="0" algn="r">
              <a:spcBef>
                <a:spcPts val="0"/>
              </a:spcBef>
              <a:buNone/>
              <a:defRPr sz="1400">
                <a:solidFill>
                  <a:schemeClr val="accent3"/>
                </a:solidFill>
              </a:defRPr>
            </a:lvl1pPr>
            <a:lvl2pPr marL="112713" indent="0">
              <a:spcBef>
                <a:spcPts val="0"/>
              </a:spcBef>
              <a:buNone/>
              <a:defRPr sz="1400">
                <a:solidFill>
                  <a:schemeClr val="accent3"/>
                </a:solidFill>
              </a:defRPr>
            </a:lvl2pPr>
            <a:lvl3pPr marL="230187" indent="0">
              <a:spcBef>
                <a:spcPts val="0"/>
              </a:spcBef>
              <a:buNone/>
              <a:defRPr sz="1400">
                <a:solidFill>
                  <a:schemeClr val="accent3"/>
                </a:solidFill>
              </a:defRPr>
            </a:lvl3pPr>
            <a:lvl4pPr marL="342900" indent="0">
              <a:spcBef>
                <a:spcPts val="0"/>
              </a:spcBef>
              <a:buNone/>
              <a:defRPr sz="1400">
                <a:solidFill>
                  <a:schemeClr val="accent3"/>
                </a:solidFill>
              </a:defRPr>
            </a:lvl4pPr>
            <a:lvl5pPr marL="458787" indent="0">
              <a:spcBef>
                <a:spcPts val="0"/>
              </a:spcBef>
              <a:buNone/>
              <a:defRPr sz="1400">
                <a:solidFill>
                  <a:schemeClr val="accent3"/>
                </a:solidFill>
              </a:defRPr>
            </a:lvl5pPr>
          </a:lstStyle>
          <a:p>
            <a:pPr lvl="0"/>
            <a:r>
              <a:rPr lang="en-US" dirty="0" smtClean="0"/>
              <a:t>Insert Program Name Here</a:t>
            </a:r>
          </a:p>
        </p:txBody>
      </p:sp>
      <p:sp>
        <p:nvSpPr>
          <p:cNvPr id="13" name="Text Placeholder 10"/>
          <p:cNvSpPr>
            <a:spLocks noGrp="1"/>
          </p:cNvSpPr>
          <p:nvPr>
            <p:ph type="body" sz="quarter" idx="18" hasCustomPrompt="1"/>
          </p:nvPr>
        </p:nvSpPr>
        <p:spPr bwMode="gray">
          <a:xfrm>
            <a:off x="3456432" y="9459660"/>
            <a:ext cx="3657600" cy="153888"/>
          </a:xfrm>
        </p:spPr>
        <p:txBody>
          <a:bodyPr/>
          <a:lstStyle>
            <a:lvl1pPr marL="0" indent="0" algn="r">
              <a:spcBef>
                <a:spcPts val="0"/>
              </a:spcBef>
              <a:buNone/>
              <a:defRPr sz="1000">
                <a:solidFill>
                  <a:schemeClr val="accent3"/>
                </a:solidFill>
              </a:defRPr>
            </a:lvl1pPr>
            <a:lvl2pPr>
              <a:spcBef>
                <a:spcPts val="0"/>
              </a:spcBef>
              <a:defRPr sz="1000">
                <a:solidFill>
                  <a:schemeClr val="accent3"/>
                </a:solidFill>
              </a:defRPr>
            </a:lvl2pPr>
            <a:lvl3pPr>
              <a:spcBef>
                <a:spcPts val="0"/>
              </a:spcBef>
              <a:defRPr sz="1000">
                <a:solidFill>
                  <a:schemeClr val="accent3"/>
                </a:solidFill>
              </a:defRPr>
            </a:lvl3pPr>
            <a:lvl4pPr>
              <a:spcBef>
                <a:spcPts val="0"/>
              </a:spcBef>
              <a:defRPr sz="1000">
                <a:solidFill>
                  <a:schemeClr val="accent3"/>
                </a:solidFill>
              </a:defRPr>
            </a:lvl4pPr>
            <a:lvl5pPr>
              <a:spcBef>
                <a:spcPts val="0"/>
              </a:spcBef>
              <a:defRPr sz="1000">
                <a:solidFill>
                  <a:schemeClr val="accent3"/>
                </a:solidFill>
              </a:defRPr>
            </a:lvl5pPr>
          </a:lstStyle>
          <a:p>
            <a:pPr lvl="0"/>
            <a:r>
              <a:rPr lang="en-US" dirty="0" smtClean="0"/>
              <a:t>Insert Sub-program Name Here (if necessary)</a:t>
            </a:r>
          </a:p>
        </p:txBody>
      </p:sp>
      <p:pic>
        <p:nvPicPr>
          <p:cNvPr id="4" name="Picture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713970" y="670405"/>
            <a:ext cx="1685547" cy="734569"/>
          </a:xfrm>
          <a:prstGeom prst="rect">
            <a:avLst/>
          </a:prstGeom>
          <a:noFill/>
          <a:ln>
            <a:noFill/>
          </a:ln>
        </p:spPr>
      </p:pic>
    </p:spTree>
  </p:cSld>
  <p:clrMapOvr>
    <a:masterClrMapping/>
  </p:clrMapOvr>
  <p:timing>
    <p:tnLst>
      <p:par>
        <p:cTn id="1" dur="indefinite" restart="never" nodeType="tmRoot"/>
      </p:par>
    </p:tnLst>
  </p:timing>
  <p:extLst mod="1">
    <p:ext uri="{DCECCB84-F9BA-43D5-87BE-67443E8EF086}">
      <p15:sldGuideLst xmlns="" xmlns:p15="http://schemas.microsoft.com/office/powerpoint/2012/main">
        <p15:guide id="1" pos="651" userDrawn="1">
          <p15:clr>
            <a:srgbClr val="FBAE40"/>
          </p15:clr>
        </p15:guide>
        <p15:guide id="2" orient="horz" pos="2841" userDrawn="1">
          <p15:clr>
            <a:srgbClr val="FBAE40"/>
          </p15:clr>
        </p15:guide>
        <p15:guide id="3" orient="horz" pos="2985"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ext: Standard">
    <p:spTree>
      <p:nvGrpSpPr>
        <p:cNvPr id="1" name=""/>
        <p:cNvGrpSpPr/>
        <p:nvPr/>
      </p:nvGrpSpPr>
      <p:grpSpPr>
        <a:xfrm>
          <a:off x="0" y="0"/>
          <a:ext cx="0" cy="0"/>
          <a:chOff x="0" y="0"/>
          <a:chExt cx="0" cy="0"/>
        </a:xfrm>
      </p:grpSpPr>
      <p:cxnSp>
        <p:nvCxnSpPr>
          <p:cNvPr id="26" name="Straight Connector 25"/>
          <p:cNvCxnSpPr/>
          <p:nvPr userDrawn="1"/>
        </p:nvCxnSpPr>
        <p:spPr bwMode="gray">
          <a:xfrm>
            <a:off x="2429530" y="1333616"/>
            <a:ext cx="0" cy="7690957"/>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18" name="Text Placeholder 3"/>
          <p:cNvSpPr>
            <a:spLocks noGrp="1"/>
          </p:cNvSpPr>
          <p:nvPr>
            <p:ph type="body" sz="quarter" idx="28" hasCustomPrompt="1"/>
          </p:nvPr>
        </p:nvSpPr>
        <p:spPr bwMode="gray">
          <a:xfrm>
            <a:off x="2585575" y="1312207"/>
            <a:ext cx="4671681" cy="200055"/>
          </a:xfrm>
        </p:spPr>
        <p:txBody>
          <a:bodyPr/>
          <a:lstStyle>
            <a:lvl1pPr marL="0" indent="0">
              <a:spcBef>
                <a:spcPts val="0"/>
              </a:spcBef>
              <a:buNone/>
              <a:defRPr sz="1300">
                <a:solidFill>
                  <a:schemeClr val="tx1"/>
                </a:solidFill>
              </a:defRPr>
            </a:lvl1pPr>
          </a:lstStyle>
          <a:p>
            <a:pPr lvl="0"/>
            <a:r>
              <a:rPr lang="en-US" dirty="0" smtClean="0"/>
              <a:t>Page Subtitle – Verdana 13pt Regular, Title Case</a:t>
            </a:r>
          </a:p>
        </p:txBody>
      </p:sp>
      <p:sp>
        <p:nvSpPr>
          <p:cNvPr id="19" name="Text Placeholder 7"/>
          <p:cNvSpPr>
            <a:spLocks noGrp="1"/>
          </p:cNvSpPr>
          <p:nvPr>
            <p:ph type="body" sz="quarter" idx="32" hasCustomPrompt="1"/>
          </p:nvPr>
        </p:nvSpPr>
        <p:spPr bwMode="gray">
          <a:xfrm>
            <a:off x="512763" y="464481"/>
            <a:ext cx="2743200" cy="123111"/>
          </a:xfrm>
        </p:spPr>
        <p:txBody>
          <a:bodyPr/>
          <a:lstStyle>
            <a:lvl1pPr marL="0" indent="0">
              <a:spcBef>
                <a:spcPts val="0"/>
              </a:spcBef>
              <a:buNone/>
              <a:defRPr sz="800">
                <a:solidFill>
                  <a:schemeClr val="tx1"/>
                </a:solidFill>
              </a:defRPr>
            </a:lvl1pPr>
            <a:lvl2pPr>
              <a:spcBef>
                <a:spcPts val="0"/>
              </a:spcBef>
              <a:defRPr sz="800"/>
            </a:lvl2pPr>
            <a:lvl3pPr>
              <a:spcBef>
                <a:spcPts val="0"/>
              </a:spcBef>
              <a:defRPr sz="800"/>
            </a:lvl3pPr>
            <a:lvl4pPr>
              <a:spcBef>
                <a:spcPts val="0"/>
              </a:spcBef>
              <a:defRPr sz="800"/>
            </a:lvl4pPr>
            <a:lvl5pPr>
              <a:spcBef>
                <a:spcPts val="0"/>
              </a:spcBef>
              <a:defRPr sz="800"/>
            </a:lvl5pPr>
          </a:lstStyle>
          <a:p>
            <a:pPr lvl="0"/>
            <a:r>
              <a:rPr lang="en-US" dirty="0" smtClean="0"/>
              <a:t>Top Kicker – Verdana 8pt Regular, Title Case</a:t>
            </a:r>
          </a:p>
        </p:txBody>
      </p:sp>
      <p:sp>
        <p:nvSpPr>
          <p:cNvPr id="2" name="Title 1"/>
          <p:cNvSpPr>
            <a:spLocks noGrp="1"/>
          </p:cNvSpPr>
          <p:nvPr>
            <p:ph type="title" hasCustomPrompt="1"/>
          </p:nvPr>
        </p:nvSpPr>
        <p:spPr bwMode="gray">
          <a:xfrm>
            <a:off x="512763" y="700183"/>
            <a:ext cx="6745287" cy="307777"/>
          </a:xfrm>
        </p:spPr>
        <p:txBody>
          <a:bodyPr/>
          <a:lstStyle/>
          <a:p>
            <a:r>
              <a:rPr lang="en-US" dirty="0" smtClean="0"/>
              <a:t>Page Title – Rockwell 20pt Regular, Title Case</a:t>
            </a:r>
            <a:endParaRPr lang="en-US" dirty="0"/>
          </a:p>
        </p:txBody>
      </p:sp>
      <p:cxnSp>
        <p:nvCxnSpPr>
          <p:cNvPr id="10" name="Straight Connector 9"/>
          <p:cNvCxnSpPr/>
          <p:nvPr userDrawn="1"/>
        </p:nvCxnSpPr>
        <p:spPr bwMode="gray">
          <a:xfrm>
            <a:off x="504032" y="1037059"/>
            <a:ext cx="6754018"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11" name="Slide Number Placeholder 1"/>
          <p:cNvSpPr>
            <a:spLocks noGrp="1"/>
          </p:cNvSpPr>
          <p:nvPr>
            <p:ph type="sldNum" sz="quarter" idx="4"/>
          </p:nvPr>
        </p:nvSpPr>
        <p:spPr bwMode="gray">
          <a:xfrm>
            <a:off x="7288683" y="9594260"/>
            <a:ext cx="201168" cy="201168"/>
          </a:xfrm>
          <a:prstGeom prst="ellipse">
            <a:avLst/>
          </a:prstGeom>
          <a:solidFill>
            <a:schemeClr val="bg1"/>
          </a:solidFill>
          <a:ln w="19050">
            <a:solidFill>
              <a:schemeClr val="accent1"/>
            </a:solidFill>
          </a:ln>
        </p:spPr>
        <p:txBody>
          <a:bodyPr vert="horz" lIns="0" tIns="0" rIns="0" bIns="0" rtlCol="0" anchor="ctr"/>
          <a:lstStyle>
            <a:lvl1pPr algn="ctr">
              <a:defRPr sz="850">
                <a:solidFill>
                  <a:schemeClr val="accent6"/>
                </a:solidFill>
                <a:latin typeface="+mj-lt"/>
              </a:defRPr>
            </a:lvl1pPr>
          </a:lstStyle>
          <a:p>
            <a:fld id="{3410C721-F8A9-4A85-92FB-8E0F6F5D496A}" type="slidenum">
              <a:rPr lang="en-US" smtClean="0">
                <a:solidFill>
                  <a:srgbClr val="0070CD"/>
                </a:solidFill>
              </a:rPr>
              <a:pPr/>
              <a:t>‹#›</a:t>
            </a:fld>
            <a:endParaRPr lang="en-US" dirty="0">
              <a:solidFill>
                <a:srgbClr val="0070CD"/>
              </a:solidFill>
            </a:endParaRPr>
          </a:p>
        </p:txBody>
      </p:sp>
      <p:sp>
        <p:nvSpPr>
          <p:cNvPr id="12" name="Text Placeholder 2"/>
          <p:cNvSpPr>
            <a:spLocks noGrp="1"/>
          </p:cNvSpPr>
          <p:nvPr>
            <p:ph type="body" sz="quarter" idx="33" hasCustomPrompt="1"/>
          </p:nvPr>
        </p:nvSpPr>
        <p:spPr bwMode="gray">
          <a:xfrm>
            <a:off x="514349" y="1312206"/>
            <a:ext cx="1828800" cy="7708392"/>
          </a:xfrm>
        </p:spPr>
        <p:txBody>
          <a:bodyPr>
            <a:noAutofit/>
          </a:bodyPr>
          <a:lstStyle>
            <a:lvl1pPr marL="0" indent="0">
              <a:lnSpc>
                <a:spcPct val="120000"/>
              </a:lnSpc>
              <a:spcBef>
                <a:spcPts val="800"/>
              </a:spcBef>
              <a:buNone/>
              <a:defRPr>
                <a:solidFill>
                  <a:schemeClr val="tx1"/>
                </a:solidFill>
              </a:defRPr>
            </a:lvl1pPr>
            <a:lvl2pPr marL="112713" indent="0">
              <a:lnSpc>
                <a:spcPct val="120000"/>
              </a:lnSpc>
              <a:spcBef>
                <a:spcPts val="800"/>
              </a:spcBef>
              <a:buNone/>
              <a:defRPr/>
            </a:lvl2pPr>
            <a:lvl3pPr marL="230187" indent="0">
              <a:lnSpc>
                <a:spcPct val="120000"/>
              </a:lnSpc>
              <a:spcBef>
                <a:spcPts val="800"/>
              </a:spcBef>
              <a:buNone/>
              <a:defRPr/>
            </a:lvl3pPr>
            <a:lvl4pPr marL="342900" indent="0">
              <a:lnSpc>
                <a:spcPct val="120000"/>
              </a:lnSpc>
              <a:spcBef>
                <a:spcPts val="800"/>
              </a:spcBef>
              <a:buNone/>
              <a:defRPr/>
            </a:lvl4pPr>
            <a:lvl5pPr marL="458787" indent="0">
              <a:lnSpc>
                <a:spcPct val="120000"/>
              </a:lnSpc>
              <a:spcBef>
                <a:spcPts val="800"/>
              </a:spcBef>
              <a:buNone/>
              <a:defRPr/>
            </a:lvl5pPr>
          </a:lstStyle>
          <a:p>
            <a:pPr lvl="0"/>
            <a:r>
              <a:rPr lang="en-US" dirty="0" smtClean="0"/>
              <a:t>Section Text – Verdana 9pt Regular. Click to add text. Click to add text. Click to add text. Click to add text. Click to add text. Click to add text. Click to add text. Click to add text.</a:t>
            </a:r>
            <a:br>
              <a:rPr lang="en-US" dirty="0" smtClean="0"/>
            </a:br>
            <a:r>
              <a:rPr lang="en-US" dirty="0" smtClean="0"/>
              <a:t>Click to add text. Click to add text. Click to add text. Click to add text. Click to add text. Click to add text. Click to add text. Click to add text. </a:t>
            </a:r>
          </a:p>
        </p:txBody>
      </p:sp>
      <p:sp>
        <p:nvSpPr>
          <p:cNvPr id="13" name="Text Placeholder 6"/>
          <p:cNvSpPr>
            <a:spLocks noGrp="1"/>
          </p:cNvSpPr>
          <p:nvPr>
            <p:ph type="body" sz="quarter" idx="43" hasCustomPrompt="1"/>
          </p:nvPr>
        </p:nvSpPr>
        <p:spPr bwMode="gray">
          <a:xfrm>
            <a:off x="4925537" y="9275251"/>
            <a:ext cx="2331720" cy="153888"/>
          </a:xfrm>
        </p:spPr>
        <p:txBody>
          <a:bodyPr anchor="b" anchorCtr="0"/>
          <a:lstStyle>
            <a:lvl1pPr marL="0" indent="0">
              <a:spcBef>
                <a:spcPts val="0"/>
              </a:spcBef>
              <a:buNone/>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14" name="Text Placeholder 6"/>
          <p:cNvSpPr>
            <a:spLocks noGrp="1"/>
          </p:cNvSpPr>
          <p:nvPr>
            <p:ph type="body" sz="quarter" idx="44" hasCustomPrompt="1"/>
          </p:nvPr>
        </p:nvSpPr>
        <p:spPr bwMode="gray">
          <a:xfrm>
            <a:off x="514349" y="9198307"/>
            <a:ext cx="1965960" cy="230832"/>
          </a:xfrm>
        </p:spPr>
        <p:txBody>
          <a:bodyPr anchor="b" anchorCtr="0"/>
          <a:lstStyle>
            <a:lvl1pPr marL="118872" indent="-118872">
              <a:spcBef>
                <a:spcPts val="100"/>
              </a:spcBef>
              <a:buFont typeface="+mj-lt"/>
              <a:buAutoNum type="arabicParenR"/>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Tree>
    <p:extLst>
      <p:ext uri="{BB962C8B-B14F-4D97-AF65-F5344CB8AC3E}">
        <p14:creationId xmlns:p14="http://schemas.microsoft.com/office/powerpoint/2010/main" val="3156035102"/>
      </p:ext>
    </p:extLst>
  </p:cSld>
  <p:clrMapOvr>
    <a:masterClrMapping/>
  </p:clrMapOvr>
  <p:timing>
    <p:tnLst>
      <p:par>
        <p:cTn id="1" dur="indefinite" restart="never" nodeType="tmRoot"/>
      </p:par>
    </p:tnLst>
  </p:timing>
  <p:extLst mod="1">
    <p:ext uri="{DCECCB84-F9BA-43D5-87BE-67443E8EF086}">
      <p15:sldGuideLst xmlns:p15="http://schemas.microsoft.com/office/powerpoint/2012/main" xmlns="">
        <p15:guide id="1" pos="1627">
          <p15:clr>
            <a:srgbClr val="FBAE40"/>
          </p15:clr>
        </p15:guide>
        <p15:guide id="2" pos="1479">
          <p15:clr>
            <a:srgbClr val="FBAE40"/>
          </p15:clr>
        </p15:guide>
        <p15:guide id="3" orient="horz" pos="823">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Box Text: Standard">
    <p:spTree>
      <p:nvGrpSpPr>
        <p:cNvPr id="1" name=""/>
        <p:cNvGrpSpPr/>
        <p:nvPr/>
      </p:nvGrpSpPr>
      <p:grpSpPr>
        <a:xfrm>
          <a:off x="0" y="0"/>
          <a:ext cx="0" cy="0"/>
          <a:chOff x="0" y="0"/>
          <a:chExt cx="0" cy="0"/>
        </a:xfrm>
      </p:grpSpPr>
      <p:cxnSp>
        <p:nvCxnSpPr>
          <p:cNvPr id="18" name="Straight Connector 17"/>
          <p:cNvCxnSpPr/>
          <p:nvPr userDrawn="1"/>
        </p:nvCxnSpPr>
        <p:spPr bwMode="gray">
          <a:xfrm>
            <a:off x="2581275" y="1037059"/>
            <a:ext cx="4676775"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10" name="Title 1"/>
          <p:cNvSpPr>
            <a:spLocks noGrp="1"/>
          </p:cNvSpPr>
          <p:nvPr>
            <p:ph type="title" hasCustomPrompt="1"/>
          </p:nvPr>
        </p:nvSpPr>
        <p:spPr bwMode="gray">
          <a:xfrm>
            <a:off x="2588087" y="700183"/>
            <a:ext cx="4669963" cy="307777"/>
          </a:xfrm>
          <a:prstGeom prst="rect">
            <a:avLst/>
          </a:prstGeom>
        </p:spPr>
        <p:txBody>
          <a:bodyPr wrap="square" lIns="0" tIns="0" rIns="0" bIns="0" anchor="b" anchorCtr="0">
            <a:spAutoFit/>
          </a:bodyPr>
          <a:lstStyle>
            <a:lvl1pPr>
              <a:lnSpc>
                <a:spcPct val="100000"/>
              </a:lnSpc>
              <a:defRPr sz="2000" b="0" spc="40" baseline="0"/>
            </a:lvl1pPr>
          </a:lstStyle>
          <a:p>
            <a:r>
              <a:rPr lang="en-US" dirty="0" smtClean="0"/>
              <a:t>Page Title – Rockwell 20pt Regular</a:t>
            </a:r>
          </a:p>
        </p:txBody>
      </p:sp>
      <p:sp>
        <p:nvSpPr>
          <p:cNvPr id="12" name="Text Placeholder 3"/>
          <p:cNvSpPr>
            <a:spLocks noGrp="1"/>
          </p:cNvSpPr>
          <p:nvPr>
            <p:ph type="body" sz="quarter" idx="28" hasCustomPrompt="1"/>
          </p:nvPr>
        </p:nvSpPr>
        <p:spPr bwMode="gray">
          <a:xfrm>
            <a:off x="2588087" y="1110761"/>
            <a:ext cx="4669963" cy="200055"/>
          </a:xfrm>
        </p:spPr>
        <p:txBody>
          <a:bodyPr/>
          <a:lstStyle>
            <a:lvl1pPr marL="0" indent="0">
              <a:spcBef>
                <a:spcPts val="0"/>
              </a:spcBef>
              <a:buNone/>
              <a:defRPr sz="1300">
                <a:solidFill>
                  <a:schemeClr val="tx1"/>
                </a:solidFill>
              </a:defRPr>
            </a:lvl1pPr>
          </a:lstStyle>
          <a:p>
            <a:pPr lvl="0"/>
            <a:r>
              <a:rPr lang="en-US" dirty="0" smtClean="0"/>
              <a:t>Page Subtitle – Verdana 13pt Regular, Title Case</a:t>
            </a:r>
          </a:p>
        </p:txBody>
      </p:sp>
      <p:sp>
        <p:nvSpPr>
          <p:cNvPr id="13" name="Text Placeholder 7"/>
          <p:cNvSpPr>
            <a:spLocks noGrp="1"/>
          </p:cNvSpPr>
          <p:nvPr>
            <p:ph type="body" sz="quarter" idx="29" hasCustomPrompt="1"/>
          </p:nvPr>
        </p:nvSpPr>
        <p:spPr bwMode="gray">
          <a:xfrm>
            <a:off x="2588087" y="464481"/>
            <a:ext cx="2743200" cy="123111"/>
          </a:xfrm>
        </p:spPr>
        <p:txBody>
          <a:bodyPr/>
          <a:lstStyle>
            <a:lvl1pPr marL="0" indent="0">
              <a:spcBef>
                <a:spcPts val="0"/>
              </a:spcBef>
              <a:buNone/>
              <a:defRPr sz="800">
                <a:solidFill>
                  <a:schemeClr val="tx1"/>
                </a:solidFill>
              </a:defRPr>
            </a:lvl1pPr>
            <a:lvl2pPr>
              <a:spcBef>
                <a:spcPts val="0"/>
              </a:spcBef>
              <a:defRPr sz="800"/>
            </a:lvl2pPr>
            <a:lvl3pPr>
              <a:spcBef>
                <a:spcPts val="0"/>
              </a:spcBef>
              <a:defRPr sz="800"/>
            </a:lvl3pPr>
            <a:lvl4pPr>
              <a:spcBef>
                <a:spcPts val="0"/>
              </a:spcBef>
              <a:defRPr sz="800"/>
            </a:lvl4pPr>
            <a:lvl5pPr>
              <a:spcBef>
                <a:spcPts val="0"/>
              </a:spcBef>
              <a:defRPr sz="800"/>
            </a:lvl5pPr>
          </a:lstStyle>
          <a:p>
            <a:pPr lvl="0"/>
            <a:r>
              <a:rPr lang="en-US" dirty="0" smtClean="0"/>
              <a:t>Top Kicker – Verdana 8pt Regular, Title Case</a:t>
            </a:r>
          </a:p>
        </p:txBody>
      </p:sp>
      <p:sp>
        <p:nvSpPr>
          <p:cNvPr id="14" name="Text Placeholder 2"/>
          <p:cNvSpPr>
            <a:spLocks noGrp="1"/>
          </p:cNvSpPr>
          <p:nvPr>
            <p:ph type="body" sz="quarter" idx="32" hasCustomPrompt="1"/>
          </p:nvPr>
        </p:nvSpPr>
        <p:spPr bwMode="gray">
          <a:xfrm>
            <a:off x="504825" y="464479"/>
            <a:ext cx="1920240" cy="8965271"/>
          </a:xfrm>
          <a:ln w="12700">
            <a:solidFill>
              <a:schemeClr val="accent3"/>
            </a:solidFill>
            <a:miter lim="800000"/>
          </a:ln>
        </p:spPr>
        <p:txBody>
          <a:bodyPr lIns="137160" tIns="137160" rIns="137160" bIns="137160">
            <a:noAutofit/>
          </a:bodyPr>
          <a:lstStyle>
            <a:lvl1pPr marL="0" indent="0">
              <a:spcBef>
                <a:spcPts val="0"/>
              </a:spcBef>
              <a:buNone/>
              <a:defRPr sz="1000" b="1">
                <a:solidFill>
                  <a:schemeClr val="tx1"/>
                </a:solidFill>
              </a:defRPr>
            </a:lvl1pPr>
            <a:lvl2pPr marL="112713" indent="0">
              <a:buNone/>
              <a:defRPr sz="1000"/>
            </a:lvl2pPr>
            <a:lvl3pPr marL="230187" indent="0">
              <a:buNone/>
              <a:defRPr sz="1000"/>
            </a:lvl3pPr>
            <a:lvl4pPr marL="342900" indent="0">
              <a:buNone/>
              <a:defRPr sz="1000"/>
            </a:lvl4pPr>
            <a:lvl5pPr marL="458787" indent="0">
              <a:buNone/>
              <a:defRPr sz="1000"/>
            </a:lvl5pPr>
          </a:lstStyle>
          <a:p>
            <a:pPr lvl="0"/>
            <a:r>
              <a:rPr lang="en-US" dirty="0" smtClean="0"/>
              <a:t>Box Title – Verdana</a:t>
            </a:r>
          </a:p>
        </p:txBody>
      </p:sp>
      <p:sp>
        <p:nvSpPr>
          <p:cNvPr id="17" name="Text Placeholder 5"/>
          <p:cNvSpPr>
            <a:spLocks noGrp="1"/>
          </p:cNvSpPr>
          <p:nvPr>
            <p:ph type="body" sz="quarter" idx="34" hasCustomPrompt="1"/>
          </p:nvPr>
        </p:nvSpPr>
        <p:spPr bwMode="gray">
          <a:xfrm>
            <a:off x="504825" y="744549"/>
            <a:ext cx="1920240" cy="8685202"/>
          </a:xfrm>
        </p:spPr>
        <p:txBody>
          <a:bodyPr lIns="137160" tIns="137160" rIns="137160">
            <a:noAutofit/>
          </a:bodyPr>
          <a:lstStyle>
            <a:lvl1pPr marL="0" indent="0">
              <a:lnSpc>
                <a:spcPct val="120000"/>
              </a:lnSpc>
              <a:spcBef>
                <a:spcPts val="800"/>
              </a:spcBef>
              <a:buNone/>
              <a:defRPr>
                <a:solidFill>
                  <a:schemeClr val="tx1"/>
                </a:solidFill>
              </a:defRPr>
            </a:lvl1pPr>
            <a:lvl2pPr marL="112713" indent="0">
              <a:lnSpc>
                <a:spcPct val="120000"/>
              </a:lnSpc>
              <a:spcBef>
                <a:spcPts val="800"/>
              </a:spcBef>
              <a:buNone/>
              <a:defRPr/>
            </a:lvl2pPr>
            <a:lvl3pPr marL="230187" indent="0">
              <a:lnSpc>
                <a:spcPct val="120000"/>
              </a:lnSpc>
              <a:spcBef>
                <a:spcPts val="800"/>
              </a:spcBef>
              <a:buNone/>
              <a:defRPr/>
            </a:lvl3pPr>
            <a:lvl4pPr marL="342900" indent="0">
              <a:lnSpc>
                <a:spcPct val="120000"/>
              </a:lnSpc>
              <a:spcBef>
                <a:spcPts val="800"/>
              </a:spcBef>
              <a:buNone/>
              <a:defRPr/>
            </a:lvl4pPr>
            <a:lvl5pPr marL="458787" indent="0">
              <a:lnSpc>
                <a:spcPct val="120000"/>
              </a:lnSpc>
              <a:spcBef>
                <a:spcPts val="800"/>
              </a:spcBef>
              <a:buNone/>
              <a:defRPr/>
            </a:lvl5pPr>
          </a:lstStyle>
          <a:p>
            <a:pPr lvl="0"/>
            <a:r>
              <a:rPr lang="en-US" dirty="0" smtClean="0"/>
              <a:t>Section Text – Verdana 9pt Regular. Click to add text. Click to add text. Click to add text. Click to add text. Click to add text. Click to add text. Click to add text. Click to add text.</a:t>
            </a:r>
            <a:br>
              <a:rPr lang="en-US" dirty="0" smtClean="0"/>
            </a:br>
            <a:r>
              <a:rPr lang="en-US" dirty="0" smtClean="0"/>
              <a:t>Click to add text. Click to add text. Click to add text. Click to add text. Click to add text. Click to add text. Click to add text. Click to add text. </a:t>
            </a:r>
          </a:p>
        </p:txBody>
      </p:sp>
      <p:sp>
        <p:nvSpPr>
          <p:cNvPr id="19" name="Text Placeholder 6"/>
          <p:cNvSpPr>
            <a:spLocks noGrp="1"/>
          </p:cNvSpPr>
          <p:nvPr>
            <p:ph type="body" sz="quarter" idx="43" hasCustomPrompt="1"/>
          </p:nvPr>
        </p:nvSpPr>
        <p:spPr bwMode="gray">
          <a:xfrm>
            <a:off x="4926018" y="9275251"/>
            <a:ext cx="2331720" cy="153888"/>
          </a:xfrm>
        </p:spPr>
        <p:txBody>
          <a:bodyPr anchor="b" anchorCtr="0"/>
          <a:lstStyle>
            <a:lvl1pPr marL="0" indent="0">
              <a:spcBef>
                <a:spcPts val="0"/>
              </a:spcBef>
              <a:buNone/>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20" name="Text Placeholder 6"/>
          <p:cNvSpPr>
            <a:spLocks noGrp="1"/>
          </p:cNvSpPr>
          <p:nvPr>
            <p:ph type="body" sz="quarter" idx="44" hasCustomPrompt="1"/>
          </p:nvPr>
        </p:nvSpPr>
        <p:spPr bwMode="gray">
          <a:xfrm>
            <a:off x="2582549" y="9198307"/>
            <a:ext cx="1965960" cy="230832"/>
          </a:xfrm>
        </p:spPr>
        <p:txBody>
          <a:bodyPr anchor="b" anchorCtr="0"/>
          <a:lstStyle>
            <a:lvl1pPr marL="118872" indent="-118872">
              <a:spcBef>
                <a:spcPts val="100"/>
              </a:spcBef>
              <a:buFont typeface="+mj-lt"/>
              <a:buAutoNum type="arabicParenR"/>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
        <p:nvSpPr>
          <p:cNvPr id="11" name="Slide Number Placeholder 1"/>
          <p:cNvSpPr>
            <a:spLocks noGrp="1"/>
          </p:cNvSpPr>
          <p:nvPr>
            <p:ph type="sldNum" sz="quarter" idx="4"/>
          </p:nvPr>
        </p:nvSpPr>
        <p:spPr bwMode="gray">
          <a:xfrm>
            <a:off x="7288683" y="9594260"/>
            <a:ext cx="201168" cy="201168"/>
          </a:xfrm>
          <a:prstGeom prst="ellipse">
            <a:avLst/>
          </a:prstGeom>
          <a:solidFill>
            <a:schemeClr val="bg1"/>
          </a:solidFill>
          <a:ln w="19050">
            <a:solidFill>
              <a:schemeClr val="accent1"/>
            </a:solidFill>
          </a:ln>
        </p:spPr>
        <p:txBody>
          <a:bodyPr vert="horz" lIns="0" tIns="0" rIns="0" bIns="0" rtlCol="0" anchor="ctr"/>
          <a:lstStyle>
            <a:lvl1pPr algn="ctr">
              <a:defRPr sz="850">
                <a:solidFill>
                  <a:schemeClr val="accent6"/>
                </a:solidFill>
                <a:latin typeface="+mj-lt"/>
              </a:defRPr>
            </a:lvl1pPr>
          </a:lstStyle>
          <a:p>
            <a:fld id="{3410C721-F8A9-4A85-92FB-8E0F6F5D496A}" type="slidenum">
              <a:rPr lang="en-US" smtClean="0">
                <a:solidFill>
                  <a:srgbClr val="0070CD"/>
                </a:solidFill>
              </a:rPr>
              <a:pPr/>
              <a:t>‹#›</a:t>
            </a:fld>
            <a:endParaRPr lang="en-US" dirty="0">
              <a:solidFill>
                <a:srgbClr val="0070CD"/>
              </a:solidFill>
            </a:endParaRPr>
          </a:p>
        </p:txBody>
      </p:sp>
    </p:spTree>
    <p:extLst>
      <p:ext uri="{BB962C8B-B14F-4D97-AF65-F5344CB8AC3E}">
        <p14:creationId xmlns:p14="http://schemas.microsoft.com/office/powerpoint/2010/main" val="1806701315"/>
      </p:ext>
    </p:extLst>
  </p:cSld>
  <p:clrMapOvr>
    <a:masterClrMapping/>
  </p:clrMapOvr>
  <p:timing>
    <p:tnLst>
      <p:par>
        <p:cTn id="1" dur="indefinite" restart="never" nodeType="tmRoot"/>
      </p:par>
    </p:tnLst>
  </p:timing>
  <p:extLst mod="1">
    <p:ext uri="{DCECCB84-F9BA-43D5-87BE-67443E8EF086}">
      <p15:sldGuideLst xmlns:p15="http://schemas.microsoft.com/office/powerpoint/2012/main" xmlns="">
        <p15:guide id="1" pos="1626">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userDrawn="1">
  <p:cSld name="Style Option">
    <p:bg bwMode="gray">
      <p:bgPr>
        <a:solidFill>
          <a:schemeClr val="accent5"/>
        </a:solidFill>
        <a:effectLst/>
      </p:bgPr>
    </p:bg>
    <p:spTree>
      <p:nvGrpSpPr>
        <p:cNvPr id="1" name=""/>
        <p:cNvGrpSpPr/>
        <p:nvPr/>
      </p:nvGrpSpPr>
      <p:grpSpPr>
        <a:xfrm>
          <a:off x="0" y="0"/>
          <a:ext cx="0" cy="0"/>
          <a:chOff x="0" y="0"/>
          <a:chExt cx="0" cy="0"/>
        </a:xfrm>
      </p:grpSpPr>
      <p:sp>
        <p:nvSpPr>
          <p:cNvPr id="4" name="TextBox 3"/>
          <p:cNvSpPr txBox="1"/>
          <p:nvPr userDrawn="1"/>
        </p:nvSpPr>
        <p:spPr bwMode="gray">
          <a:xfrm>
            <a:off x="368300" y="3367207"/>
            <a:ext cx="7099300" cy="3323987"/>
          </a:xfrm>
          <a:prstGeom prst="rect">
            <a:avLst/>
          </a:prstGeom>
          <a:noFill/>
        </p:spPr>
        <p:txBody>
          <a:bodyPr wrap="square" lIns="0" tIns="0" rIns="0" bIns="0" rtlCol="0">
            <a:spAutoFit/>
          </a:bodyPr>
          <a:lstStyle/>
          <a:p>
            <a:pPr>
              <a:lnSpc>
                <a:spcPct val="90000"/>
              </a:lnSpc>
              <a:spcBef>
                <a:spcPts val="500"/>
              </a:spcBef>
            </a:pPr>
            <a:r>
              <a:rPr lang="en-US" sz="12000" b="1" dirty="0" smtClean="0">
                <a:solidFill>
                  <a:srgbClr val="FFFFFF"/>
                </a:solidFill>
              </a:rPr>
              <a:t>Header</a:t>
            </a:r>
            <a:br>
              <a:rPr lang="en-US" sz="12000" b="1" dirty="0" smtClean="0">
                <a:solidFill>
                  <a:srgbClr val="FFFFFF"/>
                </a:solidFill>
              </a:rPr>
            </a:br>
            <a:r>
              <a:rPr lang="en-US" sz="12000" b="1" dirty="0" smtClean="0">
                <a:solidFill>
                  <a:srgbClr val="FFFFFF"/>
                </a:solidFill>
              </a:rPr>
              <a:t>w/Logo</a:t>
            </a:r>
          </a:p>
        </p:txBody>
      </p:sp>
    </p:spTree>
    <p:extLst>
      <p:ext uri="{BB962C8B-B14F-4D97-AF65-F5344CB8AC3E}">
        <p14:creationId xmlns:p14="http://schemas.microsoft.com/office/powerpoint/2010/main" val="126583500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Standard">
    <p:spTree>
      <p:nvGrpSpPr>
        <p:cNvPr id="1" name=""/>
        <p:cNvGrpSpPr/>
        <p:nvPr/>
      </p:nvGrpSpPr>
      <p:grpSpPr>
        <a:xfrm>
          <a:off x="0" y="0"/>
          <a:ext cx="0" cy="0"/>
          <a:chOff x="0" y="0"/>
          <a:chExt cx="0" cy="0"/>
        </a:xfrm>
      </p:grpSpPr>
      <p:sp>
        <p:nvSpPr>
          <p:cNvPr id="14" name="Text Placeholder 3"/>
          <p:cNvSpPr>
            <a:spLocks noGrp="1"/>
          </p:cNvSpPr>
          <p:nvPr>
            <p:ph type="body" sz="quarter" idx="28" hasCustomPrompt="1"/>
          </p:nvPr>
        </p:nvSpPr>
        <p:spPr bwMode="gray">
          <a:xfrm>
            <a:off x="516045" y="2104672"/>
            <a:ext cx="6742005" cy="200055"/>
          </a:xfrm>
        </p:spPr>
        <p:txBody>
          <a:bodyPr/>
          <a:lstStyle>
            <a:lvl1pPr marL="0" indent="0">
              <a:spcBef>
                <a:spcPts val="0"/>
              </a:spcBef>
              <a:buNone/>
              <a:defRPr sz="1300">
                <a:solidFill>
                  <a:schemeClr val="tx1"/>
                </a:solidFill>
              </a:defRPr>
            </a:lvl1pPr>
          </a:lstStyle>
          <a:p>
            <a:pPr lvl="0"/>
            <a:r>
              <a:rPr lang="en-US" dirty="0" smtClean="0"/>
              <a:t>Page Subtitle – Verdana 13pt Regular, Title Case</a:t>
            </a:r>
          </a:p>
        </p:txBody>
      </p:sp>
      <p:sp>
        <p:nvSpPr>
          <p:cNvPr id="15" name="Text Placeholder 7"/>
          <p:cNvSpPr>
            <a:spLocks noGrp="1"/>
          </p:cNvSpPr>
          <p:nvPr>
            <p:ph type="body" sz="quarter" idx="29" hasCustomPrompt="1"/>
          </p:nvPr>
        </p:nvSpPr>
        <p:spPr bwMode="gray">
          <a:xfrm>
            <a:off x="516045" y="1457663"/>
            <a:ext cx="2743200" cy="123111"/>
          </a:xfrm>
        </p:spPr>
        <p:txBody>
          <a:bodyPr/>
          <a:lstStyle>
            <a:lvl1pPr marL="0" indent="0">
              <a:spcBef>
                <a:spcPts val="0"/>
              </a:spcBef>
              <a:buNone/>
              <a:defRPr sz="800">
                <a:solidFill>
                  <a:schemeClr val="tx1"/>
                </a:solidFill>
              </a:defRPr>
            </a:lvl1pPr>
            <a:lvl2pPr>
              <a:spcBef>
                <a:spcPts val="0"/>
              </a:spcBef>
              <a:defRPr sz="800"/>
            </a:lvl2pPr>
            <a:lvl3pPr>
              <a:spcBef>
                <a:spcPts val="0"/>
              </a:spcBef>
              <a:defRPr sz="800"/>
            </a:lvl3pPr>
            <a:lvl4pPr>
              <a:spcBef>
                <a:spcPts val="0"/>
              </a:spcBef>
              <a:defRPr sz="800"/>
            </a:lvl4pPr>
            <a:lvl5pPr>
              <a:spcBef>
                <a:spcPts val="0"/>
              </a:spcBef>
              <a:defRPr sz="800"/>
            </a:lvl5pPr>
          </a:lstStyle>
          <a:p>
            <a:pPr lvl="0"/>
            <a:r>
              <a:rPr lang="en-US" dirty="0" smtClean="0"/>
              <a:t>Top Kicker – Verdana 8pt Regular, Title Case</a:t>
            </a:r>
          </a:p>
        </p:txBody>
      </p:sp>
      <p:sp>
        <p:nvSpPr>
          <p:cNvPr id="19" name="Text Placeholder 6"/>
          <p:cNvSpPr>
            <a:spLocks noGrp="1"/>
          </p:cNvSpPr>
          <p:nvPr>
            <p:ph type="body" sz="quarter" idx="43" hasCustomPrompt="1"/>
          </p:nvPr>
        </p:nvSpPr>
        <p:spPr bwMode="gray">
          <a:xfrm>
            <a:off x="4926330" y="9275251"/>
            <a:ext cx="2331720" cy="153888"/>
          </a:xfrm>
        </p:spPr>
        <p:txBody>
          <a:bodyPr anchor="b" anchorCtr="0"/>
          <a:lstStyle>
            <a:lvl1pPr marL="0" indent="0">
              <a:spcBef>
                <a:spcPts val="0"/>
              </a:spcBef>
              <a:buNone/>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21" name="Text Placeholder 6"/>
          <p:cNvSpPr>
            <a:spLocks noGrp="1"/>
          </p:cNvSpPr>
          <p:nvPr>
            <p:ph type="body" sz="quarter" idx="44" hasCustomPrompt="1"/>
          </p:nvPr>
        </p:nvSpPr>
        <p:spPr bwMode="gray">
          <a:xfrm>
            <a:off x="514350" y="9198307"/>
            <a:ext cx="1965960" cy="230832"/>
          </a:xfrm>
        </p:spPr>
        <p:txBody>
          <a:bodyPr anchor="b" anchorCtr="0"/>
          <a:lstStyle>
            <a:lvl1pPr marL="118872" indent="-118872">
              <a:spcBef>
                <a:spcPts val="100"/>
              </a:spcBef>
              <a:buFont typeface="+mj-lt"/>
              <a:buAutoNum type="arabicParenR"/>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
        <p:nvSpPr>
          <p:cNvPr id="3" name="Title 2"/>
          <p:cNvSpPr>
            <a:spLocks noGrp="1"/>
          </p:cNvSpPr>
          <p:nvPr>
            <p:ph type="title" hasCustomPrompt="1"/>
          </p:nvPr>
        </p:nvSpPr>
        <p:spPr bwMode="gray">
          <a:xfrm>
            <a:off x="516045" y="1710699"/>
            <a:ext cx="6742005" cy="307777"/>
          </a:xfrm>
        </p:spPr>
        <p:txBody>
          <a:bodyPr/>
          <a:lstStyle>
            <a:lvl1pPr>
              <a:defRPr/>
            </a:lvl1pPr>
          </a:lstStyle>
          <a:p>
            <a:r>
              <a:rPr lang="en-US" dirty="0" smtClean="0"/>
              <a:t>Page Title – Rockwell 20pt Regular, Title Case</a:t>
            </a:r>
            <a:endParaRPr lang="en-US" dirty="0"/>
          </a:p>
        </p:txBody>
      </p:sp>
      <p:sp>
        <p:nvSpPr>
          <p:cNvPr id="8" name="Slide Number Placeholder 1"/>
          <p:cNvSpPr>
            <a:spLocks noGrp="1"/>
          </p:cNvSpPr>
          <p:nvPr>
            <p:ph type="sldNum" sz="quarter" idx="4"/>
          </p:nvPr>
        </p:nvSpPr>
        <p:spPr bwMode="gray">
          <a:xfrm>
            <a:off x="7288683" y="9594260"/>
            <a:ext cx="201168" cy="201168"/>
          </a:xfrm>
          <a:prstGeom prst="ellipse">
            <a:avLst/>
          </a:prstGeom>
          <a:solidFill>
            <a:schemeClr val="bg1"/>
          </a:solidFill>
          <a:ln w="19050">
            <a:solidFill>
              <a:schemeClr val="accent1"/>
            </a:solidFill>
          </a:ln>
        </p:spPr>
        <p:txBody>
          <a:bodyPr vert="horz" lIns="0" tIns="0" rIns="0" bIns="0" rtlCol="0" anchor="ctr"/>
          <a:lstStyle>
            <a:lvl1pPr algn="ctr">
              <a:defRPr sz="850">
                <a:solidFill>
                  <a:schemeClr val="accent6"/>
                </a:solidFill>
                <a:latin typeface="+mj-lt"/>
              </a:defRPr>
            </a:lvl1pPr>
          </a:lstStyle>
          <a:p>
            <a:fld id="{3410C721-F8A9-4A85-92FB-8E0F6F5D496A}" type="slidenum">
              <a:rPr lang="en-US" smtClean="0">
                <a:solidFill>
                  <a:srgbClr val="0070CD"/>
                </a:solidFill>
              </a:rPr>
              <a:pPr/>
              <a:t>‹#›</a:t>
            </a:fld>
            <a:endParaRPr lang="en-US" dirty="0">
              <a:solidFill>
                <a:srgbClr val="0070CD"/>
              </a:solidFill>
            </a:endParaRPr>
          </a:p>
        </p:txBody>
      </p:sp>
      <p:sp>
        <p:nvSpPr>
          <p:cNvPr id="4" name="Text Placeholder 3"/>
          <p:cNvSpPr>
            <a:spLocks noGrp="1"/>
          </p:cNvSpPr>
          <p:nvPr>
            <p:ph type="body" sz="quarter" idx="45" hasCustomPrompt="1"/>
          </p:nvPr>
        </p:nvSpPr>
        <p:spPr bwMode="gray">
          <a:xfrm>
            <a:off x="4516965" y="565337"/>
            <a:ext cx="2743200" cy="369332"/>
          </a:xfrm>
        </p:spPr>
        <p:txBody>
          <a:bodyPr anchor="ctr">
            <a:noAutofit/>
          </a:bodyPr>
          <a:lstStyle>
            <a:lvl1pPr marL="0" indent="0" algn="r">
              <a:spcBef>
                <a:spcPts val="0"/>
              </a:spcBef>
              <a:buNone/>
              <a:defRPr sz="1200">
                <a:solidFill>
                  <a:schemeClr val="accent5"/>
                </a:solidFill>
                <a:latin typeface="+mj-lt"/>
              </a:defRPr>
            </a:lvl1pPr>
            <a:lvl2pPr marL="112713" indent="0" algn="r">
              <a:spcBef>
                <a:spcPts val="0"/>
              </a:spcBef>
              <a:buNone/>
              <a:defRPr sz="1200">
                <a:solidFill>
                  <a:schemeClr val="accent5"/>
                </a:solidFill>
                <a:latin typeface="+mj-lt"/>
              </a:defRPr>
            </a:lvl2pPr>
            <a:lvl3pPr marL="230187" indent="0" algn="r">
              <a:spcBef>
                <a:spcPts val="0"/>
              </a:spcBef>
              <a:buNone/>
              <a:defRPr sz="1200">
                <a:solidFill>
                  <a:schemeClr val="accent5"/>
                </a:solidFill>
                <a:latin typeface="+mj-lt"/>
              </a:defRPr>
            </a:lvl3pPr>
            <a:lvl4pPr marL="342900" indent="0" algn="r">
              <a:spcBef>
                <a:spcPts val="0"/>
              </a:spcBef>
              <a:buNone/>
              <a:defRPr sz="1200">
                <a:solidFill>
                  <a:schemeClr val="accent5"/>
                </a:solidFill>
                <a:latin typeface="+mj-lt"/>
              </a:defRPr>
            </a:lvl4pPr>
            <a:lvl5pPr marL="458787" indent="0" algn="r">
              <a:spcBef>
                <a:spcPts val="0"/>
              </a:spcBef>
              <a:buNone/>
              <a:defRPr sz="1200">
                <a:solidFill>
                  <a:schemeClr val="accent5"/>
                </a:solidFill>
                <a:latin typeface="+mj-lt"/>
              </a:defRPr>
            </a:lvl5pPr>
          </a:lstStyle>
          <a:p>
            <a:pPr lvl="0"/>
            <a:r>
              <a:rPr lang="en-US" dirty="0" smtClean="0"/>
              <a:t>Program Name Appears Here Identically to Official Display</a:t>
            </a:r>
          </a:p>
        </p:txBody>
      </p:sp>
    </p:spTree>
    <p:extLst>
      <p:ext uri="{BB962C8B-B14F-4D97-AF65-F5344CB8AC3E}">
        <p14:creationId xmlns:p14="http://schemas.microsoft.com/office/powerpoint/2010/main" val="3821939634"/>
      </p:ext>
    </p:extLst>
  </p:cSld>
  <p:clrMapOvr>
    <a:masterClrMapping/>
  </p:clrMapOvr>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ext: Standard">
    <p:spTree>
      <p:nvGrpSpPr>
        <p:cNvPr id="1" name=""/>
        <p:cNvGrpSpPr/>
        <p:nvPr/>
      </p:nvGrpSpPr>
      <p:grpSpPr>
        <a:xfrm>
          <a:off x="0" y="0"/>
          <a:ext cx="0" cy="0"/>
          <a:chOff x="0" y="0"/>
          <a:chExt cx="0" cy="0"/>
        </a:xfrm>
      </p:grpSpPr>
      <p:sp>
        <p:nvSpPr>
          <p:cNvPr id="10" name="Slide Number Placeholder 1"/>
          <p:cNvSpPr>
            <a:spLocks noGrp="1"/>
          </p:cNvSpPr>
          <p:nvPr>
            <p:ph type="sldNum" sz="quarter" idx="4"/>
          </p:nvPr>
        </p:nvSpPr>
        <p:spPr bwMode="gray">
          <a:xfrm>
            <a:off x="7288683" y="9594260"/>
            <a:ext cx="201168" cy="201168"/>
          </a:xfrm>
          <a:prstGeom prst="ellipse">
            <a:avLst/>
          </a:prstGeom>
          <a:solidFill>
            <a:schemeClr val="bg1"/>
          </a:solidFill>
          <a:ln w="19050">
            <a:solidFill>
              <a:schemeClr val="accent1"/>
            </a:solidFill>
          </a:ln>
        </p:spPr>
        <p:txBody>
          <a:bodyPr vert="horz" lIns="0" tIns="0" rIns="0" bIns="0" rtlCol="0" anchor="ctr"/>
          <a:lstStyle>
            <a:lvl1pPr algn="ctr">
              <a:defRPr sz="850">
                <a:solidFill>
                  <a:schemeClr val="accent6"/>
                </a:solidFill>
                <a:latin typeface="+mj-lt"/>
              </a:defRPr>
            </a:lvl1pPr>
          </a:lstStyle>
          <a:p>
            <a:fld id="{3410C721-F8A9-4A85-92FB-8E0F6F5D496A}" type="slidenum">
              <a:rPr lang="en-US" smtClean="0">
                <a:solidFill>
                  <a:srgbClr val="0070CD"/>
                </a:solidFill>
              </a:rPr>
              <a:pPr/>
              <a:t>‹#›</a:t>
            </a:fld>
            <a:endParaRPr lang="en-US" dirty="0">
              <a:solidFill>
                <a:srgbClr val="0070CD"/>
              </a:solidFill>
            </a:endParaRPr>
          </a:p>
        </p:txBody>
      </p:sp>
      <p:sp>
        <p:nvSpPr>
          <p:cNvPr id="34" name="Text Placeholder 3"/>
          <p:cNvSpPr>
            <a:spLocks noGrp="1"/>
          </p:cNvSpPr>
          <p:nvPr>
            <p:ph type="body" sz="quarter" idx="28" hasCustomPrompt="1"/>
          </p:nvPr>
        </p:nvSpPr>
        <p:spPr bwMode="gray">
          <a:xfrm>
            <a:off x="2582863" y="2287151"/>
            <a:ext cx="4674652" cy="200055"/>
          </a:xfrm>
        </p:spPr>
        <p:txBody>
          <a:bodyPr/>
          <a:lstStyle>
            <a:lvl1pPr marL="0" indent="0">
              <a:spcBef>
                <a:spcPts val="0"/>
              </a:spcBef>
              <a:buNone/>
              <a:defRPr sz="1300">
                <a:solidFill>
                  <a:schemeClr val="tx1"/>
                </a:solidFill>
              </a:defRPr>
            </a:lvl1pPr>
          </a:lstStyle>
          <a:p>
            <a:pPr lvl="0"/>
            <a:r>
              <a:rPr lang="en-US" dirty="0" smtClean="0"/>
              <a:t>Page Subtitle – Verdana 13pt Regular, Title Case</a:t>
            </a:r>
          </a:p>
        </p:txBody>
      </p:sp>
      <p:sp>
        <p:nvSpPr>
          <p:cNvPr id="35" name="Text Placeholder 7"/>
          <p:cNvSpPr>
            <a:spLocks noGrp="1"/>
          </p:cNvSpPr>
          <p:nvPr>
            <p:ph type="body" sz="quarter" idx="29" hasCustomPrompt="1"/>
          </p:nvPr>
        </p:nvSpPr>
        <p:spPr bwMode="gray">
          <a:xfrm>
            <a:off x="516045" y="1457663"/>
            <a:ext cx="2743200" cy="123111"/>
          </a:xfrm>
        </p:spPr>
        <p:txBody>
          <a:bodyPr/>
          <a:lstStyle>
            <a:lvl1pPr marL="0" indent="0">
              <a:spcBef>
                <a:spcPts val="0"/>
              </a:spcBef>
              <a:buNone/>
              <a:defRPr sz="800">
                <a:solidFill>
                  <a:schemeClr val="tx1"/>
                </a:solidFill>
              </a:defRPr>
            </a:lvl1pPr>
            <a:lvl2pPr>
              <a:spcBef>
                <a:spcPts val="0"/>
              </a:spcBef>
              <a:defRPr sz="800"/>
            </a:lvl2pPr>
            <a:lvl3pPr>
              <a:spcBef>
                <a:spcPts val="0"/>
              </a:spcBef>
              <a:defRPr sz="800"/>
            </a:lvl3pPr>
            <a:lvl4pPr>
              <a:spcBef>
                <a:spcPts val="0"/>
              </a:spcBef>
              <a:defRPr sz="800"/>
            </a:lvl4pPr>
            <a:lvl5pPr>
              <a:spcBef>
                <a:spcPts val="0"/>
              </a:spcBef>
              <a:defRPr sz="800"/>
            </a:lvl5pPr>
          </a:lstStyle>
          <a:p>
            <a:pPr lvl="0"/>
            <a:r>
              <a:rPr lang="en-US" dirty="0" smtClean="0"/>
              <a:t>Top Kicker – Verdana 8pt Regular, Title Case</a:t>
            </a:r>
          </a:p>
        </p:txBody>
      </p:sp>
      <p:sp>
        <p:nvSpPr>
          <p:cNvPr id="36" name="Text Placeholder 6"/>
          <p:cNvSpPr>
            <a:spLocks noGrp="1"/>
          </p:cNvSpPr>
          <p:nvPr>
            <p:ph type="body" sz="quarter" idx="43" hasCustomPrompt="1"/>
          </p:nvPr>
        </p:nvSpPr>
        <p:spPr bwMode="gray">
          <a:xfrm>
            <a:off x="4925795" y="9275251"/>
            <a:ext cx="2331720" cy="153888"/>
          </a:xfrm>
        </p:spPr>
        <p:txBody>
          <a:bodyPr anchor="b" anchorCtr="0"/>
          <a:lstStyle>
            <a:lvl1pPr marL="0" indent="0">
              <a:spcBef>
                <a:spcPts val="0"/>
              </a:spcBef>
              <a:buNone/>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37" name="Text Placeholder 6"/>
          <p:cNvSpPr>
            <a:spLocks noGrp="1"/>
          </p:cNvSpPr>
          <p:nvPr>
            <p:ph type="body" sz="quarter" idx="44" hasCustomPrompt="1"/>
          </p:nvPr>
        </p:nvSpPr>
        <p:spPr bwMode="gray">
          <a:xfrm>
            <a:off x="516473" y="9198307"/>
            <a:ext cx="1965960" cy="230832"/>
          </a:xfrm>
        </p:spPr>
        <p:txBody>
          <a:bodyPr anchor="b" anchorCtr="0"/>
          <a:lstStyle>
            <a:lvl1pPr marL="118872" indent="-118872">
              <a:spcBef>
                <a:spcPts val="100"/>
              </a:spcBef>
              <a:buFont typeface="+mj-lt"/>
              <a:buAutoNum type="arabicParenR"/>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
        <p:nvSpPr>
          <p:cNvPr id="38" name="Title 2"/>
          <p:cNvSpPr>
            <a:spLocks noGrp="1"/>
          </p:cNvSpPr>
          <p:nvPr>
            <p:ph type="title" hasCustomPrompt="1"/>
          </p:nvPr>
        </p:nvSpPr>
        <p:spPr bwMode="gray">
          <a:xfrm>
            <a:off x="516045" y="1710699"/>
            <a:ext cx="6742005" cy="307777"/>
          </a:xfrm>
        </p:spPr>
        <p:txBody>
          <a:bodyPr/>
          <a:lstStyle>
            <a:lvl1pPr>
              <a:defRPr/>
            </a:lvl1pPr>
          </a:lstStyle>
          <a:p>
            <a:r>
              <a:rPr lang="en-US" dirty="0" smtClean="0"/>
              <a:t>Page Title – Rockwell 20pt Regular, Title Case</a:t>
            </a:r>
            <a:endParaRPr lang="en-US" dirty="0"/>
          </a:p>
        </p:txBody>
      </p:sp>
      <p:sp>
        <p:nvSpPr>
          <p:cNvPr id="39" name="Text Placeholder 3"/>
          <p:cNvSpPr>
            <a:spLocks noGrp="1"/>
          </p:cNvSpPr>
          <p:nvPr>
            <p:ph type="body" sz="quarter" idx="45" hasCustomPrompt="1"/>
          </p:nvPr>
        </p:nvSpPr>
        <p:spPr bwMode="gray">
          <a:xfrm>
            <a:off x="4516965" y="565337"/>
            <a:ext cx="2743200" cy="369332"/>
          </a:xfrm>
        </p:spPr>
        <p:txBody>
          <a:bodyPr anchor="ctr">
            <a:noAutofit/>
          </a:bodyPr>
          <a:lstStyle>
            <a:lvl1pPr marL="0" indent="0" algn="r">
              <a:spcBef>
                <a:spcPts val="0"/>
              </a:spcBef>
              <a:buNone/>
              <a:defRPr sz="1200">
                <a:solidFill>
                  <a:schemeClr val="accent5"/>
                </a:solidFill>
                <a:latin typeface="+mj-lt"/>
              </a:defRPr>
            </a:lvl1pPr>
            <a:lvl2pPr marL="112713" indent="0" algn="r">
              <a:spcBef>
                <a:spcPts val="0"/>
              </a:spcBef>
              <a:buNone/>
              <a:defRPr sz="1200">
                <a:solidFill>
                  <a:schemeClr val="accent5"/>
                </a:solidFill>
                <a:latin typeface="+mj-lt"/>
              </a:defRPr>
            </a:lvl2pPr>
            <a:lvl3pPr marL="230187" indent="0" algn="r">
              <a:spcBef>
                <a:spcPts val="0"/>
              </a:spcBef>
              <a:buNone/>
              <a:defRPr sz="1200">
                <a:solidFill>
                  <a:schemeClr val="accent5"/>
                </a:solidFill>
                <a:latin typeface="+mj-lt"/>
              </a:defRPr>
            </a:lvl3pPr>
            <a:lvl4pPr marL="342900" indent="0" algn="r">
              <a:spcBef>
                <a:spcPts val="0"/>
              </a:spcBef>
              <a:buNone/>
              <a:defRPr sz="1200">
                <a:solidFill>
                  <a:schemeClr val="accent5"/>
                </a:solidFill>
                <a:latin typeface="+mj-lt"/>
              </a:defRPr>
            </a:lvl4pPr>
            <a:lvl5pPr marL="458787" indent="0" algn="r">
              <a:spcBef>
                <a:spcPts val="0"/>
              </a:spcBef>
              <a:buNone/>
              <a:defRPr sz="1200">
                <a:solidFill>
                  <a:schemeClr val="accent5"/>
                </a:solidFill>
                <a:latin typeface="+mj-lt"/>
              </a:defRPr>
            </a:lvl5pPr>
          </a:lstStyle>
          <a:p>
            <a:pPr lvl="0"/>
            <a:r>
              <a:rPr lang="en-US" dirty="0" smtClean="0"/>
              <a:t>Program Name Appears Here Identically to Official Display</a:t>
            </a:r>
          </a:p>
        </p:txBody>
      </p:sp>
      <p:sp>
        <p:nvSpPr>
          <p:cNvPr id="40" name="Text Placeholder 2"/>
          <p:cNvSpPr>
            <a:spLocks noGrp="1"/>
          </p:cNvSpPr>
          <p:nvPr>
            <p:ph type="body" sz="quarter" idx="31" hasCustomPrompt="1"/>
          </p:nvPr>
        </p:nvSpPr>
        <p:spPr bwMode="gray">
          <a:xfrm>
            <a:off x="516045" y="2287150"/>
            <a:ext cx="1828800" cy="6760031"/>
          </a:xfrm>
        </p:spPr>
        <p:txBody>
          <a:bodyPr>
            <a:noAutofit/>
          </a:bodyPr>
          <a:lstStyle>
            <a:lvl1pPr marL="0" indent="0">
              <a:lnSpc>
                <a:spcPct val="120000"/>
              </a:lnSpc>
              <a:spcBef>
                <a:spcPts val="800"/>
              </a:spcBef>
              <a:buNone/>
              <a:defRPr>
                <a:solidFill>
                  <a:schemeClr val="tx1"/>
                </a:solidFill>
              </a:defRPr>
            </a:lvl1pPr>
            <a:lvl2pPr marL="112713" indent="0">
              <a:lnSpc>
                <a:spcPct val="120000"/>
              </a:lnSpc>
              <a:spcBef>
                <a:spcPts val="800"/>
              </a:spcBef>
              <a:buNone/>
              <a:defRPr/>
            </a:lvl2pPr>
            <a:lvl3pPr marL="230187" indent="0">
              <a:lnSpc>
                <a:spcPct val="120000"/>
              </a:lnSpc>
              <a:spcBef>
                <a:spcPts val="800"/>
              </a:spcBef>
              <a:buNone/>
              <a:defRPr/>
            </a:lvl3pPr>
            <a:lvl4pPr marL="342900" indent="0">
              <a:lnSpc>
                <a:spcPct val="120000"/>
              </a:lnSpc>
              <a:spcBef>
                <a:spcPts val="800"/>
              </a:spcBef>
              <a:buNone/>
              <a:defRPr/>
            </a:lvl4pPr>
            <a:lvl5pPr marL="458787" indent="0">
              <a:lnSpc>
                <a:spcPct val="120000"/>
              </a:lnSpc>
              <a:spcBef>
                <a:spcPts val="800"/>
              </a:spcBef>
              <a:buNone/>
              <a:defRPr/>
            </a:lvl5pPr>
          </a:lstStyle>
          <a:p>
            <a:pPr lvl="0"/>
            <a:r>
              <a:rPr lang="en-US" dirty="0" smtClean="0"/>
              <a:t>Section Text – Verdana 9pt Regular. Click to add text. Click to add text. Click to add text. Click to add text. Click to add text. Click to add text. Click to add text. Click to add text.</a:t>
            </a:r>
            <a:br>
              <a:rPr lang="en-US" dirty="0" smtClean="0"/>
            </a:br>
            <a:r>
              <a:rPr lang="en-US" dirty="0" smtClean="0"/>
              <a:t>Click to add text. Click to add text. Click to add text. Click to add text. Click to add text. Click to add text. Click to add text. Click to add text. </a:t>
            </a:r>
          </a:p>
        </p:txBody>
      </p:sp>
      <p:cxnSp>
        <p:nvCxnSpPr>
          <p:cNvPr id="41" name="Straight Connector 40"/>
          <p:cNvCxnSpPr/>
          <p:nvPr userDrawn="1"/>
        </p:nvCxnSpPr>
        <p:spPr bwMode="gray">
          <a:xfrm>
            <a:off x="2429530" y="2287102"/>
            <a:ext cx="0" cy="6760079"/>
          </a:xfrm>
          <a:prstGeom prst="line">
            <a:avLst/>
          </a:prstGeom>
          <a:ln w="635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10056894"/>
      </p:ext>
    </p:extLst>
  </p:cSld>
  <p:clrMapOvr>
    <a:masterClrMapping/>
  </p:clrMapOvr>
  <p:timing>
    <p:tnLst>
      <p:par>
        <p:cTn id="1" dur="indefinite" restart="never" nodeType="tmRoot"/>
      </p:par>
    </p:tnLst>
  </p:timing>
  <p:extLst mod="1">
    <p:ext uri="{DCECCB84-F9BA-43D5-87BE-67443E8EF086}">
      <p15:sldGuideLst xmlns="" xmlns:p15="http://schemas.microsoft.com/office/powerpoint/2012/main">
        <p15:guide id="1" pos="1627" userDrawn="1">
          <p15:clr>
            <a:srgbClr val="FBAE40"/>
          </p15:clr>
        </p15:guide>
        <p15:guide id="2" pos="1479" userDrawn="1">
          <p15:clr>
            <a:srgbClr val="FBAE40"/>
          </p15:clr>
        </p15:guide>
        <p15:guide id="3" orient="horz" pos="1438" userDrawn="1">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Box Text: Standard">
    <p:spTree>
      <p:nvGrpSpPr>
        <p:cNvPr id="1" name=""/>
        <p:cNvGrpSpPr/>
        <p:nvPr/>
      </p:nvGrpSpPr>
      <p:grpSpPr>
        <a:xfrm>
          <a:off x="0" y="0"/>
          <a:ext cx="0" cy="0"/>
          <a:chOff x="0" y="0"/>
          <a:chExt cx="0" cy="0"/>
        </a:xfrm>
      </p:grpSpPr>
      <p:sp>
        <p:nvSpPr>
          <p:cNvPr id="11" name="Slide Number Placeholder 1"/>
          <p:cNvSpPr>
            <a:spLocks noGrp="1"/>
          </p:cNvSpPr>
          <p:nvPr>
            <p:ph type="sldNum" sz="quarter" idx="4"/>
          </p:nvPr>
        </p:nvSpPr>
        <p:spPr bwMode="gray">
          <a:xfrm>
            <a:off x="7288683" y="9594260"/>
            <a:ext cx="201168" cy="201168"/>
          </a:xfrm>
          <a:prstGeom prst="ellipse">
            <a:avLst/>
          </a:prstGeom>
          <a:solidFill>
            <a:schemeClr val="bg1"/>
          </a:solidFill>
          <a:ln w="19050">
            <a:solidFill>
              <a:schemeClr val="accent1"/>
            </a:solidFill>
          </a:ln>
        </p:spPr>
        <p:txBody>
          <a:bodyPr vert="horz" lIns="0" tIns="0" rIns="0" bIns="0" rtlCol="0" anchor="ctr"/>
          <a:lstStyle>
            <a:lvl1pPr algn="ctr">
              <a:defRPr sz="850">
                <a:solidFill>
                  <a:schemeClr val="accent6"/>
                </a:solidFill>
                <a:latin typeface="+mj-lt"/>
              </a:defRPr>
            </a:lvl1pPr>
          </a:lstStyle>
          <a:p>
            <a:fld id="{3410C721-F8A9-4A85-92FB-8E0F6F5D496A}" type="slidenum">
              <a:rPr lang="en-US" smtClean="0">
                <a:solidFill>
                  <a:srgbClr val="0070CD"/>
                </a:solidFill>
              </a:rPr>
              <a:pPr/>
              <a:t>‹#›</a:t>
            </a:fld>
            <a:endParaRPr lang="en-US" dirty="0">
              <a:solidFill>
                <a:srgbClr val="0070CD"/>
              </a:solidFill>
            </a:endParaRPr>
          </a:p>
        </p:txBody>
      </p:sp>
      <p:sp>
        <p:nvSpPr>
          <p:cNvPr id="15" name="Text Placeholder 3"/>
          <p:cNvSpPr>
            <a:spLocks noGrp="1"/>
          </p:cNvSpPr>
          <p:nvPr>
            <p:ph type="body" sz="quarter" idx="28" hasCustomPrompt="1"/>
          </p:nvPr>
        </p:nvSpPr>
        <p:spPr bwMode="gray">
          <a:xfrm>
            <a:off x="2582580" y="2104672"/>
            <a:ext cx="4675470" cy="200055"/>
          </a:xfrm>
        </p:spPr>
        <p:txBody>
          <a:bodyPr/>
          <a:lstStyle>
            <a:lvl1pPr marL="0" indent="0">
              <a:spcBef>
                <a:spcPts val="0"/>
              </a:spcBef>
              <a:buNone/>
              <a:defRPr sz="1300">
                <a:solidFill>
                  <a:schemeClr val="tx1"/>
                </a:solidFill>
              </a:defRPr>
            </a:lvl1pPr>
          </a:lstStyle>
          <a:p>
            <a:pPr lvl="0"/>
            <a:r>
              <a:rPr lang="en-US" dirty="0" smtClean="0"/>
              <a:t>Page Subtitle – Verdana 13pt Regular, Title Case</a:t>
            </a:r>
          </a:p>
        </p:txBody>
      </p:sp>
      <p:sp>
        <p:nvSpPr>
          <p:cNvPr id="16" name="Text Placeholder 7"/>
          <p:cNvSpPr>
            <a:spLocks noGrp="1"/>
          </p:cNvSpPr>
          <p:nvPr>
            <p:ph type="body" sz="quarter" idx="29" hasCustomPrompt="1"/>
          </p:nvPr>
        </p:nvSpPr>
        <p:spPr bwMode="gray">
          <a:xfrm>
            <a:off x="2582580" y="1457663"/>
            <a:ext cx="2743200" cy="123111"/>
          </a:xfrm>
        </p:spPr>
        <p:txBody>
          <a:bodyPr/>
          <a:lstStyle>
            <a:lvl1pPr marL="0" indent="0">
              <a:spcBef>
                <a:spcPts val="0"/>
              </a:spcBef>
              <a:buNone/>
              <a:defRPr sz="800">
                <a:solidFill>
                  <a:schemeClr val="tx1"/>
                </a:solidFill>
              </a:defRPr>
            </a:lvl1pPr>
            <a:lvl2pPr>
              <a:spcBef>
                <a:spcPts val="0"/>
              </a:spcBef>
              <a:defRPr sz="800"/>
            </a:lvl2pPr>
            <a:lvl3pPr>
              <a:spcBef>
                <a:spcPts val="0"/>
              </a:spcBef>
              <a:defRPr sz="800"/>
            </a:lvl3pPr>
            <a:lvl4pPr>
              <a:spcBef>
                <a:spcPts val="0"/>
              </a:spcBef>
              <a:defRPr sz="800"/>
            </a:lvl4pPr>
            <a:lvl5pPr>
              <a:spcBef>
                <a:spcPts val="0"/>
              </a:spcBef>
              <a:defRPr sz="800"/>
            </a:lvl5pPr>
          </a:lstStyle>
          <a:p>
            <a:pPr lvl="0"/>
            <a:r>
              <a:rPr lang="en-US" dirty="0" smtClean="0"/>
              <a:t>Top Kicker – Verdana 8pt Regular, Title Case</a:t>
            </a:r>
          </a:p>
        </p:txBody>
      </p:sp>
      <p:sp>
        <p:nvSpPr>
          <p:cNvPr id="21" name="Text Placeholder 6"/>
          <p:cNvSpPr>
            <a:spLocks noGrp="1"/>
          </p:cNvSpPr>
          <p:nvPr>
            <p:ph type="body" sz="quarter" idx="43" hasCustomPrompt="1"/>
          </p:nvPr>
        </p:nvSpPr>
        <p:spPr bwMode="gray">
          <a:xfrm>
            <a:off x="4926359" y="9275251"/>
            <a:ext cx="2331720" cy="153888"/>
          </a:xfrm>
        </p:spPr>
        <p:txBody>
          <a:bodyPr anchor="b" anchorCtr="0"/>
          <a:lstStyle>
            <a:lvl1pPr marL="0" indent="0">
              <a:spcBef>
                <a:spcPts val="0"/>
              </a:spcBef>
              <a:buNone/>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22" name="Text Placeholder 6"/>
          <p:cNvSpPr>
            <a:spLocks noGrp="1"/>
          </p:cNvSpPr>
          <p:nvPr>
            <p:ph type="body" sz="quarter" idx="44" hasCustomPrompt="1"/>
          </p:nvPr>
        </p:nvSpPr>
        <p:spPr bwMode="gray">
          <a:xfrm>
            <a:off x="2584017" y="9198307"/>
            <a:ext cx="1965960" cy="230832"/>
          </a:xfrm>
        </p:spPr>
        <p:txBody>
          <a:bodyPr anchor="b" anchorCtr="0"/>
          <a:lstStyle>
            <a:lvl1pPr marL="118872" indent="-118872">
              <a:spcBef>
                <a:spcPts val="100"/>
              </a:spcBef>
              <a:buFont typeface="+mj-lt"/>
              <a:buAutoNum type="arabicParenR"/>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
        <p:nvSpPr>
          <p:cNvPr id="23" name="Title 2"/>
          <p:cNvSpPr>
            <a:spLocks noGrp="1"/>
          </p:cNvSpPr>
          <p:nvPr>
            <p:ph type="title" hasCustomPrompt="1"/>
          </p:nvPr>
        </p:nvSpPr>
        <p:spPr bwMode="gray">
          <a:xfrm>
            <a:off x="2582580" y="1710700"/>
            <a:ext cx="4675470" cy="307777"/>
          </a:xfrm>
        </p:spPr>
        <p:txBody>
          <a:bodyPr/>
          <a:lstStyle>
            <a:lvl1pPr>
              <a:defRPr/>
            </a:lvl1pPr>
          </a:lstStyle>
          <a:p>
            <a:r>
              <a:rPr lang="en-US" dirty="0" smtClean="0"/>
              <a:t>Page Title – Rockwell 20pt Regular</a:t>
            </a:r>
            <a:endParaRPr lang="en-US" dirty="0"/>
          </a:p>
        </p:txBody>
      </p:sp>
      <p:sp>
        <p:nvSpPr>
          <p:cNvPr id="24" name="Text Placeholder 3"/>
          <p:cNvSpPr>
            <a:spLocks noGrp="1"/>
          </p:cNvSpPr>
          <p:nvPr>
            <p:ph type="body" sz="quarter" idx="45" hasCustomPrompt="1"/>
          </p:nvPr>
        </p:nvSpPr>
        <p:spPr bwMode="gray">
          <a:xfrm>
            <a:off x="4516965" y="565337"/>
            <a:ext cx="2743200" cy="369332"/>
          </a:xfrm>
        </p:spPr>
        <p:txBody>
          <a:bodyPr anchor="ctr">
            <a:noAutofit/>
          </a:bodyPr>
          <a:lstStyle>
            <a:lvl1pPr marL="0" indent="0" algn="r">
              <a:spcBef>
                <a:spcPts val="0"/>
              </a:spcBef>
              <a:buNone/>
              <a:defRPr sz="1200">
                <a:solidFill>
                  <a:schemeClr val="accent5"/>
                </a:solidFill>
                <a:latin typeface="+mj-lt"/>
              </a:defRPr>
            </a:lvl1pPr>
            <a:lvl2pPr marL="112713" indent="0" algn="r">
              <a:spcBef>
                <a:spcPts val="0"/>
              </a:spcBef>
              <a:buNone/>
              <a:defRPr sz="1200">
                <a:solidFill>
                  <a:schemeClr val="accent5"/>
                </a:solidFill>
                <a:latin typeface="+mj-lt"/>
              </a:defRPr>
            </a:lvl2pPr>
            <a:lvl3pPr marL="230187" indent="0" algn="r">
              <a:spcBef>
                <a:spcPts val="0"/>
              </a:spcBef>
              <a:buNone/>
              <a:defRPr sz="1200">
                <a:solidFill>
                  <a:schemeClr val="accent5"/>
                </a:solidFill>
                <a:latin typeface="+mj-lt"/>
              </a:defRPr>
            </a:lvl3pPr>
            <a:lvl4pPr marL="342900" indent="0" algn="r">
              <a:spcBef>
                <a:spcPts val="0"/>
              </a:spcBef>
              <a:buNone/>
              <a:defRPr sz="1200">
                <a:solidFill>
                  <a:schemeClr val="accent5"/>
                </a:solidFill>
                <a:latin typeface="+mj-lt"/>
              </a:defRPr>
            </a:lvl4pPr>
            <a:lvl5pPr marL="458787" indent="0" algn="r">
              <a:spcBef>
                <a:spcPts val="0"/>
              </a:spcBef>
              <a:buNone/>
              <a:defRPr sz="1200">
                <a:solidFill>
                  <a:schemeClr val="accent5"/>
                </a:solidFill>
                <a:latin typeface="+mj-lt"/>
              </a:defRPr>
            </a:lvl5pPr>
          </a:lstStyle>
          <a:p>
            <a:pPr lvl="0"/>
            <a:r>
              <a:rPr lang="en-US" dirty="0" smtClean="0"/>
              <a:t>Program Name Appears Here Identically to Official Display</a:t>
            </a:r>
          </a:p>
        </p:txBody>
      </p:sp>
      <p:sp>
        <p:nvSpPr>
          <p:cNvPr id="26" name="Text Placeholder 2"/>
          <p:cNvSpPr>
            <a:spLocks noGrp="1"/>
          </p:cNvSpPr>
          <p:nvPr>
            <p:ph type="body" sz="quarter" idx="32" hasCustomPrompt="1"/>
          </p:nvPr>
        </p:nvSpPr>
        <p:spPr bwMode="gray">
          <a:xfrm>
            <a:off x="522395" y="1457663"/>
            <a:ext cx="1920240" cy="7972087"/>
          </a:xfrm>
          <a:ln w="12700">
            <a:solidFill>
              <a:schemeClr val="accent3"/>
            </a:solidFill>
            <a:miter lim="800000"/>
          </a:ln>
        </p:spPr>
        <p:txBody>
          <a:bodyPr lIns="137160" tIns="137160" rIns="137160" bIns="137160">
            <a:noAutofit/>
          </a:bodyPr>
          <a:lstStyle>
            <a:lvl1pPr marL="0" indent="0">
              <a:spcBef>
                <a:spcPts val="0"/>
              </a:spcBef>
              <a:buNone/>
              <a:defRPr sz="1000" b="1">
                <a:solidFill>
                  <a:schemeClr val="tx1"/>
                </a:solidFill>
              </a:defRPr>
            </a:lvl1pPr>
            <a:lvl2pPr marL="112713" indent="0">
              <a:buNone/>
              <a:defRPr sz="1000"/>
            </a:lvl2pPr>
            <a:lvl3pPr marL="230187" indent="0">
              <a:buNone/>
              <a:defRPr sz="1000"/>
            </a:lvl3pPr>
            <a:lvl4pPr marL="342900" indent="0">
              <a:buNone/>
              <a:defRPr sz="1000"/>
            </a:lvl4pPr>
            <a:lvl5pPr marL="458787" indent="0">
              <a:buNone/>
              <a:defRPr sz="1000"/>
            </a:lvl5pPr>
          </a:lstStyle>
          <a:p>
            <a:pPr lvl="0"/>
            <a:r>
              <a:rPr lang="en-US" dirty="0" smtClean="0"/>
              <a:t>Box Title – Verdana</a:t>
            </a:r>
          </a:p>
        </p:txBody>
      </p:sp>
      <p:sp>
        <p:nvSpPr>
          <p:cNvPr id="27" name="Text Placeholder 5"/>
          <p:cNvSpPr>
            <a:spLocks noGrp="1"/>
          </p:cNvSpPr>
          <p:nvPr>
            <p:ph type="body" sz="quarter" idx="33" hasCustomPrompt="1"/>
          </p:nvPr>
        </p:nvSpPr>
        <p:spPr bwMode="gray">
          <a:xfrm>
            <a:off x="522395" y="1720851"/>
            <a:ext cx="1920240" cy="7708899"/>
          </a:xfrm>
        </p:spPr>
        <p:txBody>
          <a:bodyPr lIns="137160" tIns="137160" rIns="137160">
            <a:noAutofit/>
          </a:bodyPr>
          <a:lstStyle>
            <a:lvl1pPr marL="0" indent="0">
              <a:lnSpc>
                <a:spcPct val="120000"/>
              </a:lnSpc>
              <a:spcBef>
                <a:spcPts val="800"/>
              </a:spcBef>
              <a:buNone/>
              <a:defRPr>
                <a:solidFill>
                  <a:schemeClr val="tx1"/>
                </a:solidFill>
              </a:defRPr>
            </a:lvl1pPr>
            <a:lvl2pPr marL="112713" indent="0">
              <a:lnSpc>
                <a:spcPct val="120000"/>
              </a:lnSpc>
              <a:spcBef>
                <a:spcPts val="800"/>
              </a:spcBef>
              <a:buNone/>
              <a:defRPr/>
            </a:lvl2pPr>
            <a:lvl3pPr marL="230187" indent="0">
              <a:lnSpc>
                <a:spcPct val="120000"/>
              </a:lnSpc>
              <a:spcBef>
                <a:spcPts val="800"/>
              </a:spcBef>
              <a:buNone/>
              <a:defRPr/>
            </a:lvl3pPr>
            <a:lvl4pPr marL="342900" indent="0">
              <a:lnSpc>
                <a:spcPct val="120000"/>
              </a:lnSpc>
              <a:spcBef>
                <a:spcPts val="800"/>
              </a:spcBef>
              <a:buNone/>
              <a:defRPr/>
            </a:lvl4pPr>
            <a:lvl5pPr marL="458787" indent="0">
              <a:lnSpc>
                <a:spcPct val="120000"/>
              </a:lnSpc>
              <a:spcBef>
                <a:spcPts val="800"/>
              </a:spcBef>
              <a:buNone/>
              <a:defRPr/>
            </a:lvl5pPr>
          </a:lstStyle>
          <a:p>
            <a:pPr lvl="0"/>
            <a:r>
              <a:rPr lang="en-US" dirty="0" smtClean="0"/>
              <a:t>Section Text – Verdana 9pt Regular. Click to add text. Click to add text. Click to add text. Click to add text. Click to add text. Click to add text. Click to add text. Click to add text.</a:t>
            </a:r>
            <a:br>
              <a:rPr lang="en-US" dirty="0" smtClean="0"/>
            </a:br>
            <a:r>
              <a:rPr lang="en-US" dirty="0" smtClean="0"/>
              <a:t>Click to add text. Click to add text. Click to add text. Click to add text. Click to add text. Click to add text. Click to add text. Click to add text. </a:t>
            </a:r>
          </a:p>
        </p:txBody>
      </p:sp>
    </p:spTree>
    <p:extLst>
      <p:ext uri="{BB962C8B-B14F-4D97-AF65-F5344CB8AC3E}">
        <p14:creationId xmlns:p14="http://schemas.microsoft.com/office/powerpoint/2010/main" val="3147474404"/>
      </p:ext>
    </p:extLst>
  </p:cSld>
  <p:clrMapOvr>
    <a:masterClrMapping/>
  </p:clrMapOvr>
  <p:timing>
    <p:tnLst>
      <p:par>
        <p:cTn id="1" dur="indefinite" restart="never" nodeType="tmRoot"/>
      </p:par>
    </p:tnLst>
  </p:timing>
  <p:extLst mod="1">
    <p:ext uri="{DCECCB84-F9BA-43D5-87BE-67443E8EF086}">
      <p15:sldGuideLst xmlns="" xmlns:p15="http://schemas.microsoft.com/office/powerpoint/2012/main">
        <p15:guide id="1" pos="1624"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Cover: w/Lockup">
    <p:spTree>
      <p:nvGrpSpPr>
        <p:cNvPr id="1" name=""/>
        <p:cNvGrpSpPr/>
        <p:nvPr/>
      </p:nvGrpSpPr>
      <p:grpSpPr>
        <a:xfrm>
          <a:off x="0" y="0"/>
          <a:ext cx="0" cy="0"/>
          <a:chOff x="0" y="0"/>
          <a:chExt cx="0" cy="0"/>
        </a:xfrm>
      </p:grpSpPr>
      <p:cxnSp>
        <p:nvCxnSpPr>
          <p:cNvPr id="8" name="Straight Connector 7"/>
          <p:cNvCxnSpPr/>
          <p:nvPr userDrawn="1"/>
        </p:nvCxnSpPr>
        <p:spPr bwMode="gray">
          <a:xfrm>
            <a:off x="658368" y="9120561"/>
            <a:ext cx="6455664" cy="0"/>
          </a:xfrm>
          <a:prstGeom prst="line">
            <a:avLst/>
          </a:prstGeom>
          <a:ln w="28575">
            <a:solidFill>
              <a:schemeClr val="accent6"/>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9" name="Title 1"/>
          <p:cNvSpPr>
            <a:spLocks noGrp="1"/>
          </p:cNvSpPr>
          <p:nvPr>
            <p:ph type="title" hasCustomPrompt="1"/>
          </p:nvPr>
        </p:nvSpPr>
        <p:spPr bwMode="gray">
          <a:xfrm>
            <a:off x="1035585" y="3584669"/>
            <a:ext cx="5257800" cy="923330"/>
          </a:xfrm>
          <a:prstGeom prst="rect">
            <a:avLst/>
          </a:prstGeom>
        </p:spPr>
        <p:txBody>
          <a:bodyPr lIns="0" tIns="0" rIns="0" bIns="0" anchor="b" anchorCtr="0">
            <a:spAutoFit/>
          </a:bodyPr>
          <a:lstStyle>
            <a:lvl1pPr>
              <a:lnSpc>
                <a:spcPct val="100000"/>
              </a:lnSpc>
              <a:defRPr sz="3000" b="0" spc="0" baseline="0">
                <a:solidFill>
                  <a:schemeClr val="tx1"/>
                </a:solidFill>
              </a:defRPr>
            </a:lvl1pPr>
          </a:lstStyle>
          <a:p>
            <a:r>
              <a:rPr lang="en-US" dirty="0" smtClean="0"/>
              <a:t>Document Title – Rockwell 30pt Regular, Use Title Case</a:t>
            </a:r>
          </a:p>
        </p:txBody>
      </p:sp>
      <p:sp>
        <p:nvSpPr>
          <p:cNvPr id="11" name="Text Placeholder 4"/>
          <p:cNvSpPr>
            <a:spLocks noGrp="1"/>
          </p:cNvSpPr>
          <p:nvPr>
            <p:ph type="body" sz="quarter" idx="16" hasCustomPrompt="1"/>
          </p:nvPr>
        </p:nvSpPr>
        <p:spPr bwMode="gray">
          <a:xfrm>
            <a:off x="1035585" y="4738964"/>
            <a:ext cx="5257800" cy="215444"/>
          </a:xfrm>
        </p:spPr>
        <p:txBody>
          <a:bodyPr/>
          <a:lstStyle>
            <a:lvl1pPr marL="0" indent="0">
              <a:spcBef>
                <a:spcPts val="0"/>
              </a:spcBef>
              <a:buNone/>
              <a:defRPr sz="1400">
                <a:solidFill>
                  <a:schemeClr val="tx1"/>
                </a:solidFill>
              </a:defRPr>
            </a:lvl1pPr>
            <a:lvl2pPr>
              <a:defRPr sz="1400"/>
            </a:lvl2pPr>
            <a:lvl3pPr>
              <a:defRPr sz="1400"/>
            </a:lvl3pPr>
            <a:lvl4pPr>
              <a:defRPr sz="1400"/>
            </a:lvl4pPr>
            <a:lvl5pPr>
              <a:defRPr sz="1400"/>
            </a:lvl5pPr>
          </a:lstStyle>
          <a:p>
            <a:pPr lvl="0"/>
            <a:r>
              <a:rPr lang="en-US" dirty="0" smtClean="0"/>
              <a:t>Document Subtitle – Verdana 14pt Regular, Use Title Case</a:t>
            </a:r>
          </a:p>
        </p:txBody>
      </p:sp>
      <p:sp>
        <p:nvSpPr>
          <p:cNvPr id="12" name="Text Placeholder 6"/>
          <p:cNvSpPr>
            <a:spLocks noGrp="1"/>
          </p:cNvSpPr>
          <p:nvPr>
            <p:ph type="body" sz="quarter" idx="17" hasCustomPrompt="1"/>
          </p:nvPr>
        </p:nvSpPr>
        <p:spPr bwMode="gray">
          <a:xfrm>
            <a:off x="2743176" y="806857"/>
            <a:ext cx="3200400" cy="461665"/>
          </a:xfrm>
        </p:spPr>
        <p:txBody>
          <a:bodyPr anchor="ctr" anchorCtr="0"/>
          <a:lstStyle>
            <a:lvl1pPr marL="0" indent="0" algn="l">
              <a:spcBef>
                <a:spcPts val="0"/>
              </a:spcBef>
              <a:buNone/>
              <a:defRPr sz="1500">
                <a:solidFill>
                  <a:schemeClr val="tx1"/>
                </a:solidFill>
              </a:defRPr>
            </a:lvl1pPr>
            <a:lvl2pPr marL="112713" indent="0">
              <a:spcBef>
                <a:spcPts val="0"/>
              </a:spcBef>
              <a:buNone/>
              <a:defRPr sz="1400">
                <a:solidFill>
                  <a:schemeClr val="accent3"/>
                </a:solidFill>
              </a:defRPr>
            </a:lvl2pPr>
            <a:lvl3pPr marL="230187" indent="0">
              <a:spcBef>
                <a:spcPts val="0"/>
              </a:spcBef>
              <a:buNone/>
              <a:defRPr sz="1400">
                <a:solidFill>
                  <a:schemeClr val="accent3"/>
                </a:solidFill>
              </a:defRPr>
            </a:lvl3pPr>
            <a:lvl4pPr marL="342900" indent="0">
              <a:spcBef>
                <a:spcPts val="0"/>
              </a:spcBef>
              <a:buNone/>
              <a:defRPr sz="1400">
                <a:solidFill>
                  <a:schemeClr val="accent3"/>
                </a:solidFill>
              </a:defRPr>
            </a:lvl4pPr>
            <a:lvl5pPr marL="458787" indent="0">
              <a:spcBef>
                <a:spcPts val="0"/>
              </a:spcBef>
              <a:buNone/>
              <a:defRPr sz="1400">
                <a:solidFill>
                  <a:schemeClr val="accent3"/>
                </a:solidFill>
              </a:defRPr>
            </a:lvl5pPr>
          </a:lstStyle>
          <a:p>
            <a:pPr lvl="0"/>
            <a:r>
              <a:rPr lang="en-US" dirty="0" smtClean="0"/>
              <a:t>Program Name Appears Here Identically to Official Display</a:t>
            </a:r>
          </a:p>
        </p:txBody>
      </p:sp>
      <p:pic>
        <p:nvPicPr>
          <p:cNvPr id="23" name="Picture 2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713970" y="670405"/>
            <a:ext cx="1685547" cy="734569"/>
          </a:xfrm>
          <a:prstGeom prst="rect">
            <a:avLst/>
          </a:prstGeom>
          <a:noFill/>
          <a:ln>
            <a:noFill/>
          </a:ln>
        </p:spPr>
      </p:pic>
      <p:cxnSp>
        <p:nvCxnSpPr>
          <p:cNvPr id="27" name="Straight Connector 26"/>
          <p:cNvCxnSpPr/>
          <p:nvPr userDrawn="1"/>
        </p:nvCxnSpPr>
        <p:spPr bwMode="gray">
          <a:xfrm>
            <a:off x="2581251" y="671929"/>
            <a:ext cx="0" cy="731520"/>
          </a:xfrm>
          <a:prstGeom prst="line">
            <a:avLst/>
          </a:prstGeom>
          <a:ln w="12700">
            <a:solidFill>
              <a:schemeClr val="accent2"/>
            </a:solidFill>
            <a:miter lim="800000"/>
            <a:headEnd type="none"/>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84858538"/>
      </p:ext>
    </p:extLst>
  </p:cSld>
  <p:clrMapOvr>
    <a:masterClrMapping/>
  </p:clrMapOvr>
  <p:timing>
    <p:tnLst>
      <p:par>
        <p:cTn id="1" dur="indefinite" restart="never" nodeType="tmRoot"/>
      </p:par>
    </p:tnLst>
  </p:timing>
  <p:extLst mod="1">
    <p:ext uri="{DCECCB84-F9BA-43D5-87BE-67443E8EF086}">
      <p15:sldGuideLst xmlns="" xmlns:p15="http://schemas.microsoft.com/office/powerpoint/2012/main">
        <p15:guide id="1" pos="651">
          <p15:clr>
            <a:srgbClr val="FBAE40"/>
          </p15:clr>
        </p15:guide>
        <p15:guide id="2" orient="horz" pos="2841">
          <p15:clr>
            <a:srgbClr val="FBAE40"/>
          </p15:clr>
        </p15:guide>
        <p15:guide id="3" orient="horz" pos="2985">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AB In-Brief">
    <p:spTree>
      <p:nvGrpSpPr>
        <p:cNvPr id="1" name=""/>
        <p:cNvGrpSpPr/>
        <p:nvPr/>
      </p:nvGrpSpPr>
      <p:grpSpPr>
        <a:xfrm>
          <a:off x="0" y="0"/>
          <a:ext cx="0" cy="0"/>
          <a:chOff x="0" y="0"/>
          <a:chExt cx="0" cy="0"/>
        </a:xfrm>
      </p:grpSpPr>
      <p:sp>
        <p:nvSpPr>
          <p:cNvPr id="2" name="Rectangle 1"/>
          <p:cNvSpPr/>
          <p:nvPr userDrawn="1"/>
        </p:nvSpPr>
        <p:spPr bwMode="gray">
          <a:xfrm>
            <a:off x="-6289" y="8274582"/>
            <a:ext cx="7778690" cy="1234544"/>
          </a:xfrm>
          <a:prstGeom prst="rect">
            <a:avLst/>
          </a:prstGeom>
          <a:solidFill>
            <a:schemeClr val="tx1"/>
          </a:solid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3" name="Rectangle 2"/>
          <p:cNvSpPr/>
          <p:nvPr userDrawn="1"/>
        </p:nvSpPr>
        <p:spPr bwMode="gray">
          <a:xfrm>
            <a:off x="1024935" y="1352567"/>
            <a:ext cx="6747466" cy="6771277"/>
          </a:xfrm>
          <a:prstGeom prst="rect">
            <a:avLst/>
          </a:prstGeom>
          <a:solidFill>
            <a:schemeClr val="accent5"/>
          </a:solid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4" name="Rectangle 224"/>
          <p:cNvSpPr/>
          <p:nvPr userDrawn="1"/>
        </p:nvSpPr>
        <p:spPr bwMode="gray">
          <a:xfrm>
            <a:off x="1024934" y="1352567"/>
            <a:ext cx="4336615" cy="6771277"/>
          </a:xfrm>
          <a:custGeom>
            <a:avLst/>
            <a:gdLst/>
            <a:ahLst/>
            <a:cxnLst/>
            <a:rect l="l" t="t" r="r" b="b"/>
            <a:pathLst>
              <a:path w="3537825" h="5451475">
                <a:moveTo>
                  <a:pt x="0" y="0"/>
                </a:moveTo>
                <a:lnTo>
                  <a:pt x="2689716" y="0"/>
                </a:lnTo>
                <a:cubicBezTo>
                  <a:pt x="3218637" y="596391"/>
                  <a:pt x="3537825" y="1381628"/>
                  <a:pt x="3537825" y="2241415"/>
                </a:cubicBezTo>
                <a:cubicBezTo>
                  <a:pt x="3537825" y="3726746"/>
                  <a:pt x="2585223" y="4989584"/>
                  <a:pt x="1257339" y="5451475"/>
                </a:cubicBezTo>
                <a:lnTo>
                  <a:pt x="0" y="5451475"/>
                </a:lnTo>
                <a:close/>
              </a:path>
            </a:pathLst>
          </a:custGeom>
          <a:solidFill>
            <a:srgbClr val="005D95"/>
          </a:solid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5" name="Oval 236"/>
          <p:cNvSpPr/>
          <p:nvPr userDrawn="1"/>
        </p:nvSpPr>
        <p:spPr bwMode="gray">
          <a:xfrm>
            <a:off x="1024934" y="1352567"/>
            <a:ext cx="3527977" cy="6301983"/>
          </a:xfrm>
          <a:custGeom>
            <a:avLst/>
            <a:gdLst/>
            <a:ahLst/>
            <a:cxnLst/>
            <a:rect l="l" t="t" r="r" b="b"/>
            <a:pathLst>
              <a:path w="2878136" h="5073652">
                <a:moveTo>
                  <a:pt x="0" y="0"/>
                </a:moveTo>
                <a:lnTo>
                  <a:pt x="1772762" y="0"/>
                </a:lnTo>
                <a:cubicBezTo>
                  <a:pt x="2445777" y="515594"/>
                  <a:pt x="2878136" y="1327992"/>
                  <a:pt x="2878136" y="2241374"/>
                </a:cubicBezTo>
                <a:cubicBezTo>
                  <a:pt x="2878136" y="3805598"/>
                  <a:pt x="1610082" y="5073652"/>
                  <a:pt x="45858" y="5073652"/>
                </a:cubicBezTo>
                <a:lnTo>
                  <a:pt x="0" y="5071337"/>
                </a:lnTo>
                <a:close/>
              </a:path>
            </a:pathLst>
          </a:custGeom>
          <a:solidFill>
            <a:srgbClr val="00659B"/>
          </a:solid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6" name="Oval 33"/>
          <p:cNvSpPr/>
          <p:nvPr userDrawn="1"/>
        </p:nvSpPr>
        <p:spPr bwMode="gray">
          <a:xfrm>
            <a:off x="1" y="1323783"/>
            <a:ext cx="3918039" cy="5678882"/>
          </a:xfrm>
          <a:custGeom>
            <a:avLst/>
            <a:gdLst/>
            <a:ahLst/>
            <a:cxnLst/>
            <a:rect l="l" t="t" r="r" b="b"/>
            <a:pathLst>
              <a:path w="3918039" h="5678882">
                <a:moveTo>
                  <a:pt x="1115893" y="0"/>
                </a:moveTo>
                <a:cubicBezTo>
                  <a:pt x="2663476" y="0"/>
                  <a:pt x="3918039" y="1271261"/>
                  <a:pt x="3918039" y="2839441"/>
                </a:cubicBezTo>
                <a:cubicBezTo>
                  <a:pt x="3918039" y="4407621"/>
                  <a:pt x="2663476" y="5678882"/>
                  <a:pt x="1115893" y="5678882"/>
                </a:cubicBezTo>
                <a:cubicBezTo>
                  <a:pt x="719097" y="5678882"/>
                  <a:pt x="341564" y="5595310"/>
                  <a:pt x="0" y="5443458"/>
                </a:cubicBezTo>
                <a:lnTo>
                  <a:pt x="0" y="235424"/>
                </a:lnTo>
                <a:cubicBezTo>
                  <a:pt x="341564" y="83572"/>
                  <a:pt x="719097" y="0"/>
                  <a:pt x="1115893" y="0"/>
                </a:cubicBezTo>
                <a:close/>
              </a:path>
            </a:pathLst>
          </a:custGeom>
          <a:solidFill>
            <a:schemeClr val="bg1"/>
          </a:solid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7" name="Oval 34"/>
          <p:cNvSpPr/>
          <p:nvPr userDrawn="1"/>
        </p:nvSpPr>
        <p:spPr bwMode="gray">
          <a:xfrm>
            <a:off x="1" y="1494150"/>
            <a:ext cx="3749910" cy="5338148"/>
          </a:xfrm>
          <a:custGeom>
            <a:avLst/>
            <a:gdLst/>
            <a:ahLst/>
            <a:cxnLst/>
            <a:rect l="l" t="t" r="r" b="b"/>
            <a:pathLst>
              <a:path w="3749910" h="5338148">
                <a:moveTo>
                  <a:pt x="1115893" y="0"/>
                </a:moveTo>
                <a:cubicBezTo>
                  <a:pt x="2570620" y="0"/>
                  <a:pt x="3749910" y="1194985"/>
                  <a:pt x="3749910" y="2669074"/>
                </a:cubicBezTo>
                <a:cubicBezTo>
                  <a:pt x="3749910" y="4143163"/>
                  <a:pt x="2570620" y="5338148"/>
                  <a:pt x="1115893" y="5338148"/>
                </a:cubicBezTo>
                <a:cubicBezTo>
                  <a:pt x="716502" y="5338148"/>
                  <a:pt x="337873" y="5248075"/>
                  <a:pt x="0" y="5084167"/>
                </a:cubicBezTo>
                <a:lnTo>
                  <a:pt x="0" y="253982"/>
                </a:lnTo>
                <a:cubicBezTo>
                  <a:pt x="337873" y="90073"/>
                  <a:pt x="716502" y="0"/>
                  <a:pt x="1115893" y="0"/>
                </a:cubicBezTo>
                <a:close/>
              </a:path>
            </a:pathLst>
          </a:custGeom>
          <a:solidFill>
            <a:schemeClr val="bg2"/>
          </a:solid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8" name="TextBox 7"/>
          <p:cNvSpPr txBox="1"/>
          <p:nvPr userDrawn="1"/>
        </p:nvSpPr>
        <p:spPr bwMode="gray">
          <a:xfrm>
            <a:off x="737901" y="8954742"/>
            <a:ext cx="1268264" cy="276999"/>
          </a:xfrm>
          <a:prstGeom prst="rect">
            <a:avLst/>
          </a:prstGeom>
          <a:noFill/>
        </p:spPr>
        <p:txBody>
          <a:bodyPr wrap="square" lIns="0" tIns="0" rIns="0" bIns="0" rtlCol="0">
            <a:spAutoFit/>
          </a:bodyPr>
          <a:lstStyle/>
          <a:p>
            <a:pPr>
              <a:spcBef>
                <a:spcPts val="500"/>
              </a:spcBef>
            </a:pPr>
            <a:r>
              <a:rPr lang="en-US" sz="900" dirty="0">
                <a:solidFill>
                  <a:schemeClr val="bg1"/>
                </a:solidFill>
              </a:rPr>
              <a:t>College and university members</a:t>
            </a:r>
            <a:endParaRPr lang="en-US" sz="900" dirty="0" smtClean="0">
              <a:solidFill>
                <a:schemeClr val="bg1"/>
              </a:solidFill>
            </a:endParaRPr>
          </a:p>
        </p:txBody>
      </p:sp>
      <p:sp>
        <p:nvSpPr>
          <p:cNvPr id="9" name="TextBox 8"/>
          <p:cNvSpPr txBox="1"/>
          <p:nvPr userDrawn="1"/>
        </p:nvSpPr>
        <p:spPr bwMode="gray">
          <a:xfrm>
            <a:off x="707215" y="8460976"/>
            <a:ext cx="1732467" cy="461665"/>
          </a:xfrm>
          <a:prstGeom prst="rect">
            <a:avLst/>
          </a:prstGeom>
          <a:noFill/>
        </p:spPr>
        <p:txBody>
          <a:bodyPr wrap="square" lIns="0" tIns="0" rIns="0" bIns="0" rtlCol="0">
            <a:spAutoFit/>
          </a:bodyPr>
          <a:lstStyle/>
          <a:p>
            <a:pPr>
              <a:spcBef>
                <a:spcPts val="500"/>
              </a:spcBef>
            </a:pPr>
            <a:r>
              <a:rPr lang="en-US" sz="3000" dirty="0" smtClean="0">
                <a:solidFill>
                  <a:schemeClr val="bg1"/>
                </a:solidFill>
                <a:latin typeface="+mj-lt"/>
              </a:rPr>
              <a:t>1,100</a:t>
            </a:r>
            <a:r>
              <a:rPr lang="en-US" sz="3000" baseline="30000" dirty="0" smtClean="0">
                <a:solidFill>
                  <a:schemeClr val="bg1"/>
                </a:solidFill>
                <a:latin typeface="+mj-lt"/>
              </a:rPr>
              <a:t>+</a:t>
            </a:r>
          </a:p>
        </p:txBody>
      </p:sp>
      <p:sp>
        <p:nvSpPr>
          <p:cNvPr id="10" name="TextBox 9"/>
          <p:cNvSpPr txBox="1"/>
          <p:nvPr userDrawn="1"/>
        </p:nvSpPr>
        <p:spPr bwMode="gray">
          <a:xfrm>
            <a:off x="2250770" y="8954742"/>
            <a:ext cx="1298153" cy="138499"/>
          </a:xfrm>
          <a:prstGeom prst="rect">
            <a:avLst/>
          </a:prstGeom>
          <a:noFill/>
        </p:spPr>
        <p:txBody>
          <a:bodyPr wrap="square" lIns="0" tIns="0" rIns="0" bIns="0" rtlCol="0">
            <a:spAutoFit/>
          </a:bodyPr>
          <a:lstStyle/>
          <a:p>
            <a:pPr>
              <a:spcBef>
                <a:spcPts val="500"/>
              </a:spcBef>
            </a:pPr>
            <a:r>
              <a:rPr lang="en-US" sz="900" dirty="0">
                <a:solidFill>
                  <a:schemeClr val="bg1"/>
                </a:solidFill>
              </a:rPr>
              <a:t>Research interviews </a:t>
            </a:r>
            <a:r>
              <a:rPr lang="en-US" sz="900" dirty="0" smtClean="0">
                <a:solidFill>
                  <a:schemeClr val="bg1"/>
                </a:solidFill>
              </a:rPr>
              <a:t> per </a:t>
            </a:r>
            <a:r>
              <a:rPr lang="en-US" sz="900" dirty="0">
                <a:solidFill>
                  <a:schemeClr val="bg1"/>
                </a:solidFill>
              </a:rPr>
              <a:t>year</a:t>
            </a:r>
            <a:endParaRPr lang="en-US" sz="900" dirty="0" smtClean="0">
              <a:solidFill>
                <a:schemeClr val="bg1"/>
              </a:solidFill>
            </a:endParaRPr>
          </a:p>
        </p:txBody>
      </p:sp>
      <p:sp>
        <p:nvSpPr>
          <p:cNvPr id="11" name="TextBox 10"/>
          <p:cNvSpPr txBox="1"/>
          <p:nvPr userDrawn="1"/>
        </p:nvSpPr>
        <p:spPr bwMode="gray">
          <a:xfrm>
            <a:off x="2217969" y="8460976"/>
            <a:ext cx="1531942" cy="461665"/>
          </a:xfrm>
          <a:prstGeom prst="rect">
            <a:avLst/>
          </a:prstGeom>
          <a:noFill/>
        </p:spPr>
        <p:txBody>
          <a:bodyPr wrap="square" lIns="0" tIns="0" rIns="0" bIns="0" rtlCol="0">
            <a:spAutoFit/>
          </a:bodyPr>
          <a:lstStyle/>
          <a:p>
            <a:pPr>
              <a:spcBef>
                <a:spcPts val="500"/>
              </a:spcBef>
            </a:pPr>
            <a:r>
              <a:rPr lang="en-US" sz="3000" dirty="0" smtClean="0">
                <a:solidFill>
                  <a:schemeClr val="bg1"/>
                </a:solidFill>
                <a:latin typeface="+mj-lt"/>
              </a:rPr>
              <a:t>10,000</a:t>
            </a:r>
            <a:r>
              <a:rPr lang="en-US" sz="3000" kern="1200" baseline="30000" dirty="0" smtClean="0">
                <a:solidFill>
                  <a:schemeClr val="bg1"/>
                </a:solidFill>
                <a:latin typeface="+mn-lt"/>
                <a:ea typeface="+mn-ea"/>
                <a:cs typeface="+mn-cs"/>
              </a:rPr>
              <a:t>+</a:t>
            </a:r>
            <a:endParaRPr lang="en-US" sz="3000" baseline="30000" dirty="0" smtClean="0">
              <a:solidFill>
                <a:schemeClr val="bg1"/>
              </a:solidFill>
              <a:latin typeface="+mj-lt"/>
            </a:endParaRPr>
          </a:p>
        </p:txBody>
      </p:sp>
      <p:sp>
        <p:nvSpPr>
          <p:cNvPr id="12" name="TextBox 11"/>
          <p:cNvSpPr txBox="1"/>
          <p:nvPr userDrawn="1"/>
        </p:nvSpPr>
        <p:spPr bwMode="gray">
          <a:xfrm>
            <a:off x="3889627" y="8954742"/>
            <a:ext cx="1783348" cy="276999"/>
          </a:xfrm>
          <a:prstGeom prst="rect">
            <a:avLst/>
          </a:prstGeom>
          <a:noFill/>
        </p:spPr>
        <p:txBody>
          <a:bodyPr wrap="square" lIns="0" tIns="0" rIns="0" bIns="0" rtlCol="0">
            <a:spAutoFit/>
          </a:bodyPr>
          <a:lstStyle/>
          <a:p>
            <a:pPr>
              <a:spcBef>
                <a:spcPts val="500"/>
              </a:spcBef>
            </a:pPr>
            <a:r>
              <a:rPr lang="en-US" sz="900" dirty="0" smtClean="0">
                <a:solidFill>
                  <a:schemeClr val="bg1"/>
                </a:solidFill>
              </a:rPr>
              <a:t>Course records in our student success analytic platform</a:t>
            </a:r>
          </a:p>
        </p:txBody>
      </p:sp>
      <p:sp>
        <p:nvSpPr>
          <p:cNvPr id="13" name="TextBox 12"/>
          <p:cNvSpPr txBox="1"/>
          <p:nvPr userDrawn="1"/>
        </p:nvSpPr>
        <p:spPr bwMode="gray">
          <a:xfrm>
            <a:off x="3869185" y="8460976"/>
            <a:ext cx="1171548" cy="461665"/>
          </a:xfrm>
          <a:prstGeom prst="rect">
            <a:avLst/>
          </a:prstGeom>
          <a:noFill/>
        </p:spPr>
        <p:txBody>
          <a:bodyPr wrap="square" lIns="0" tIns="0" rIns="0" bIns="0" rtlCol="0">
            <a:spAutoFit/>
          </a:bodyPr>
          <a:lstStyle/>
          <a:p>
            <a:pPr>
              <a:spcBef>
                <a:spcPts val="500"/>
              </a:spcBef>
            </a:pPr>
            <a:r>
              <a:rPr lang="en-US" sz="3000" dirty="0" smtClean="0">
                <a:solidFill>
                  <a:schemeClr val="bg1"/>
                </a:solidFill>
                <a:latin typeface="+mj-lt"/>
              </a:rPr>
              <a:t>475M</a:t>
            </a:r>
            <a:r>
              <a:rPr lang="en-US" sz="3000" baseline="30000" dirty="0" smtClean="0">
                <a:solidFill>
                  <a:schemeClr val="bg1"/>
                </a:solidFill>
                <a:latin typeface="+mj-lt"/>
              </a:rPr>
              <a:t>+</a:t>
            </a:r>
          </a:p>
        </p:txBody>
      </p:sp>
      <p:sp>
        <p:nvSpPr>
          <p:cNvPr id="14" name="TextBox 13"/>
          <p:cNvSpPr txBox="1"/>
          <p:nvPr userDrawn="1"/>
        </p:nvSpPr>
        <p:spPr bwMode="gray">
          <a:xfrm>
            <a:off x="5902257" y="8954742"/>
            <a:ext cx="1172813" cy="276999"/>
          </a:xfrm>
          <a:prstGeom prst="rect">
            <a:avLst/>
          </a:prstGeom>
          <a:noFill/>
        </p:spPr>
        <p:txBody>
          <a:bodyPr wrap="square" lIns="0" tIns="0" rIns="0" bIns="0" rtlCol="0">
            <a:spAutoFit/>
          </a:bodyPr>
          <a:lstStyle/>
          <a:p>
            <a:pPr>
              <a:spcBef>
                <a:spcPts val="500"/>
              </a:spcBef>
            </a:pPr>
            <a:r>
              <a:rPr lang="en-US" sz="900" dirty="0" smtClean="0">
                <a:solidFill>
                  <a:schemeClr val="bg1"/>
                </a:solidFill>
              </a:rPr>
              <a:t>Student interactions annually</a:t>
            </a:r>
            <a:endParaRPr lang="en-US" sz="900" dirty="0">
              <a:solidFill>
                <a:schemeClr val="bg1"/>
              </a:solidFill>
            </a:endParaRPr>
          </a:p>
        </p:txBody>
      </p:sp>
      <p:sp>
        <p:nvSpPr>
          <p:cNvPr id="15" name="TextBox 14"/>
          <p:cNvSpPr txBox="1"/>
          <p:nvPr userDrawn="1"/>
        </p:nvSpPr>
        <p:spPr bwMode="gray">
          <a:xfrm>
            <a:off x="5871572" y="8460976"/>
            <a:ext cx="1019348" cy="461665"/>
          </a:xfrm>
          <a:prstGeom prst="rect">
            <a:avLst/>
          </a:prstGeom>
          <a:noFill/>
        </p:spPr>
        <p:txBody>
          <a:bodyPr wrap="square" lIns="0" tIns="0" rIns="0" bIns="0" rtlCol="0">
            <a:spAutoFit/>
          </a:bodyPr>
          <a:lstStyle/>
          <a:p>
            <a:pPr>
              <a:spcBef>
                <a:spcPts val="500"/>
              </a:spcBef>
            </a:pPr>
            <a:r>
              <a:rPr lang="en-US" sz="3000" dirty="0" smtClean="0">
                <a:solidFill>
                  <a:schemeClr val="bg1"/>
                </a:solidFill>
                <a:latin typeface="+mj-lt"/>
              </a:rPr>
              <a:t>1.2B</a:t>
            </a:r>
            <a:r>
              <a:rPr lang="en-US" sz="3000" kern="1200" baseline="30000" dirty="0" smtClean="0">
                <a:solidFill>
                  <a:schemeClr val="bg1"/>
                </a:solidFill>
                <a:latin typeface="+mn-lt"/>
                <a:ea typeface="+mn-ea"/>
                <a:cs typeface="+mn-cs"/>
              </a:rPr>
              <a:t>+</a:t>
            </a:r>
            <a:endParaRPr lang="en-US" sz="3000" baseline="30000" dirty="0" smtClean="0">
              <a:solidFill>
                <a:schemeClr val="bg1"/>
              </a:solidFill>
              <a:latin typeface="+mj-lt"/>
            </a:endParaRPr>
          </a:p>
        </p:txBody>
      </p:sp>
      <p:sp>
        <p:nvSpPr>
          <p:cNvPr id="16" name="TextBox 15"/>
          <p:cNvSpPr txBox="1"/>
          <p:nvPr userDrawn="1"/>
        </p:nvSpPr>
        <p:spPr bwMode="gray">
          <a:xfrm>
            <a:off x="718667" y="2610106"/>
            <a:ext cx="3080034" cy="553998"/>
          </a:xfrm>
          <a:prstGeom prst="rect">
            <a:avLst/>
          </a:prstGeom>
          <a:noFill/>
        </p:spPr>
        <p:txBody>
          <a:bodyPr wrap="square" lIns="0" tIns="0" rIns="0" bIns="0" rtlCol="0">
            <a:spAutoFit/>
          </a:bodyPr>
          <a:lstStyle/>
          <a:p>
            <a:pPr>
              <a:spcBef>
                <a:spcPts val="500"/>
              </a:spcBef>
            </a:pPr>
            <a:r>
              <a:rPr lang="en-US" sz="1800" dirty="0">
                <a:latin typeface="+mj-lt"/>
              </a:rPr>
              <a:t>Start with </a:t>
            </a:r>
            <a:r>
              <a:rPr lang="en-US" sz="1800" dirty="0" smtClean="0">
                <a:latin typeface="+mj-lt"/>
              </a:rPr>
              <a:t>best </a:t>
            </a:r>
            <a:br>
              <a:rPr lang="en-US" sz="1800" dirty="0" smtClean="0">
                <a:latin typeface="+mj-lt"/>
              </a:rPr>
            </a:br>
            <a:r>
              <a:rPr lang="en-US" sz="1800" dirty="0" smtClean="0">
                <a:latin typeface="+mj-lt"/>
              </a:rPr>
              <a:t>practices </a:t>
            </a:r>
            <a:r>
              <a:rPr lang="en-US" sz="1800" dirty="0">
                <a:latin typeface="+mj-lt"/>
              </a:rPr>
              <a:t>research</a:t>
            </a:r>
            <a:endParaRPr lang="en-US" sz="1800" dirty="0" smtClean="0">
              <a:latin typeface="+mj-lt"/>
            </a:endParaRPr>
          </a:p>
        </p:txBody>
      </p:sp>
      <p:cxnSp>
        <p:nvCxnSpPr>
          <p:cNvPr id="17" name="Straight Connector 16"/>
          <p:cNvCxnSpPr/>
          <p:nvPr userDrawn="1"/>
        </p:nvCxnSpPr>
        <p:spPr bwMode="gray">
          <a:xfrm>
            <a:off x="718667" y="3331694"/>
            <a:ext cx="2578325" cy="0"/>
          </a:xfrm>
          <a:prstGeom prst="line">
            <a:avLst/>
          </a:prstGeom>
          <a:ln w="12700">
            <a:solidFill>
              <a:schemeClr val="tx2"/>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18" name="TextBox 17"/>
          <p:cNvSpPr txBox="1"/>
          <p:nvPr userDrawn="1"/>
        </p:nvSpPr>
        <p:spPr bwMode="gray">
          <a:xfrm>
            <a:off x="718668" y="3501455"/>
            <a:ext cx="2628382" cy="1932837"/>
          </a:xfrm>
          <a:prstGeom prst="rect">
            <a:avLst/>
          </a:prstGeom>
          <a:noFill/>
        </p:spPr>
        <p:txBody>
          <a:bodyPr wrap="square" lIns="0" tIns="0" rIns="0" bIns="0" numCol="1" spcCol="457200" rtlCol="0">
            <a:spAutoFit/>
          </a:bodyPr>
          <a:lstStyle/>
          <a:p>
            <a:pPr marL="115888" indent="-115888">
              <a:lnSpc>
                <a:spcPct val="120000"/>
              </a:lnSpc>
              <a:spcBef>
                <a:spcPts val="800"/>
              </a:spcBef>
              <a:buFont typeface="Verdana" panose="020B0604030504040204" pitchFamily="34" charset="0"/>
              <a:buChar char="›"/>
            </a:pPr>
            <a:r>
              <a:rPr lang="en-US" sz="1100" dirty="0"/>
              <a:t>Research Forums for presidents, provosts, chief business officers, and key academic </a:t>
            </a:r>
            <a:r>
              <a:rPr lang="en-US" sz="1100" dirty="0" smtClean="0"/>
              <a:t>and </a:t>
            </a:r>
            <a:r>
              <a:rPr lang="en-US" sz="1100" dirty="0"/>
              <a:t>administrative leaders</a:t>
            </a:r>
          </a:p>
          <a:p>
            <a:pPr marL="115888" indent="-115888">
              <a:lnSpc>
                <a:spcPct val="120000"/>
              </a:lnSpc>
              <a:spcBef>
                <a:spcPts val="800"/>
              </a:spcBef>
              <a:buFont typeface="Verdana" panose="020B0604030504040204" pitchFamily="34" charset="0"/>
              <a:buChar char="›"/>
            </a:pPr>
            <a:r>
              <a:rPr lang="en-US" sz="1100" dirty="0"/>
              <a:t>At the core of all we do</a:t>
            </a:r>
          </a:p>
          <a:p>
            <a:pPr marL="115888" indent="-115888">
              <a:lnSpc>
                <a:spcPct val="120000"/>
              </a:lnSpc>
              <a:spcBef>
                <a:spcPts val="800"/>
              </a:spcBef>
              <a:buFont typeface="Verdana" panose="020B0604030504040204" pitchFamily="34" charset="0"/>
              <a:buChar char="›"/>
            </a:pPr>
            <a:r>
              <a:rPr lang="en-US" sz="1100" dirty="0"/>
              <a:t>Peer-tested best practices research</a:t>
            </a:r>
          </a:p>
          <a:p>
            <a:pPr marL="115888" indent="-115888">
              <a:lnSpc>
                <a:spcPct val="120000"/>
              </a:lnSpc>
              <a:spcBef>
                <a:spcPts val="800"/>
              </a:spcBef>
              <a:buFont typeface="Verdana" panose="020B0604030504040204" pitchFamily="34" charset="0"/>
              <a:buChar char="›"/>
            </a:pPr>
            <a:r>
              <a:rPr lang="en-US" sz="1100" dirty="0"/>
              <a:t>Answers to the most </a:t>
            </a:r>
            <a:r>
              <a:rPr lang="en-US" sz="1100" dirty="0" smtClean="0"/>
              <a:t/>
            </a:r>
            <a:br>
              <a:rPr lang="en-US" sz="1100" dirty="0" smtClean="0"/>
            </a:br>
            <a:r>
              <a:rPr lang="en-US" sz="1100" dirty="0" smtClean="0"/>
              <a:t>pressing </a:t>
            </a:r>
            <a:r>
              <a:rPr lang="en-US" sz="1100" dirty="0"/>
              <a:t>issues</a:t>
            </a:r>
          </a:p>
        </p:txBody>
      </p:sp>
      <p:grpSp>
        <p:nvGrpSpPr>
          <p:cNvPr id="19" name="Group 18"/>
          <p:cNvGrpSpPr/>
          <p:nvPr userDrawn="1"/>
        </p:nvGrpSpPr>
        <p:grpSpPr bwMode="gray">
          <a:xfrm>
            <a:off x="3899893" y="1885224"/>
            <a:ext cx="3358157" cy="998587"/>
            <a:chOff x="3899893" y="1743330"/>
            <a:chExt cx="3358157" cy="998587"/>
          </a:xfrm>
        </p:grpSpPr>
        <p:sp>
          <p:nvSpPr>
            <p:cNvPr id="20" name="TextBox 19"/>
            <p:cNvSpPr txBox="1"/>
            <p:nvPr/>
          </p:nvSpPr>
          <p:spPr bwMode="gray">
            <a:xfrm>
              <a:off x="4076885" y="1743330"/>
              <a:ext cx="3181165" cy="830997"/>
            </a:xfrm>
            <a:prstGeom prst="rect">
              <a:avLst/>
            </a:prstGeom>
            <a:noFill/>
          </p:spPr>
          <p:txBody>
            <a:bodyPr wrap="square" lIns="0" tIns="0" rIns="0" bIns="0" rtlCol="0">
              <a:spAutoFit/>
            </a:bodyPr>
            <a:lstStyle/>
            <a:p>
              <a:pPr>
                <a:spcBef>
                  <a:spcPts val="500"/>
                </a:spcBef>
              </a:pPr>
              <a:r>
                <a:rPr lang="en-US" sz="1800" dirty="0">
                  <a:solidFill>
                    <a:schemeClr val="bg1"/>
                  </a:solidFill>
                  <a:latin typeface="+mj-lt"/>
                </a:rPr>
                <a:t>Then hardwire those insights into your organization using </a:t>
              </a:r>
              <a:r>
                <a:rPr lang="en-US" sz="1800" dirty="0" smtClean="0">
                  <a:solidFill>
                    <a:schemeClr val="bg1"/>
                  </a:solidFill>
                  <a:latin typeface="+mj-lt"/>
                </a:rPr>
                <a:t/>
              </a:r>
              <a:br>
                <a:rPr lang="en-US" sz="1800" dirty="0" smtClean="0">
                  <a:solidFill>
                    <a:schemeClr val="bg1"/>
                  </a:solidFill>
                  <a:latin typeface="+mj-lt"/>
                </a:rPr>
              </a:br>
              <a:r>
                <a:rPr lang="en-US" sz="1800" dirty="0" smtClean="0">
                  <a:solidFill>
                    <a:schemeClr val="bg1"/>
                  </a:solidFill>
                  <a:latin typeface="+mj-lt"/>
                </a:rPr>
                <a:t>our </a:t>
              </a:r>
              <a:r>
                <a:rPr lang="en-US" sz="1800" dirty="0">
                  <a:solidFill>
                    <a:schemeClr val="bg1"/>
                  </a:solidFill>
                  <a:latin typeface="+mj-lt"/>
                </a:rPr>
                <a:t>technology &amp; services</a:t>
              </a:r>
              <a:endParaRPr lang="en-US" sz="1800" dirty="0" smtClean="0">
                <a:solidFill>
                  <a:schemeClr val="bg1"/>
                </a:solidFill>
                <a:latin typeface="+mj-lt"/>
              </a:endParaRPr>
            </a:p>
          </p:txBody>
        </p:sp>
        <p:cxnSp>
          <p:nvCxnSpPr>
            <p:cNvPr id="21" name="Straight Connector 20"/>
            <p:cNvCxnSpPr/>
            <p:nvPr/>
          </p:nvCxnSpPr>
          <p:spPr bwMode="gray">
            <a:xfrm>
              <a:off x="4076886" y="2741917"/>
              <a:ext cx="3181164" cy="0"/>
            </a:xfrm>
            <a:prstGeom prst="line">
              <a:avLst/>
            </a:prstGeom>
            <a:ln w="12700">
              <a:solidFill>
                <a:schemeClr val="tx2"/>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22" name="Isosceles Triangle 21"/>
            <p:cNvSpPr/>
            <p:nvPr/>
          </p:nvSpPr>
          <p:spPr bwMode="gray">
            <a:xfrm rot="5400000">
              <a:off x="3892719" y="1849770"/>
              <a:ext cx="104024" cy="89675"/>
            </a:xfrm>
            <a:prstGeom prst="triangle">
              <a:avLst/>
            </a:prstGeom>
            <a:solidFill>
              <a:schemeClr val="tx2"/>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grpSp>
      <p:sp>
        <p:nvSpPr>
          <p:cNvPr id="23" name="Isosceles Triangle 22"/>
          <p:cNvSpPr/>
          <p:nvPr userDrawn="1"/>
        </p:nvSpPr>
        <p:spPr bwMode="gray">
          <a:xfrm rot="5400000">
            <a:off x="536948" y="2708385"/>
            <a:ext cx="104024" cy="89675"/>
          </a:xfrm>
          <a:prstGeom prst="triangle">
            <a:avLst/>
          </a:prstGeom>
          <a:solidFill>
            <a:schemeClr val="tx2"/>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grpSp>
        <p:nvGrpSpPr>
          <p:cNvPr id="24" name="Group 23"/>
          <p:cNvGrpSpPr/>
          <p:nvPr userDrawn="1"/>
        </p:nvGrpSpPr>
        <p:grpSpPr bwMode="gray">
          <a:xfrm>
            <a:off x="4076885" y="3168528"/>
            <a:ext cx="3168174" cy="3928156"/>
            <a:chOff x="4076885" y="3026634"/>
            <a:chExt cx="3168174" cy="3928156"/>
          </a:xfrm>
        </p:grpSpPr>
        <p:sp>
          <p:nvSpPr>
            <p:cNvPr id="25" name="TextBox 24"/>
            <p:cNvSpPr txBox="1"/>
            <p:nvPr/>
          </p:nvSpPr>
          <p:spPr bwMode="gray">
            <a:xfrm>
              <a:off x="4076885" y="3026634"/>
              <a:ext cx="3168174" cy="1183401"/>
            </a:xfrm>
            <a:prstGeom prst="rect">
              <a:avLst/>
            </a:prstGeom>
            <a:noFill/>
          </p:spPr>
          <p:txBody>
            <a:bodyPr wrap="square" lIns="0" tIns="0" rIns="0" bIns="0" numCol="1" spcCol="457200" rtlCol="0">
              <a:spAutoFit/>
            </a:bodyPr>
            <a:lstStyle/>
            <a:p>
              <a:pPr>
                <a:lnSpc>
                  <a:spcPct val="120000"/>
                </a:lnSpc>
                <a:spcBef>
                  <a:spcPts val="800"/>
                </a:spcBef>
              </a:pPr>
              <a:r>
                <a:rPr lang="en-US" sz="1200" b="1" dirty="0">
                  <a:solidFill>
                    <a:schemeClr val="bg1"/>
                  </a:solidFill>
                </a:rPr>
                <a:t>Enrollment Management </a:t>
              </a:r>
            </a:p>
            <a:p>
              <a:pPr>
                <a:spcBef>
                  <a:spcPts val="300"/>
                </a:spcBef>
              </a:pPr>
              <a:r>
                <a:rPr lang="en-US" sz="1000" dirty="0">
                  <a:solidFill>
                    <a:schemeClr val="bg1"/>
                  </a:solidFill>
                </a:rPr>
                <a:t>Our </a:t>
              </a:r>
              <a:r>
                <a:rPr lang="en-US" sz="1000" b="1" dirty="0">
                  <a:solidFill>
                    <a:schemeClr val="bg1"/>
                  </a:solidFill>
                </a:rPr>
                <a:t>Royall &amp; Company </a:t>
              </a:r>
              <a:r>
                <a:rPr lang="en-US" sz="1000" dirty="0">
                  <a:solidFill>
                    <a:schemeClr val="bg1"/>
                  </a:solidFill>
                </a:rPr>
                <a:t>division provides </a:t>
              </a:r>
              <a:r>
                <a:rPr lang="en-US" sz="1000" dirty="0" smtClean="0">
                  <a:solidFill>
                    <a:schemeClr val="bg1"/>
                  </a:solidFill>
                </a:rPr>
                <a:t/>
              </a:r>
              <a:br>
                <a:rPr lang="en-US" sz="1000" dirty="0" smtClean="0">
                  <a:solidFill>
                    <a:schemeClr val="bg1"/>
                  </a:solidFill>
                </a:rPr>
              </a:br>
              <a:r>
                <a:rPr lang="en-US" sz="1000" dirty="0" smtClean="0">
                  <a:solidFill>
                    <a:schemeClr val="bg1"/>
                  </a:solidFill>
                </a:rPr>
                <a:t>data-driven </a:t>
              </a:r>
              <a:r>
                <a:rPr lang="en-US" sz="1000" dirty="0">
                  <a:solidFill>
                    <a:schemeClr val="bg1"/>
                  </a:solidFill>
                </a:rPr>
                <a:t>undergraduate and graduate solutions that target qualified prospective students; build relationships throughout the search, application, and yield process; and optimize financial aid resources.</a:t>
              </a:r>
            </a:p>
          </p:txBody>
        </p:sp>
        <p:sp>
          <p:nvSpPr>
            <p:cNvPr id="26" name="TextBox 25"/>
            <p:cNvSpPr txBox="1"/>
            <p:nvPr/>
          </p:nvSpPr>
          <p:spPr bwMode="gray">
            <a:xfrm>
              <a:off x="4076885" y="4475956"/>
              <a:ext cx="3168174" cy="1183401"/>
            </a:xfrm>
            <a:prstGeom prst="rect">
              <a:avLst/>
            </a:prstGeom>
            <a:noFill/>
          </p:spPr>
          <p:txBody>
            <a:bodyPr wrap="square" lIns="0" tIns="0" rIns="0" bIns="0" numCol="1" spcCol="457200" rtlCol="0">
              <a:spAutoFit/>
            </a:bodyPr>
            <a:lstStyle/>
            <a:p>
              <a:pPr>
                <a:lnSpc>
                  <a:spcPct val="120000"/>
                </a:lnSpc>
                <a:spcBef>
                  <a:spcPts val="800"/>
                </a:spcBef>
              </a:pPr>
              <a:r>
                <a:rPr lang="en-US" sz="1200" b="1" dirty="0">
                  <a:solidFill>
                    <a:schemeClr val="bg1"/>
                  </a:solidFill>
                </a:rPr>
                <a:t>Student Success </a:t>
              </a:r>
            </a:p>
            <a:p>
              <a:pPr>
                <a:spcBef>
                  <a:spcPts val="300"/>
                </a:spcBef>
              </a:pPr>
              <a:r>
                <a:rPr lang="en-US" sz="1000" dirty="0">
                  <a:solidFill>
                    <a:schemeClr val="bg1"/>
                  </a:solidFill>
                </a:rPr>
                <a:t>Members, including four- and two-year institutions, </a:t>
              </a:r>
              <a:r>
                <a:rPr lang="en-US" sz="1000" dirty="0" smtClean="0">
                  <a:solidFill>
                    <a:schemeClr val="bg1"/>
                  </a:solidFill>
                </a:rPr>
                <a:t>use </a:t>
              </a:r>
              <a:r>
                <a:rPr lang="en-US" sz="1000" dirty="0">
                  <a:solidFill>
                    <a:schemeClr val="bg1"/>
                  </a:solidFill>
                </a:rPr>
                <a:t>the </a:t>
              </a:r>
              <a:r>
                <a:rPr lang="en-US" sz="1000" b="1" dirty="0">
                  <a:solidFill>
                    <a:schemeClr val="bg1"/>
                  </a:solidFill>
                </a:rPr>
                <a:t>Student Success </a:t>
              </a:r>
              <a:r>
                <a:rPr lang="en-US" sz="1000" b="1" dirty="0" smtClean="0">
                  <a:solidFill>
                    <a:schemeClr val="bg1"/>
                  </a:solidFill>
                </a:rPr>
                <a:t>Collaborative</a:t>
              </a:r>
              <a:r>
                <a:rPr lang="en-US" sz="1000" dirty="0" smtClean="0">
                  <a:solidFill>
                    <a:schemeClr val="bg1"/>
                  </a:solidFill>
                </a:rPr>
                <a:t> </a:t>
              </a:r>
              <a:r>
                <a:rPr lang="en-US" sz="1000" dirty="0">
                  <a:solidFill>
                    <a:schemeClr val="bg1"/>
                  </a:solidFill>
                </a:rPr>
                <a:t>combination </a:t>
              </a:r>
              <a:r>
                <a:rPr lang="en-US" sz="1000" dirty="0" smtClean="0">
                  <a:solidFill>
                    <a:schemeClr val="bg1"/>
                  </a:solidFill>
                </a:rPr>
                <a:t>of </a:t>
              </a:r>
              <a:r>
                <a:rPr lang="en-US" sz="1000" dirty="0">
                  <a:solidFill>
                    <a:schemeClr val="bg1"/>
                  </a:solidFill>
                </a:rPr>
                <a:t>analytics, interaction and workflow technology, and consulting to support, </a:t>
              </a:r>
              <a:r>
                <a:rPr lang="en-US" sz="1000" dirty="0" smtClean="0">
                  <a:solidFill>
                    <a:schemeClr val="bg1"/>
                  </a:solidFill>
                </a:rPr>
                <a:t>retain, </a:t>
              </a:r>
              <a:r>
                <a:rPr lang="en-US" sz="1000" dirty="0">
                  <a:solidFill>
                    <a:schemeClr val="bg1"/>
                  </a:solidFill>
                </a:rPr>
                <a:t>and graduate </a:t>
              </a:r>
              <a:r>
                <a:rPr lang="en-US" sz="1000" dirty="0" smtClean="0">
                  <a:solidFill>
                    <a:schemeClr val="bg1"/>
                  </a:solidFill>
                </a:rPr>
                <a:t/>
              </a:r>
              <a:br>
                <a:rPr lang="en-US" sz="1000" dirty="0" smtClean="0">
                  <a:solidFill>
                    <a:schemeClr val="bg1"/>
                  </a:solidFill>
                </a:rPr>
              </a:br>
              <a:r>
                <a:rPr lang="en-US" sz="1000" dirty="0" smtClean="0">
                  <a:solidFill>
                    <a:schemeClr val="bg1"/>
                  </a:solidFill>
                </a:rPr>
                <a:t>more </a:t>
              </a:r>
              <a:r>
                <a:rPr lang="en-US" sz="1000" dirty="0">
                  <a:solidFill>
                    <a:schemeClr val="bg1"/>
                  </a:solidFill>
                </a:rPr>
                <a:t>students.</a:t>
              </a:r>
            </a:p>
          </p:txBody>
        </p:sp>
        <p:sp>
          <p:nvSpPr>
            <p:cNvPr id="27" name="TextBox 26"/>
            <p:cNvSpPr txBox="1"/>
            <p:nvPr/>
          </p:nvSpPr>
          <p:spPr bwMode="gray">
            <a:xfrm>
              <a:off x="4076885" y="5925277"/>
              <a:ext cx="3168174" cy="1029513"/>
            </a:xfrm>
            <a:prstGeom prst="rect">
              <a:avLst/>
            </a:prstGeom>
            <a:noFill/>
          </p:spPr>
          <p:txBody>
            <a:bodyPr wrap="square" lIns="0" tIns="0" rIns="0" bIns="0" numCol="1" spcCol="457200" rtlCol="0">
              <a:spAutoFit/>
            </a:bodyPr>
            <a:lstStyle/>
            <a:p>
              <a:pPr>
                <a:lnSpc>
                  <a:spcPct val="120000"/>
                </a:lnSpc>
                <a:spcBef>
                  <a:spcPts val="800"/>
                </a:spcBef>
              </a:pPr>
              <a:r>
                <a:rPr lang="en-US" sz="1200" b="1" dirty="0">
                  <a:solidFill>
                    <a:schemeClr val="bg1"/>
                  </a:solidFill>
                </a:rPr>
                <a:t>Growth and Academic Operations </a:t>
              </a:r>
            </a:p>
            <a:p>
              <a:pPr>
                <a:spcBef>
                  <a:spcPts val="300"/>
                </a:spcBef>
              </a:pPr>
              <a:r>
                <a:rPr lang="en-US" sz="1000" dirty="0">
                  <a:solidFill>
                    <a:schemeClr val="bg1"/>
                  </a:solidFill>
                </a:rPr>
                <a:t>Our </a:t>
              </a:r>
              <a:r>
                <a:rPr lang="en-US" sz="1000" b="1" dirty="0">
                  <a:solidFill>
                    <a:schemeClr val="bg1"/>
                  </a:solidFill>
                </a:rPr>
                <a:t>Academic Performance Solutions </a:t>
              </a:r>
              <a:r>
                <a:rPr lang="en-US" sz="1000" dirty="0">
                  <a:solidFill>
                    <a:schemeClr val="bg1"/>
                  </a:solidFill>
                </a:rPr>
                <a:t>group partners with university academic </a:t>
              </a:r>
              <a:r>
                <a:rPr lang="en-US" sz="1000" dirty="0" smtClean="0">
                  <a:solidFill>
                    <a:schemeClr val="bg1"/>
                  </a:solidFill>
                </a:rPr>
                <a:t>and </a:t>
              </a:r>
              <a:r>
                <a:rPr lang="en-US" sz="1000" dirty="0">
                  <a:solidFill>
                    <a:schemeClr val="bg1"/>
                  </a:solidFill>
                </a:rPr>
                <a:t>business leaders to help make smart resource trade-offs, improve academic efficiency, and grow academic program revenues.</a:t>
              </a:r>
            </a:p>
          </p:txBody>
        </p:sp>
      </p:grpSp>
      <p:pic>
        <p:nvPicPr>
          <p:cNvPr id="28" name="Picture 2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4557456" y="629937"/>
            <a:ext cx="2687603" cy="404040"/>
          </a:xfrm>
          <a:prstGeom prst="rect">
            <a:avLst/>
          </a:prstGeom>
        </p:spPr>
      </p:pic>
      <p:pic>
        <p:nvPicPr>
          <p:cNvPr id="29" name="Picture 28"/>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511175" y="511917"/>
            <a:ext cx="1672937" cy="640080"/>
          </a:xfrm>
          <a:prstGeom prst="rect">
            <a:avLst/>
          </a:prstGeom>
        </p:spPr>
      </p:pic>
      <p:sp>
        <p:nvSpPr>
          <p:cNvPr id="31" name="Text Placeholder 1"/>
          <p:cNvSpPr txBox="1">
            <a:spLocks/>
          </p:cNvSpPr>
          <p:nvPr userDrawn="1"/>
        </p:nvSpPr>
        <p:spPr bwMode="gray">
          <a:xfrm>
            <a:off x="7922383" y="1355895"/>
            <a:ext cx="1672929" cy="1254211"/>
          </a:xfrm>
          <a:prstGeom prst="rect">
            <a:avLst/>
          </a:prstGeom>
          <a:solidFill>
            <a:srgbClr val="009900"/>
          </a:solidFill>
        </p:spPr>
        <p:txBody>
          <a:bodyPr vert="horz" wrap="square" lIns="64008" tIns="45720" rIns="64008" bIns="45720" rtlCol="0">
            <a:noAutofit/>
          </a:bodyPr>
          <a:lstStyle>
            <a:lvl1pPr marL="112713"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1pPr>
            <a:lvl2pPr marL="230188" indent="-117475"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280191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35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79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237"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0" indent="0">
              <a:buFont typeface="Arial" pitchFamily="34" charset="0"/>
              <a:buNone/>
            </a:pPr>
            <a:endParaRPr lang="en-US" dirty="0">
              <a:solidFill>
                <a:schemeClr val="bg1"/>
              </a:solidFill>
              <a:latin typeface="Arial" panose="020B0604020202020204" pitchFamily="34" charset="0"/>
              <a:cs typeface="Arial" panose="020B0604020202020204" pitchFamily="34" charset="0"/>
            </a:endParaRPr>
          </a:p>
        </p:txBody>
      </p:sp>
      <p:sp>
        <p:nvSpPr>
          <p:cNvPr id="32" name="TextBox 31"/>
          <p:cNvSpPr txBox="1"/>
          <p:nvPr userDrawn="1"/>
        </p:nvSpPr>
        <p:spPr bwMode="gray">
          <a:xfrm>
            <a:off x="8005970" y="1411909"/>
            <a:ext cx="1329852" cy="553998"/>
          </a:xfrm>
          <a:prstGeom prst="rect">
            <a:avLst/>
          </a:prstGeom>
          <a:noFill/>
        </p:spPr>
        <p:txBody>
          <a:bodyPr wrap="square" lIns="0" tIns="0" rIns="0" bIns="0" rtlCol="0">
            <a:spAutoFit/>
          </a:bodyPr>
          <a:lstStyle/>
          <a:p>
            <a:pPr>
              <a:spcBef>
                <a:spcPts val="500"/>
              </a:spcBef>
            </a:pPr>
            <a:r>
              <a:rPr lang="en-US" sz="1200" b="1" dirty="0" smtClean="0">
                <a:solidFill>
                  <a:schemeClr val="bg1"/>
                </a:solidFill>
                <a:latin typeface="Arial" panose="020B0604020202020204" pitchFamily="34" charset="0"/>
                <a:cs typeface="Arial" panose="020B0604020202020204" pitchFamily="34" charset="0"/>
              </a:rPr>
              <a:t>DO NOT EDIT THIS SLIDE FOR ANY PURPOSE</a:t>
            </a:r>
          </a:p>
        </p:txBody>
      </p:sp>
      <p:sp>
        <p:nvSpPr>
          <p:cNvPr id="33" name="TextBox 32"/>
          <p:cNvSpPr txBox="1"/>
          <p:nvPr userDrawn="1"/>
        </p:nvSpPr>
        <p:spPr>
          <a:xfrm>
            <a:off x="8005971" y="2084241"/>
            <a:ext cx="1480558" cy="433452"/>
          </a:xfrm>
          <a:prstGeom prst="rect">
            <a:avLst/>
          </a:prstGeom>
          <a:noFill/>
        </p:spPr>
        <p:txBody>
          <a:bodyPr wrap="square" lIns="0" tIns="0" rIns="0" bIns="0" rtlCol="0">
            <a:spAutoFit/>
          </a:bodyPr>
          <a:lstStyle/>
          <a:p>
            <a:pPr>
              <a:spcBef>
                <a:spcPts val="500"/>
              </a:spcBef>
            </a:pPr>
            <a:r>
              <a:rPr lang="en-US" sz="800" dirty="0" smtClean="0">
                <a:solidFill>
                  <a:schemeClr val="bg1"/>
                </a:solidFill>
                <a:latin typeface="Arial" panose="020B0604020202020204" pitchFamily="34" charset="0"/>
                <a:cs typeface="Arial" panose="020B0604020202020204" pitchFamily="34" charset="0"/>
              </a:rPr>
              <a:t>If an edit is necessary,</a:t>
            </a:r>
            <a:br>
              <a:rPr lang="en-US" sz="800" dirty="0" smtClean="0">
                <a:solidFill>
                  <a:schemeClr val="bg1"/>
                </a:solidFill>
                <a:latin typeface="Arial" panose="020B0604020202020204" pitchFamily="34" charset="0"/>
                <a:cs typeface="Arial" panose="020B0604020202020204" pitchFamily="34" charset="0"/>
              </a:rPr>
            </a:br>
            <a:r>
              <a:rPr lang="en-US" sz="800" dirty="0" smtClean="0">
                <a:solidFill>
                  <a:schemeClr val="bg1"/>
                </a:solidFill>
                <a:latin typeface="Arial" panose="020B0604020202020204" pitchFamily="34" charset="0"/>
                <a:cs typeface="Arial" panose="020B0604020202020204" pitchFamily="34" charset="0"/>
              </a:rPr>
              <a:t>please contact:</a:t>
            </a:r>
          </a:p>
          <a:p>
            <a:pPr>
              <a:spcBef>
                <a:spcPts val="500"/>
              </a:spcBef>
            </a:pPr>
            <a:r>
              <a:rPr lang="en-US" sz="800" b="1" dirty="0" smtClean="0">
                <a:solidFill>
                  <a:schemeClr val="bg1"/>
                </a:solidFill>
                <a:latin typeface="Arial" panose="020B0604020202020204" pitchFamily="34" charset="0"/>
                <a:cs typeface="Arial" panose="020B0604020202020204" pitchFamily="34" charset="0"/>
              </a:rPr>
              <a:t>DSS_Template@advisory.com</a:t>
            </a:r>
            <a:endParaRPr lang="en-US" sz="800" b="1" i="1"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737977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redits + Legal Caveat">
    <p:spTree>
      <p:nvGrpSpPr>
        <p:cNvPr id="1" name=""/>
        <p:cNvGrpSpPr/>
        <p:nvPr/>
      </p:nvGrpSpPr>
      <p:grpSpPr>
        <a:xfrm>
          <a:off x="0" y="0"/>
          <a:ext cx="0" cy="0"/>
          <a:chOff x="0" y="0"/>
          <a:chExt cx="0" cy="0"/>
        </a:xfrm>
      </p:grpSpPr>
      <p:sp>
        <p:nvSpPr>
          <p:cNvPr id="14" name="Text Placeholder 5"/>
          <p:cNvSpPr>
            <a:spLocks noGrp="1"/>
          </p:cNvSpPr>
          <p:nvPr>
            <p:ph type="body" sz="quarter" idx="51" hasCustomPrompt="1"/>
          </p:nvPr>
        </p:nvSpPr>
        <p:spPr bwMode="gray">
          <a:xfrm>
            <a:off x="1128208" y="1714378"/>
            <a:ext cx="3840480" cy="169277"/>
          </a:xfrm>
        </p:spPr>
        <p:txBody>
          <a:bodyPr/>
          <a:lstStyle>
            <a:lvl1pPr marL="0" indent="0">
              <a:spcBef>
                <a:spcPts val="0"/>
              </a:spcBef>
              <a:buNone/>
              <a:defRPr sz="1100">
                <a:solidFill>
                  <a:schemeClr val="tx1"/>
                </a:solidFill>
              </a:defRPr>
            </a:lvl1pPr>
            <a:lvl2pPr marL="112713" indent="0">
              <a:spcBef>
                <a:spcPts val="200"/>
              </a:spcBef>
              <a:buNone/>
              <a:defRPr sz="1100"/>
            </a:lvl2pPr>
            <a:lvl3pPr marL="230187" indent="0">
              <a:spcBef>
                <a:spcPts val="200"/>
              </a:spcBef>
              <a:buNone/>
              <a:defRPr sz="1100"/>
            </a:lvl3pPr>
            <a:lvl4pPr marL="342900" indent="0">
              <a:spcBef>
                <a:spcPts val="200"/>
              </a:spcBef>
              <a:buNone/>
              <a:defRPr sz="1100"/>
            </a:lvl4pPr>
            <a:lvl5pPr marL="458787" indent="0">
              <a:spcBef>
                <a:spcPts val="200"/>
              </a:spcBef>
              <a:buNone/>
              <a:defRPr sz="1100"/>
            </a:lvl5pPr>
          </a:lstStyle>
          <a:p>
            <a:pPr lvl="0"/>
            <a:r>
              <a:rPr lang="en-US" dirty="0" smtClean="0"/>
              <a:t>Project Director (click to add desired text)</a:t>
            </a:r>
          </a:p>
        </p:txBody>
      </p:sp>
      <p:sp>
        <p:nvSpPr>
          <p:cNvPr id="16" name="Text Placeholder 7"/>
          <p:cNvSpPr>
            <a:spLocks noGrp="1"/>
          </p:cNvSpPr>
          <p:nvPr>
            <p:ph type="body" sz="quarter" idx="52" hasCustomPrompt="1"/>
          </p:nvPr>
        </p:nvSpPr>
        <p:spPr bwMode="gray">
          <a:xfrm>
            <a:off x="1128208" y="1947233"/>
            <a:ext cx="3840480" cy="138499"/>
          </a:xfrm>
        </p:spPr>
        <p:txBody>
          <a:bodyPr/>
          <a:lstStyle>
            <a:lvl1pPr marL="0" indent="0">
              <a:spcBef>
                <a:spcPts val="200"/>
              </a:spcBef>
              <a:buNone/>
              <a:defRPr>
                <a:solidFill>
                  <a:schemeClr val="accent3"/>
                </a:solidFill>
              </a:defRPr>
            </a:lvl1pPr>
            <a:lvl2pPr marL="112713" indent="0">
              <a:buNone/>
              <a:defRPr>
                <a:solidFill>
                  <a:schemeClr val="accent3"/>
                </a:solidFill>
              </a:defRPr>
            </a:lvl2pPr>
            <a:lvl3pPr marL="230187" indent="0">
              <a:buNone/>
              <a:defRPr>
                <a:solidFill>
                  <a:schemeClr val="accent3"/>
                </a:solidFill>
              </a:defRPr>
            </a:lvl3pPr>
            <a:lvl4pPr marL="342900" indent="0">
              <a:buNone/>
              <a:defRPr>
                <a:solidFill>
                  <a:schemeClr val="accent3"/>
                </a:solidFill>
              </a:defRPr>
            </a:lvl4pPr>
            <a:lvl5pPr marL="458787" indent="0">
              <a:buNone/>
              <a:defRPr>
                <a:solidFill>
                  <a:schemeClr val="accent3"/>
                </a:solidFill>
              </a:defRPr>
            </a:lvl5pPr>
          </a:lstStyle>
          <a:p>
            <a:pPr lvl="0"/>
            <a:r>
              <a:rPr lang="en-US" dirty="0" smtClean="0"/>
              <a:t>Add Name(s) Here</a:t>
            </a:r>
          </a:p>
        </p:txBody>
      </p:sp>
      <p:sp>
        <p:nvSpPr>
          <p:cNvPr id="17" name="Text Placeholder 9"/>
          <p:cNvSpPr>
            <a:spLocks noGrp="1"/>
          </p:cNvSpPr>
          <p:nvPr>
            <p:ph type="body" sz="quarter" idx="53" hasCustomPrompt="1"/>
          </p:nvPr>
        </p:nvSpPr>
        <p:spPr bwMode="gray">
          <a:xfrm>
            <a:off x="1128208" y="2367205"/>
            <a:ext cx="3840480" cy="169277"/>
          </a:xfrm>
        </p:spPr>
        <p:txBody>
          <a:bodyPr/>
          <a:lstStyle>
            <a:lvl1pPr marL="0" indent="0">
              <a:spcBef>
                <a:spcPts val="0"/>
              </a:spcBef>
              <a:buNone/>
              <a:defRPr sz="1100">
                <a:solidFill>
                  <a:schemeClr val="tx1"/>
                </a:solidFill>
              </a:defRPr>
            </a:lvl1pPr>
            <a:lvl2pPr marL="112713" indent="0">
              <a:spcBef>
                <a:spcPts val="0"/>
              </a:spcBef>
              <a:buNone/>
              <a:defRPr sz="1100"/>
            </a:lvl2pPr>
            <a:lvl3pPr marL="230187" indent="0">
              <a:spcBef>
                <a:spcPts val="0"/>
              </a:spcBef>
              <a:buNone/>
              <a:defRPr sz="1100"/>
            </a:lvl3pPr>
            <a:lvl4pPr marL="342900" indent="0">
              <a:spcBef>
                <a:spcPts val="0"/>
              </a:spcBef>
              <a:buNone/>
              <a:defRPr sz="1100"/>
            </a:lvl4pPr>
            <a:lvl5pPr marL="458787" indent="0">
              <a:spcBef>
                <a:spcPts val="0"/>
              </a:spcBef>
              <a:buNone/>
              <a:defRPr sz="1100"/>
            </a:lvl5pPr>
          </a:lstStyle>
          <a:p>
            <a:pPr lvl="0"/>
            <a:r>
              <a:rPr lang="en-US" dirty="0" smtClean="0"/>
              <a:t>Contributing Consultants (click to add desired text)</a:t>
            </a:r>
          </a:p>
        </p:txBody>
      </p:sp>
      <p:sp>
        <p:nvSpPr>
          <p:cNvPr id="18" name="Text Placeholder 13"/>
          <p:cNvSpPr>
            <a:spLocks noGrp="1"/>
          </p:cNvSpPr>
          <p:nvPr>
            <p:ph type="body" sz="quarter" idx="54" hasCustomPrompt="1"/>
          </p:nvPr>
        </p:nvSpPr>
        <p:spPr bwMode="gray">
          <a:xfrm>
            <a:off x="1128208" y="2600060"/>
            <a:ext cx="3840480" cy="138499"/>
          </a:xfrm>
        </p:spPr>
        <p:txBody>
          <a:bodyPr/>
          <a:lstStyle>
            <a:lvl1pPr marL="0" indent="0">
              <a:spcBef>
                <a:spcPts val="200"/>
              </a:spcBef>
              <a:buNone/>
              <a:defRPr>
                <a:solidFill>
                  <a:schemeClr val="accent3"/>
                </a:solidFill>
              </a:defRPr>
            </a:lvl1pPr>
            <a:lvl2pPr marL="112713" indent="0">
              <a:spcBef>
                <a:spcPts val="200"/>
              </a:spcBef>
              <a:buNone/>
              <a:defRPr>
                <a:solidFill>
                  <a:schemeClr val="accent3"/>
                </a:solidFill>
              </a:defRPr>
            </a:lvl2pPr>
            <a:lvl3pPr marL="230187" indent="0">
              <a:spcBef>
                <a:spcPts val="200"/>
              </a:spcBef>
              <a:buNone/>
              <a:defRPr>
                <a:solidFill>
                  <a:schemeClr val="accent3"/>
                </a:solidFill>
              </a:defRPr>
            </a:lvl3pPr>
            <a:lvl4pPr marL="342900" indent="0">
              <a:spcBef>
                <a:spcPts val="200"/>
              </a:spcBef>
              <a:buNone/>
              <a:defRPr>
                <a:solidFill>
                  <a:schemeClr val="accent3"/>
                </a:solidFill>
              </a:defRPr>
            </a:lvl4pPr>
            <a:lvl5pPr marL="458787" indent="0">
              <a:spcBef>
                <a:spcPts val="200"/>
              </a:spcBef>
              <a:buNone/>
              <a:defRPr>
                <a:solidFill>
                  <a:schemeClr val="accent3"/>
                </a:solidFill>
              </a:defRPr>
            </a:lvl5pPr>
          </a:lstStyle>
          <a:p>
            <a:pPr lvl="0"/>
            <a:r>
              <a:rPr lang="en-US" dirty="0" smtClean="0"/>
              <a:t>Add Name(s) Here</a:t>
            </a:r>
          </a:p>
        </p:txBody>
      </p:sp>
      <p:sp>
        <p:nvSpPr>
          <p:cNvPr id="19" name="Text Placeholder 15"/>
          <p:cNvSpPr>
            <a:spLocks noGrp="1"/>
          </p:cNvSpPr>
          <p:nvPr>
            <p:ph type="body" sz="quarter" idx="55" hasCustomPrompt="1"/>
          </p:nvPr>
        </p:nvSpPr>
        <p:spPr bwMode="gray">
          <a:xfrm>
            <a:off x="1128208" y="3027605"/>
            <a:ext cx="3840480" cy="169277"/>
          </a:xfrm>
        </p:spPr>
        <p:txBody>
          <a:bodyPr/>
          <a:lstStyle>
            <a:lvl1pPr marL="0" indent="0">
              <a:spcBef>
                <a:spcPts val="0"/>
              </a:spcBef>
              <a:buNone/>
              <a:defRPr sz="1100">
                <a:solidFill>
                  <a:schemeClr val="tx1"/>
                </a:solidFill>
              </a:defRPr>
            </a:lvl1pPr>
            <a:lvl2pPr>
              <a:spcBef>
                <a:spcPts val="0"/>
              </a:spcBef>
              <a:defRPr sz="1100"/>
            </a:lvl2pPr>
            <a:lvl3pPr>
              <a:spcBef>
                <a:spcPts val="0"/>
              </a:spcBef>
              <a:defRPr sz="1100"/>
            </a:lvl3pPr>
            <a:lvl4pPr>
              <a:spcBef>
                <a:spcPts val="0"/>
              </a:spcBef>
              <a:defRPr sz="1100"/>
            </a:lvl4pPr>
            <a:lvl5pPr>
              <a:spcBef>
                <a:spcPts val="0"/>
              </a:spcBef>
              <a:defRPr sz="1100"/>
            </a:lvl5pPr>
          </a:lstStyle>
          <a:p>
            <a:pPr lvl="0"/>
            <a:r>
              <a:rPr lang="en-US" dirty="0" smtClean="0"/>
              <a:t>Design Consultant (click to add desired text)</a:t>
            </a:r>
          </a:p>
        </p:txBody>
      </p:sp>
      <p:sp>
        <p:nvSpPr>
          <p:cNvPr id="20" name="Text Placeholder 17"/>
          <p:cNvSpPr>
            <a:spLocks noGrp="1"/>
          </p:cNvSpPr>
          <p:nvPr>
            <p:ph type="body" sz="quarter" idx="56" hasCustomPrompt="1"/>
          </p:nvPr>
        </p:nvSpPr>
        <p:spPr bwMode="gray">
          <a:xfrm>
            <a:off x="1128208" y="3260460"/>
            <a:ext cx="3840480" cy="138499"/>
          </a:xfrm>
        </p:spPr>
        <p:txBody>
          <a:bodyPr/>
          <a:lstStyle>
            <a:lvl1pPr marL="0" indent="0">
              <a:spcBef>
                <a:spcPts val="200"/>
              </a:spcBef>
              <a:buNone/>
              <a:defRPr>
                <a:solidFill>
                  <a:schemeClr val="accent3"/>
                </a:solidFill>
              </a:defRPr>
            </a:lvl1pPr>
            <a:lvl2pPr marL="112713" indent="0">
              <a:spcBef>
                <a:spcPts val="200"/>
              </a:spcBef>
              <a:buNone/>
              <a:defRPr/>
            </a:lvl2pPr>
            <a:lvl3pPr marL="230187" indent="0">
              <a:spcBef>
                <a:spcPts val="200"/>
              </a:spcBef>
              <a:buNone/>
              <a:defRPr/>
            </a:lvl3pPr>
            <a:lvl4pPr marL="342900" indent="0">
              <a:spcBef>
                <a:spcPts val="200"/>
              </a:spcBef>
              <a:buNone/>
              <a:defRPr/>
            </a:lvl4pPr>
            <a:lvl5pPr marL="458787" indent="0">
              <a:spcBef>
                <a:spcPts val="200"/>
              </a:spcBef>
              <a:buNone/>
              <a:defRPr/>
            </a:lvl5pPr>
          </a:lstStyle>
          <a:p>
            <a:pPr lvl="0"/>
            <a:r>
              <a:rPr lang="en-US" dirty="0" smtClean="0"/>
              <a:t>Add Name(s) Here</a:t>
            </a:r>
          </a:p>
        </p:txBody>
      </p:sp>
      <p:sp>
        <p:nvSpPr>
          <p:cNvPr id="21" name="Text Placeholder 19"/>
          <p:cNvSpPr>
            <a:spLocks noGrp="1"/>
          </p:cNvSpPr>
          <p:nvPr>
            <p:ph type="body" sz="quarter" idx="57" hasCustomPrompt="1"/>
          </p:nvPr>
        </p:nvSpPr>
        <p:spPr bwMode="gray">
          <a:xfrm>
            <a:off x="1128208" y="3687173"/>
            <a:ext cx="3840480" cy="169277"/>
          </a:xfrm>
        </p:spPr>
        <p:txBody>
          <a:bodyPr/>
          <a:lstStyle>
            <a:lvl1pPr marL="0" indent="0">
              <a:spcBef>
                <a:spcPts val="0"/>
              </a:spcBef>
              <a:buNone/>
              <a:defRPr sz="1100">
                <a:solidFill>
                  <a:schemeClr val="tx1"/>
                </a:solidFill>
              </a:defRPr>
            </a:lvl1pPr>
            <a:lvl2pPr marL="112713" indent="0">
              <a:spcBef>
                <a:spcPts val="0"/>
              </a:spcBef>
              <a:buNone/>
              <a:defRPr sz="1100"/>
            </a:lvl2pPr>
            <a:lvl3pPr marL="230187" indent="0">
              <a:spcBef>
                <a:spcPts val="0"/>
              </a:spcBef>
              <a:buNone/>
              <a:defRPr sz="1100"/>
            </a:lvl3pPr>
            <a:lvl4pPr marL="342900" indent="0">
              <a:spcBef>
                <a:spcPts val="0"/>
              </a:spcBef>
              <a:buNone/>
              <a:defRPr sz="1100"/>
            </a:lvl4pPr>
            <a:lvl5pPr marL="458787" indent="0">
              <a:spcBef>
                <a:spcPts val="0"/>
              </a:spcBef>
              <a:buNone/>
              <a:defRPr sz="1100"/>
            </a:lvl5pPr>
          </a:lstStyle>
          <a:p>
            <a:pPr lvl="0"/>
            <a:r>
              <a:rPr lang="en-US" dirty="0" smtClean="0"/>
              <a:t>Executive Director (click to add desired text)</a:t>
            </a:r>
          </a:p>
        </p:txBody>
      </p:sp>
      <p:sp>
        <p:nvSpPr>
          <p:cNvPr id="22" name="Text Placeholder 21"/>
          <p:cNvSpPr>
            <a:spLocks noGrp="1"/>
          </p:cNvSpPr>
          <p:nvPr>
            <p:ph type="body" sz="quarter" idx="58" hasCustomPrompt="1"/>
          </p:nvPr>
        </p:nvSpPr>
        <p:spPr bwMode="gray">
          <a:xfrm>
            <a:off x="1128208" y="3920028"/>
            <a:ext cx="3840480" cy="138499"/>
          </a:xfrm>
        </p:spPr>
        <p:txBody>
          <a:bodyPr/>
          <a:lstStyle>
            <a:lvl1pPr marL="0" indent="0">
              <a:spcBef>
                <a:spcPts val="200"/>
              </a:spcBef>
              <a:buNone/>
              <a:defRPr>
                <a:solidFill>
                  <a:schemeClr val="accent3"/>
                </a:solidFill>
              </a:defRPr>
            </a:lvl1pPr>
            <a:lvl2pPr marL="112713" indent="0">
              <a:spcBef>
                <a:spcPts val="200"/>
              </a:spcBef>
              <a:buNone/>
              <a:defRPr>
                <a:solidFill>
                  <a:schemeClr val="accent3"/>
                </a:solidFill>
              </a:defRPr>
            </a:lvl2pPr>
            <a:lvl3pPr marL="230187" indent="0">
              <a:spcBef>
                <a:spcPts val="200"/>
              </a:spcBef>
              <a:buNone/>
              <a:defRPr>
                <a:solidFill>
                  <a:schemeClr val="accent3"/>
                </a:solidFill>
              </a:defRPr>
            </a:lvl3pPr>
            <a:lvl4pPr marL="342900" indent="0">
              <a:spcBef>
                <a:spcPts val="200"/>
              </a:spcBef>
              <a:buNone/>
              <a:defRPr>
                <a:solidFill>
                  <a:schemeClr val="accent3"/>
                </a:solidFill>
              </a:defRPr>
            </a:lvl4pPr>
            <a:lvl5pPr marL="458787" indent="0">
              <a:spcBef>
                <a:spcPts val="200"/>
              </a:spcBef>
              <a:buNone/>
              <a:defRPr>
                <a:solidFill>
                  <a:schemeClr val="accent3"/>
                </a:solidFill>
              </a:defRPr>
            </a:lvl5pPr>
          </a:lstStyle>
          <a:p>
            <a:pPr lvl="0"/>
            <a:r>
              <a:rPr lang="en-US" dirty="0" smtClean="0"/>
              <a:t>Add Name(s) Here</a:t>
            </a:r>
          </a:p>
        </p:txBody>
      </p:sp>
      <p:sp>
        <p:nvSpPr>
          <p:cNvPr id="4" name="Title 3"/>
          <p:cNvSpPr>
            <a:spLocks noGrp="1"/>
          </p:cNvSpPr>
          <p:nvPr>
            <p:ph type="title" hasCustomPrompt="1"/>
          </p:nvPr>
        </p:nvSpPr>
        <p:spPr bwMode="gray">
          <a:xfrm>
            <a:off x="515182" y="694565"/>
            <a:ext cx="4473575" cy="307777"/>
          </a:xfrm>
        </p:spPr>
        <p:txBody>
          <a:bodyPr anchor="t" anchorCtr="0"/>
          <a:lstStyle>
            <a:lvl1pPr>
              <a:defRPr baseline="0"/>
            </a:lvl1pPr>
          </a:lstStyle>
          <a:p>
            <a:r>
              <a:rPr lang="en-US" dirty="0" smtClean="0"/>
              <a:t>Insert Program Name Here</a:t>
            </a:r>
            <a:endParaRPr lang="en-US" dirty="0"/>
          </a:p>
        </p:txBody>
      </p:sp>
      <p:cxnSp>
        <p:nvCxnSpPr>
          <p:cNvPr id="23" name="Straight Connector 22"/>
          <p:cNvCxnSpPr/>
          <p:nvPr userDrawn="1"/>
        </p:nvCxnSpPr>
        <p:spPr bwMode="gray">
          <a:xfrm>
            <a:off x="5571248" y="763588"/>
            <a:ext cx="0" cy="8300025"/>
          </a:xfrm>
          <a:prstGeom prst="line">
            <a:avLst/>
          </a:prstGeom>
          <a:ln w="6350">
            <a:solidFill>
              <a:schemeClr val="accent3"/>
            </a:solidFill>
            <a:headEnd type="none"/>
            <a:tailEnd type="none"/>
          </a:ln>
        </p:spPr>
        <p:style>
          <a:lnRef idx="1">
            <a:schemeClr val="accent1"/>
          </a:lnRef>
          <a:fillRef idx="0">
            <a:schemeClr val="accent1"/>
          </a:fillRef>
          <a:effectRef idx="0">
            <a:schemeClr val="accent1"/>
          </a:effectRef>
          <a:fontRef idx="minor">
            <a:schemeClr val="tx1"/>
          </a:fontRef>
        </p:style>
      </p:cxnSp>
      <p:sp>
        <p:nvSpPr>
          <p:cNvPr id="24" name="TextBox 23"/>
          <p:cNvSpPr txBox="1"/>
          <p:nvPr userDrawn="1"/>
        </p:nvSpPr>
        <p:spPr bwMode="gray">
          <a:xfrm>
            <a:off x="5644268" y="754818"/>
            <a:ext cx="1618488" cy="8378488"/>
          </a:xfrm>
          <a:prstGeom prst="rect">
            <a:avLst/>
          </a:prstGeom>
          <a:noFill/>
        </p:spPr>
        <p:txBody>
          <a:bodyPr wrap="square" lIns="0" tIns="0" rIns="0" bIns="0" rtlCol="0">
            <a:noAutofit/>
          </a:bodyPr>
          <a:lstStyle/>
          <a:p>
            <a:pPr>
              <a:spcBef>
                <a:spcPts val="400"/>
              </a:spcBef>
            </a:pPr>
            <a:r>
              <a:rPr lang="en-US" sz="500" b="1" dirty="0" smtClean="0"/>
              <a:t>LEGAL</a:t>
            </a:r>
            <a:r>
              <a:rPr lang="en-US" sz="500" b="1" baseline="0" dirty="0" smtClean="0"/>
              <a:t> CAVEAT</a:t>
            </a:r>
            <a:endParaRPr lang="en-US" sz="500" b="1" dirty="0" smtClean="0"/>
          </a:p>
          <a:p>
            <a:pPr>
              <a:spcBef>
                <a:spcPts val="400"/>
              </a:spcBef>
            </a:pPr>
            <a:r>
              <a:rPr lang="en-US" sz="500" dirty="0" smtClean="0"/>
              <a:t>EAB is a division of The Advisory Board Company (“EAB”). EAB has made efforts to verify the accuracy of the information it provides to members. This report relies on data obtained from many sources, however, and EAB cannot guarantee the accuracy of the information provided or any analysis based thereon. In addition, neither EAB nor any of its affiliates (each, an “EAB Organization”) is in the business</a:t>
            </a:r>
            <a:br>
              <a:rPr lang="en-US" sz="500" dirty="0" smtClean="0"/>
            </a:br>
            <a:r>
              <a:rPr lang="en-US" sz="500" dirty="0" smtClean="0"/>
              <a:t>of giving legal, medical, accounting, or other professional advice, and its reports should</a:t>
            </a:r>
            <a:br>
              <a:rPr lang="en-US" sz="500" dirty="0" smtClean="0"/>
            </a:br>
            <a:r>
              <a:rPr lang="en-US" sz="500" dirty="0" smtClean="0"/>
              <a:t>not be construed as professional advice. In particular, members should not rely on any legal commentary in this report as a basis for action,</a:t>
            </a:r>
            <a:br>
              <a:rPr lang="en-US" sz="500" dirty="0" smtClean="0"/>
            </a:br>
            <a:r>
              <a:rPr lang="en-US" sz="500" dirty="0" smtClean="0"/>
              <a:t>or assume that any tactics described herein would be permitted by applicable law or appropriate for a given member’s situation. Members are advised to consult with appropriate professionals concerning legal, medical, tax, or accounting issues, before implementing any of these tactics.</a:t>
            </a:r>
            <a:br>
              <a:rPr lang="en-US" sz="500" dirty="0" smtClean="0"/>
            </a:br>
            <a:r>
              <a:rPr lang="en-US" sz="500" dirty="0" smtClean="0"/>
              <a:t>No EAB Organization or any of its respective officers, directors, employees, or agents shall be liable for any claims, liabilities, or expenses relating to (a) any errors or omissions in this report, whether caused by any EAB organization, or any of their respective employees or agents,</a:t>
            </a:r>
            <a:br>
              <a:rPr lang="en-US" sz="500" dirty="0" smtClean="0"/>
            </a:br>
            <a:r>
              <a:rPr lang="en-US" sz="500" dirty="0" smtClean="0"/>
              <a:t>or sources or other third parties, (b) any recommendation or graded ranking by any</a:t>
            </a:r>
            <a:br>
              <a:rPr lang="en-US" sz="500" dirty="0" smtClean="0"/>
            </a:br>
            <a:r>
              <a:rPr lang="en-US" sz="500" dirty="0" smtClean="0"/>
              <a:t>EAB Organization, or (c) failure of member and</a:t>
            </a:r>
            <a:br>
              <a:rPr lang="en-US" sz="500" dirty="0" smtClean="0"/>
            </a:br>
            <a:r>
              <a:rPr lang="en-US" sz="500" dirty="0" smtClean="0"/>
              <a:t>its employees and agents to abide by the terms set forth herein.</a:t>
            </a:r>
          </a:p>
          <a:p>
            <a:pPr>
              <a:spcBef>
                <a:spcPts val="400"/>
              </a:spcBef>
            </a:pPr>
            <a:r>
              <a:rPr lang="en-US" sz="500" dirty="0" smtClean="0"/>
              <a:t>EAB, Education Advisory Board, The Advisory Board Company, Royall, and Royall &amp; Company are registered trademarks of The Advisory Board Company in the United States and other countries. Members are not permitted to use these trademarks, or any other trademark, product name, service name, trade name, and logo of any EAB Organization without prior written consent of EAB. Other trademarks, product names, service names, trade names, and logos used within these pages are the property of their respective holders. Use of other company trademarks, product names, service names,</a:t>
            </a:r>
            <a:br>
              <a:rPr lang="en-US" sz="500" dirty="0" smtClean="0"/>
            </a:br>
            <a:r>
              <a:rPr lang="en-US" sz="500" dirty="0" smtClean="0"/>
              <a:t>trade names, and logos or images of the same does not necessarily constitute (a) an endorsement by such company of an EAB Organization and its products and services, or (b) an endorsement of the company or its products or services by an EAB Organization. No EAB Organization is affiliated with any such company.</a:t>
            </a:r>
          </a:p>
          <a:p>
            <a:pPr>
              <a:spcBef>
                <a:spcPts val="1200"/>
              </a:spcBef>
            </a:pPr>
            <a:r>
              <a:rPr lang="en-US" sz="500" b="1" dirty="0" smtClean="0"/>
              <a:t>IMPORTANT: Please read the following.</a:t>
            </a:r>
          </a:p>
          <a:p>
            <a:pPr>
              <a:spcBef>
                <a:spcPts val="400"/>
              </a:spcBef>
            </a:pPr>
            <a:r>
              <a:rPr lang="en-US" sz="500" dirty="0" smtClean="0"/>
              <a:t>EAB has prepared this report for the exclusive</a:t>
            </a:r>
            <a:br>
              <a:rPr lang="en-US" sz="500" dirty="0" smtClean="0"/>
            </a:br>
            <a:r>
              <a:rPr lang="en-US" sz="500" dirty="0" smtClean="0"/>
              <a:t>use of its members. Each member acknowledges and agrees that this report and the information contained herein (collectively, the “Report”) are confidential and proprietary to EAB. By accepting delivery of this Report, each member agrees to abide by the terms as stated herein, including</a:t>
            </a:r>
            <a:br>
              <a:rPr lang="en-US" sz="500" dirty="0" smtClean="0"/>
            </a:br>
            <a:r>
              <a:rPr lang="en-US" sz="500" dirty="0" smtClean="0"/>
              <a:t>the following:</a:t>
            </a:r>
          </a:p>
          <a:p>
            <a:pPr marL="112713" indent="-112713">
              <a:spcBef>
                <a:spcPts val="400"/>
              </a:spcBef>
            </a:pPr>
            <a:r>
              <a:rPr lang="en-US" sz="500" dirty="0" smtClean="0"/>
              <a:t>1.	All right, title, and interest in and to this Report is owned by an EAB Organization. Except as stated herein, no right, license, permission, or interest of any kind in this Report is intended to be given, transferred to, or acquired by a member. Each member is authorized to use this Report only to the extent expressly authorized herein.</a:t>
            </a:r>
          </a:p>
          <a:p>
            <a:pPr marL="112713" indent="-112713">
              <a:spcBef>
                <a:spcPts val="400"/>
              </a:spcBef>
            </a:pPr>
            <a:r>
              <a:rPr lang="en-US" sz="500" dirty="0" smtClean="0"/>
              <a:t>2.	Each member shall not sell, license, republish, or post online or otherwise this Report, in part or in whole. Each member shall not</a:t>
            </a:r>
            <a:r>
              <a:rPr lang="en-US" sz="500" baseline="0" dirty="0" smtClean="0"/>
              <a:t> </a:t>
            </a:r>
            <a:r>
              <a:rPr lang="en-US" sz="500" dirty="0" smtClean="0"/>
              <a:t>disseminate or permit the use of, and shall take reasonable precautions to prevent such dissemination or use of, this Report by (a) any of its employees and agents (except as stated below), or (b) any third party.</a:t>
            </a:r>
          </a:p>
          <a:p>
            <a:pPr marL="112713" indent="-112713">
              <a:spcBef>
                <a:spcPts val="400"/>
              </a:spcBef>
            </a:pPr>
            <a:r>
              <a:rPr lang="en-US" sz="500" dirty="0" smtClean="0"/>
              <a:t>3.	Each member may make this Report available solely to those of its employees and agents who (a) are registered for the workshop or membership program of which this Report is a part, (b) require access to this Report in order to learn from the information described herein, and (c) agree not to disclose this Report to other employees or agents or any third party. Each member shall use, and shall ensure that its employees and agents use, this Report for its internal use only. Each member may make a limited number of copies, solely as adequate for use by its employees and agents in accordance with the terms herein.</a:t>
            </a:r>
          </a:p>
          <a:p>
            <a:pPr marL="112713" indent="-112713">
              <a:spcBef>
                <a:spcPts val="400"/>
              </a:spcBef>
            </a:pPr>
            <a:r>
              <a:rPr lang="en-US" sz="500" dirty="0" smtClean="0"/>
              <a:t>4.	Each member shall not remove from this Report any confidential markings, copyright notices, and/or other similar indicia herein.</a:t>
            </a:r>
          </a:p>
          <a:p>
            <a:pPr marL="112713" indent="-112713">
              <a:spcBef>
                <a:spcPts val="400"/>
              </a:spcBef>
            </a:pPr>
            <a:r>
              <a:rPr lang="en-US" sz="500" dirty="0" smtClean="0"/>
              <a:t>5.	Each member is responsible for any breach of its obligations as stated herein by any of its employees or agents.</a:t>
            </a:r>
          </a:p>
          <a:p>
            <a:pPr marL="112713" indent="-112713">
              <a:spcBef>
                <a:spcPts val="400"/>
              </a:spcBef>
            </a:pPr>
            <a:r>
              <a:rPr lang="en-US" sz="500" dirty="0" smtClean="0"/>
              <a:t>6.	If a member is unwilling to abide by any of the foregoing obligations, then such member shall promptly return this Report and all copies thereof to EAB.</a:t>
            </a:r>
          </a:p>
        </p:txBody>
      </p:sp>
    </p:spTree>
  </p:cSld>
  <p:clrMapOvr>
    <a:masterClrMapping/>
  </p:clrMapOvr>
  <p:timing>
    <p:tnLst>
      <p:par>
        <p:cTn id="1" dur="indefinite" restart="never" nodeType="tmRoot"/>
      </p:par>
    </p:tnLst>
  </p:timing>
  <p:extLst mod="1">
    <p:ext uri="{DCECCB84-F9BA-43D5-87BE-67443E8EF086}">
      <p15:sldGuideLst xmlns="" xmlns:p15="http://schemas.microsoft.com/office/powerpoint/2012/main">
        <p15:guide id="1" orient="horz" pos="480" userDrawn="1">
          <p15:clr>
            <a:srgbClr val="FBAE40"/>
          </p15:clr>
        </p15:guide>
        <p15:guide id="2" pos="710"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Divider">
    <p:spTree>
      <p:nvGrpSpPr>
        <p:cNvPr id="1" name=""/>
        <p:cNvGrpSpPr/>
        <p:nvPr/>
      </p:nvGrpSpPr>
      <p:grpSpPr>
        <a:xfrm>
          <a:off x="0" y="0"/>
          <a:ext cx="0" cy="0"/>
          <a:chOff x="0" y="0"/>
          <a:chExt cx="0" cy="0"/>
        </a:xfrm>
      </p:grpSpPr>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1455320" y="3309301"/>
            <a:ext cx="1234440" cy="472307"/>
          </a:xfrm>
          <a:prstGeom prst="rect">
            <a:avLst/>
          </a:prstGeom>
        </p:spPr>
      </p:pic>
      <p:sp>
        <p:nvSpPr>
          <p:cNvPr id="14" name="Title 1"/>
          <p:cNvSpPr>
            <a:spLocks noGrp="1"/>
          </p:cNvSpPr>
          <p:nvPr>
            <p:ph type="title" hasCustomPrompt="1"/>
          </p:nvPr>
        </p:nvSpPr>
        <p:spPr bwMode="gray">
          <a:xfrm>
            <a:off x="1451412" y="4824861"/>
            <a:ext cx="5029200" cy="775597"/>
          </a:xfrm>
          <a:prstGeom prst="rect">
            <a:avLst/>
          </a:prstGeom>
        </p:spPr>
        <p:txBody>
          <a:bodyPr wrap="square" lIns="0" tIns="0" rIns="0" bIns="0" anchor="b" anchorCtr="0">
            <a:spAutoFit/>
          </a:bodyPr>
          <a:lstStyle>
            <a:lvl1pPr>
              <a:lnSpc>
                <a:spcPct val="90000"/>
              </a:lnSpc>
              <a:defRPr sz="2800" b="0" baseline="0">
                <a:solidFill>
                  <a:schemeClr val="tx1"/>
                </a:solidFill>
              </a:defRPr>
            </a:lvl1pPr>
          </a:lstStyle>
          <a:p>
            <a:r>
              <a:rPr lang="en-US" dirty="0" smtClean="0"/>
              <a:t>Divider Title – Rockwell 28pt Regular, Use Title Case</a:t>
            </a:r>
          </a:p>
        </p:txBody>
      </p:sp>
      <p:sp>
        <p:nvSpPr>
          <p:cNvPr id="15" name="Text Placeholder 16"/>
          <p:cNvSpPr>
            <a:spLocks noGrp="1"/>
          </p:cNvSpPr>
          <p:nvPr>
            <p:ph type="body" sz="quarter" idx="22" hasCustomPrompt="1"/>
          </p:nvPr>
        </p:nvSpPr>
        <p:spPr bwMode="gray">
          <a:xfrm>
            <a:off x="1451412" y="5786992"/>
            <a:ext cx="5029200" cy="169277"/>
          </a:xfrm>
        </p:spPr>
        <p:txBody>
          <a:bodyPr/>
          <a:lstStyle>
            <a:lvl1pPr marL="0" indent="0">
              <a:spcBef>
                <a:spcPts val="0"/>
              </a:spcBef>
              <a:buNone/>
              <a:defRPr sz="1100">
                <a:solidFill>
                  <a:schemeClr val="tx1"/>
                </a:solidFill>
              </a:defRPr>
            </a:lvl1pPr>
            <a:lvl2pPr>
              <a:spcBef>
                <a:spcPts val="0"/>
              </a:spcBef>
              <a:defRPr sz="1100"/>
            </a:lvl2pPr>
            <a:lvl3pPr>
              <a:spcBef>
                <a:spcPts val="0"/>
              </a:spcBef>
              <a:defRPr sz="1100"/>
            </a:lvl3pPr>
            <a:lvl4pPr>
              <a:spcBef>
                <a:spcPts val="0"/>
              </a:spcBef>
              <a:defRPr sz="1100"/>
            </a:lvl4pPr>
            <a:lvl5pPr>
              <a:spcBef>
                <a:spcPts val="0"/>
              </a:spcBef>
              <a:defRPr sz="1100"/>
            </a:lvl5pPr>
          </a:lstStyle>
          <a:p>
            <a:pPr lvl="0"/>
            <a:r>
              <a:rPr lang="en-US" dirty="0" smtClean="0"/>
              <a:t>Divider Subtitle – Verdana 11pt Regular, Use Title Case</a:t>
            </a:r>
          </a:p>
        </p:txBody>
      </p:sp>
      <p:sp>
        <p:nvSpPr>
          <p:cNvPr id="16" name="Text Placeholder 20"/>
          <p:cNvSpPr>
            <a:spLocks noGrp="1"/>
          </p:cNvSpPr>
          <p:nvPr>
            <p:ph type="body" sz="quarter" idx="23" hasCustomPrompt="1"/>
          </p:nvPr>
        </p:nvSpPr>
        <p:spPr bwMode="gray">
          <a:xfrm>
            <a:off x="1451412" y="7051159"/>
            <a:ext cx="2286000" cy="543739"/>
          </a:xfrm>
        </p:spPr>
        <p:txBody>
          <a:bodyPr/>
          <a:lstStyle>
            <a:lvl1pPr>
              <a:defRPr>
                <a:solidFill>
                  <a:schemeClr val="tx1"/>
                </a:solidFill>
              </a:defRPr>
            </a:lvl1pPr>
          </a:lstStyle>
          <a:p>
            <a:pPr lvl="0"/>
            <a:r>
              <a:rPr lang="en-US" dirty="0" smtClean="0"/>
              <a:t>Divider Bullet Placement (if needed)</a:t>
            </a:r>
          </a:p>
          <a:p>
            <a:pPr lvl="0"/>
            <a:r>
              <a:rPr lang="en-US" dirty="0" smtClean="0"/>
              <a:t>Divider Bullet Placement (if needed)</a:t>
            </a:r>
          </a:p>
          <a:p>
            <a:pPr lvl="0"/>
            <a:r>
              <a:rPr lang="en-US" dirty="0" smtClean="0"/>
              <a:t>Divider Bullet Placement (if needed)</a:t>
            </a:r>
          </a:p>
        </p:txBody>
      </p:sp>
      <p:cxnSp>
        <p:nvCxnSpPr>
          <p:cNvPr id="19" name="Straight Connector 18"/>
          <p:cNvCxnSpPr/>
          <p:nvPr userDrawn="1"/>
        </p:nvCxnSpPr>
        <p:spPr bwMode="gray">
          <a:xfrm>
            <a:off x="1451412" y="6631720"/>
            <a:ext cx="5043885" cy="0"/>
          </a:xfrm>
          <a:prstGeom prst="line">
            <a:avLst/>
          </a:prstGeom>
          <a:ln w="1270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20" name="Text Placeholder 23"/>
          <p:cNvSpPr>
            <a:spLocks noGrp="1"/>
          </p:cNvSpPr>
          <p:nvPr>
            <p:ph type="body" sz="quarter" idx="24" hasCustomPrompt="1"/>
          </p:nvPr>
        </p:nvSpPr>
        <p:spPr bwMode="gray">
          <a:xfrm>
            <a:off x="5217845" y="6636850"/>
            <a:ext cx="1277002" cy="205151"/>
          </a:xfrm>
          <a:prstGeom prst="round2SameRect">
            <a:avLst>
              <a:gd name="adj1" fmla="val 0"/>
              <a:gd name="adj2" fmla="val 20202"/>
            </a:avLst>
          </a:prstGeom>
          <a:solidFill>
            <a:schemeClr val="tx2"/>
          </a:solidFill>
        </p:spPr>
        <p:txBody>
          <a:bodyPr wrap="none" lIns="45720" tIns="27432" rIns="45720" bIns="27432" anchor="ctr" anchorCtr="0"/>
          <a:lstStyle>
            <a:lvl1pPr marL="0" indent="0" algn="r">
              <a:spcBef>
                <a:spcPts val="0"/>
              </a:spcBef>
              <a:buNone/>
              <a:defRPr cap="all" spc="40" baseline="0">
                <a:solidFill>
                  <a:schemeClr val="bg1"/>
                </a:solidFill>
                <a:latin typeface="+mj-lt"/>
              </a:defRPr>
            </a:lvl1pPr>
            <a:lvl2pPr marL="112713" indent="0">
              <a:buNone/>
              <a:defRPr cap="all" spc="40">
                <a:solidFill>
                  <a:schemeClr val="bg1"/>
                </a:solidFill>
                <a:latin typeface="+mj-lt"/>
              </a:defRPr>
            </a:lvl2pPr>
            <a:lvl3pPr marL="230187" indent="0">
              <a:buNone/>
              <a:defRPr cap="all" spc="40">
                <a:solidFill>
                  <a:schemeClr val="bg1"/>
                </a:solidFill>
                <a:latin typeface="+mj-lt"/>
              </a:defRPr>
            </a:lvl3pPr>
            <a:lvl4pPr marL="342900" indent="0">
              <a:buNone/>
              <a:defRPr cap="all" spc="40">
                <a:solidFill>
                  <a:schemeClr val="bg1"/>
                </a:solidFill>
                <a:latin typeface="+mj-lt"/>
              </a:defRPr>
            </a:lvl4pPr>
            <a:lvl5pPr marL="458787" indent="0">
              <a:buNone/>
              <a:defRPr cap="all" spc="40">
                <a:solidFill>
                  <a:schemeClr val="bg1"/>
                </a:solidFill>
                <a:latin typeface="+mj-lt"/>
              </a:defRPr>
            </a:lvl5pPr>
          </a:lstStyle>
          <a:p>
            <a:pPr lvl="0"/>
            <a:r>
              <a:rPr lang="en-US" dirty="0" smtClean="0"/>
              <a:t>Insert break type</a:t>
            </a:r>
          </a:p>
        </p:txBody>
      </p:sp>
      <p:sp>
        <p:nvSpPr>
          <p:cNvPr id="22" name="Text Placeholder 27"/>
          <p:cNvSpPr>
            <a:spLocks noGrp="1"/>
          </p:cNvSpPr>
          <p:nvPr>
            <p:ph type="body" sz="quarter" idx="25" hasCustomPrompt="1"/>
          </p:nvPr>
        </p:nvSpPr>
        <p:spPr bwMode="gray">
          <a:xfrm>
            <a:off x="6495296" y="6312606"/>
            <a:ext cx="824429" cy="1384995"/>
          </a:xfrm>
        </p:spPr>
        <p:txBody>
          <a:bodyPr/>
          <a:lstStyle>
            <a:lvl1pPr marL="0" indent="0" algn="r">
              <a:spcBef>
                <a:spcPts val="0"/>
              </a:spcBef>
              <a:buNone/>
              <a:defRPr sz="9000">
                <a:solidFill>
                  <a:schemeClr val="accent1"/>
                </a:solidFill>
                <a:latin typeface="+mj-lt"/>
              </a:defRPr>
            </a:lvl1pPr>
            <a:lvl2pPr>
              <a:defRPr sz="9000"/>
            </a:lvl2pPr>
            <a:lvl3pPr>
              <a:defRPr sz="9000"/>
            </a:lvl3pPr>
            <a:lvl4pPr>
              <a:defRPr sz="9000"/>
            </a:lvl4pPr>
            <a:lvl5pPr>
              <a:defRPr sz="9000"/>
            </a:lvl5pPr>
          </a:lstStyle>
          <a:p>
            <a:pPr lvl="0"/>
            <a:r>
              <a:rPr lang="en-US" dirty="0" smtClean="0"/>
              <a:t>#</a:t>
            </a:r>
            <a:endParaRPr lang="en-US" dirty="0"/>
          </a:p>
        </p:txBody>
      </p:sp>
      <p:sp>
        <p:nvSpPr>
          <p:cNvPr id="9" name="Text Placeholder 1"/>
          <p:cNvSpPr txBox="1">
            <a:spLocks/>
          </p:cNvSpPr>
          <p:nvPr userDrawn="1"/>
        </p:nvSpPr>
        <p:spPr bwMode="gray">
          <a:xfrm>
            <a:off x="7901812" y="6631720"/>
            <a:ext cx="1543781" cy="1774845"/>
          </a:xfrm>
          <a:prstGeom prst="rect">
            <a:avLst/>
          </a:prstGeom>
          <a:solidFill>
            <a:srgbClr val="009900"/>
          </a:solidFill>
        </p:spPr>
        <p:txBody>
          <a:bodyPr vert="horz" wrap="square" lIns="64008" tIns="45720" rIns="64008" bIns="45720" rtlCol="0">
            <a:spAutoFit/>
          </a:bodyPr>
          <a:lstStyle>
            <a:lvl1pPr marL="0" indent="0" algn="l" defTabSz="640080" rtl="0" eaLnBrk="1" latinLnBrk="0" hangingPunct="1">
              <a:spcBef>
                <a:spcPts val="500"/>
              </a:spcBef>
              <a:buFontTx/>
              <a:buNone/>
              <a:defRPr sz="1000" kern="1200" baseline="0">
                <a:solidFill>
                  <a:schemeClr val="tx1"/>
                </a:solidFill>
                <a:latin typeface="+mn-lt"/>
                <a:ea typeface="+mn-ea"/>
                <a:cs typeface="+mn-cs"/>
              </a:defRPr>
            </a:lvl1pPr>
            <a:lvl2pPr marL="2286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72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4300" algn="l" defTabSz="640080"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6858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6pPr>
            <a:lvl7pPr marL="8001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7pPr>
            <a:lvl8pPr marL="9144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8pPr>
            <a:lvl9pPr marL="1028700" indent="-114300" algn="l" defTabSz="640080" rtl="0" eaLnBrk="1" latinLnBrk="0" hangingPunct="1">
              <a:spcBef>
                <a:spcPts val="500"/>
              </a:spcBef>
              <a:buFont typeface="Arial" pitchFamily="34" charset="0"/>
              <a:buChar char="•"/>
              <a:defRPr sz="1000" kern="1200" baseline="0">
                <a:solidFill>
                  <a:schemeClr val="tx1"/>
                </a:solidFill>
                <a:latin typeface="+mn-lt"/>
                <a:ea typeface="+mn-ea"/>
                <a:cs typeface="+mn-cs"/>
              </a:defRPr>
            </a:lvl9pPr>
          </a:lstStyle>
          <a:p>
            <a:r>
              <a:rPr lang="en-US" sz="1000" b="1" dirty="0" smtClean="0">
                <a:solidFill>
                  <a:schemeClr val="bg1"/>
                </a:solidFill>
                <a:latin typeface="Arial" panose="020B0604020202020204" pitchFamily="34" charset="0"/>
                <a:cs typeface="Arial" panose="020B0604020202020204" pitchFamily="34" charset="0"/>
              </a:rPr>
              <a:t>What’s a Break Type?</a:t>
            </a:r>
          </a:p>
          <a:p>
            <a:pPr marL="0" indent="0">
              <a:spcBef>
                <a:spcPts val="300"/>
              </a:spcBef>
              <a:buFont typeface="+mj-lt"/>
              <a:buNone/>
            </a:pPr>
            <a:r>
              <a:rPr lang="en-US" sz="800" b="0" dirty="0" smtClean="0">
                <a:solidFill>
                  <a:schemeClr val="bg1"/>
                </a:solidFill>
                <a:latin typeface="Arial" panose="020B0604020202020204" pitchFamily="34" charset="0"/>
                <a:cs typeface="Arial" panose="020B0604020202020204" pitchFamily="34" charset="0"/>
              </a:rPr>
              <a:t>Break types</a:t>
            </a:r>
            <a:r>
              <a:rPr lang="en-US" sz="800" b="0" baseline="0" dirty="0" smtClean="0">
                <a:solidFill>
                  <a:schemeClr val="bg1"/>
                </a:solidFill>
                <a:latin typeface="Arial" panose="020B0604020202020204" pitchFamily="34" charset="0"/>
                <a:cs typeface="Arial" panose="020B0604020202020204" pitchFamily="34" charset="0"/>
              </a:rPr>
              <a:t> can be anything that you want to consider the section following the divider as:</a:t>
            </a:r>
          </a:p>
          <a:p>
            <a:pPr marL="117475" indent="-117475">
              <a:spcBef>
                <a:spcPts val="500"/>
              </a:spcBef>
              <a:buFont typeface="Arial" panose="020B0604020202020204" pitchFamily="34" charset="0"/>
              <a:buChar char="•"/>
            </a:pPr>
            <a:r>
              <a:rPr lang="en-US" sz="800" b="0" baseline="0" dirty="0" smtClean="0">
                <a:solidFill>
                  <a:schemeClr val="bg1"/>
                </a:solidFill>
                <a:latin typeface="Arial" panose="020B0604020202020204" pitchFamily="34" charset="0"/>
                <a:cs typeface="Arial" panose="020B0604020202020204" pitchFamily="34" charset="0"/>
              </a:rPr>
              <a:t>Section</a:t>
            </a:r>
          </a:p>
          <a:p>
            <a:pPr marL="117475" indent="-117475">
              <a:spcBef>
                <a:spcPts val="200"/>
              </a:spcBef>
              <a:buFont typeface="Arial" panose="020B0604020202020204" pitchFamily="34" charset="0"/>
              <a:buChar char="•"/>
            </a:pPr>
            <a:r>
              <a:rPr lang="en-US" sz="800" b="0" baseline="0" dirty="0" smtClean="0">
                <a:solidFill>
                  <a:schemeClr val="bg1"/>
                </a:solidFill>
                <a:latin typeface="Arial" panose="020B0604020202020204" pitchFamily="34" charset="0"/>
                <a:cs typeface="Arial" panose="020B0604020202020204" pitchFamily="34" charset="0"/>
              </a:rPr>
              <a:t>Chapter</a:t>
            </a:r>
          </a:p>
          <a:p>
            <a:pPr marL="117475" indent="-117475">
              <a:spcBef>
                <a:spcPts val="200"/>
              </a:spcBef>
              <a:buFont typeface="Arial" panose="020B0604020202020204" pitchFamily="34" charset="0"/>
              <a:buChar char="•"/>
            </a:pPr>
            <a:r>
              <a:rPr lang="en-US" sz="800" b="0" baseline="0" dirty="0" smtClean="0">
                <a:solidFill>
                  <a:schemeClr val="bg1"/>
                </a:solidFill>
                <a:latin typeface="Arial" panose="020B0604020202020204" pitchFamily="34" charset="0"/>
                <a:cs typeface="Arial" panose="020B0604020202020204" pitchFamily="34" charset="0"/>
              </a:rPr>
              <a:t>Essay</a:t>
            </a:r>
          </a:p>
          <a:p>
            <a:pPr marL="117475" indent="-117475">
              <a:spcBef>
                <a:spcPts val="200"/>
              </a:spcBef>
              <a:buFont typeface="Arial" panose="020B0604020202020204" pitchFamily="34" charset="0"/>
              <a:buChar char="•"/>
            </a:pPr>
            <a:r>
              <a:rPr lang="en-US" sz="800" b="0" baseline="0" dirty="0" smtClean="0">
                <a:solidFill>
                  <a:schemeClr val="bg1"/>
                </a:solidFill>
                <a:latin typeface="Arial" panose="020B0604020202020204" pitchFamily="34" charset="0"/>
                <a:cs typeface="Arial" panose="020B0604020202020204" pitchFamily="34" charset="0"/>
              </a:rPr>
              <a:t>Appendix</a:t>
            </a:r>
          </a:p>
          <a:p>
            <a:pPr marL="117475" indent="-117475">
              <a:spcBef>
                <a:spcPts val="200"/>
              </a:spcBef>
              <a:buFont typeface="Arial" panose="020B0604020202020204" pitchFamily="34" charset="0"/>
              <a:buChar char="•"/>
            </a:pPr>
            <a:r>
              <a:rPr lang="en-US" sz="800" b="0" baseline="0" dirty="0" smtClean="0">
                <a:solidFill>
                  <a:schemeClr val="bg1"/>
                </a:solidFill>
                <a:latin typeface="Arial" panose="020B0604020202020204" pitchFamily="34" charset="0"/>
                <a:cs typeface="Arial" panose="020B0604020202020204" pitchFamily="34" charset="0"/>
              </a:rPr>
              <a:t>Etc.</a:t>
            </a:r>
          </a:p>
          <a:p>
            <a:pPr marL="0" indent="0">
              <a:spcBef>
                <a:spcPts val="600"/>
              </a:spcBef>
              <a:buFont typeface="Arial" panose="020B0604020202020204" pitchFamily="34" charset="0"/>
              <a:buNone/>
            </a:pPr>
            <a:r>
              <a:rPr lang="en-US" sz="800" b="0" i="1" baseline="0" dirty="0" smtClean="0">
                <a:solidFill>
                  <a:schemeClr val="bg1"/>
                </a:solidFill>
                <a:latin typeface="Arial" panose="020B0604020202020204" pitchFamily="34" charset="0"/>
                <a:cs typeface="Arial" panose="020B0604020202020204" pitchFamily="34" charset="0"/>
              </a:rPr>
              <a:t>If not needed, you may delete the break type box.</a:t>
            </a:r>
            <a:endParaRPr lang="en-US" sz="800" b="0" i="1" dirty="0">
              <a:solidFill>
                <a:schemeClr val="bg1"/>
              </a:solidFill>
              <a:latin typeface="Arial" panose="020B0604020202020204" pitchFamily="34" charset="0"/>
              <a:cs typeface="Arial" panose="020B0604020202020204" pitchFamily="34" charset="0"/>
            </a:endParaRPr>
          </a:p>
        </p:txBody>
      </p:sp>
    </p:spTree>
  </p:cSld>
  <p:clrMapOvr>
    <a:masterClrMapping/>
  </p:clrMapOvr>
  <p:timing>
    <p:tnLst>
      <p:par>
        <p:cTn id="1" dur="indefinite" restart="never" nodeType="tmRoot"/>
      </p:par>
    </p:tnLst>
  </p:timing>
  <p:extLst mod="1">
    <p:ext uri="{DCECCB84-F9BA-43D5-87BE-67443E8EF086}">
      <p15:sldGuideLst xmlns="" xmlns:p15="http://schemas.microsoft.com/office/powerpoint/2012/main">
        <p15:guide id="1" pos="913" userDrawn="1">
          <p15:clr>
            <a:srgbClr val="FBAE40"/>
          </p15:clr>
        </p15:guide>
        <p15:guide id="2" orient="horz" pos="3532" userDrawn="1">
          <p15:clr>
            <a:srgbClr val="FBAE40"/>
          </p15:clr>
        </p15:guide>
        <p15:guide id="3" orient="horz" pos="3643"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nvPr>
        </p:nvSpPr>
        <p:spPr bwMode="gray"/>
        <p:txBody>
          <a:bodyPr/>
          <a:lstStyle/>
          <a:p>
            <a:r>
              <a:rPr lang="en-US" dirty="0" smtClean="0"/>
              <a:t>Page Title – Rockwell 20pt Regular, Title Case</a:t>
            </a:r>
            <a:endParaRPr lang="en-US" dirty="0"/>
          </a:p>
        </p:txBody>
      </p:sp>
      <p:sp>
        <p:nvSpPr>
          <p:cNvPr id="59" name="Text Placeholder 3"/>
          <p:cNvSpPr>
            <a:spLocks noGrp="1"/>
          </p:cNvSpPr>
          <p:nvPr>
            <p:ph type="body" sz="quarter" idx="10" hasCustomPrompt="1"/>
          </p:nvPr>
        </p:nvSpPr>
        <p:spPr bwMode="gray">
          <a:xfrm>
            <a:off x="962025" y="1480297"/>
            <a:ext cx="6400800" cy="4129189"/>
          </a:xfrm>
        </p:spPr>
        <p:txBody>
          <a:bodyPr>
            <a:noAutofit/>
          </a:bodyPr>
          <a:lstStyle>
            <a:lvl1pPr marL="0" marR="0" indent="0" algn="l" defTabSz="1018879" rtl="0" eaLnBrk="1" fontAlgn="auto" latinLnBrk="0" hangingPunct="1">
              <a:lnSpc>
                <a:spcPct val="100000"/>
              </a:lnSpc>
              <a:spcBef>
                <a:spcPts val="1000"/>
              </a:spcBef>
              <a:spcAft>
                <a:spcPts val="0"/>
              </a:spcAft>
              <a:buClr>
                <a:schemeClr val="tx1"/>
              </a:buClr>
              <a:buSzTx/>
              <a:buFont typeface="Arial" pitchFamily="34" charset="0"/>
              <a:buNone/>
              <a:tabLst>
                <a:tab pos="6309360" algn="r"/>
              </a:tabLst>
              <a:defRPr sz="1000"/>
            </a:lvl1pPr>
            <a:lvl2pPr marL="112713" indent="0">
              <a:spcBef>
                <a:spcPts val="1000"/>
              </a:spcBef>
              <a:buNone/>
              <a:defRPr sz="1000"/>
            </a:lvl2pPr>
            <a:lvl3pPr marL="230187" indent="0">
              <a:spcBef>
                <a:spcPts val="1000"/>
              </a:spcBef>
              <a:buNone/>
              <a:defRPr sz="1000"/>
            </a:lvl3pPr>
            <a:lvl4pPr marL="342900" indent="0">
              <a:spcBef>
                <a:spcPts val="1000"/>
              </a:spcBef>
              <a:buNone/>
              <a:defRPr sz="1000"/>
            </a:lvl4pPr>
            <a:lvl5pPr marL="458787" indent="0">
              <a:spcBef>
                <a:spcPts val="1000"/>
              </a:spcBef>
              <a:buNone/>
              <a:defRPr sz="1000"/>
            </a:lvl5pPr>
          </a:lstStyle>
          <a:p>
            <a:pPr lvl="0"/>
            <a:r>
              <a:rPr lang="en-US" dirty="0" smtClean="0"/>
              <a:t>Type Section Title, tab, then page number, then period space, period space, </a:t>
            </a:r>
            <a:r>
              <a:rPr lang="en-US" dirty="0" err="1" smtClean="0"/>
              <a:t>etc</a:t>
            </a:r>
            <a:r>
              <a:rPr lang="en-US" dirty="0" smtClean="0"/>
              <a:t>	. . . . . . . . . . . . X</a:t>
            </a:r>
            <a:br>
              <a:rPr lang="en-US" dirty="0" smtClean="0"/>
            </a:br>
            <a:r>
              <a:rPr lang="en-US" dirty="0" smtClean="0"/>
              <a:t>Type Section Title, tab, then page number, then period space, period space, </a:t>
            </a:r>
            <a:r>
              <a:rPr lang="en-US" dirty="0" err="1" smtClean="0"/>
              <a:t>etc</a:t>
            </a:r>
            <a:r>
              <a:rPr lang="en-US" dirty="0" smtClean="0"/>
              <a:t>	. . . . . . . . . . . . X</a:t>
            </a:r>
            <a:br>
              <a:rPr lang="en-US" dirty="0" smtClean="0"/>
            </a:br>
            <a:r>
              <a:rPr lang="en-US" dirty="0" smtClean="0"/>
              <a:t>Type Section Title, tab, then page number, then period space, period space, </a:t>
            </a:r>
            <a:r>
              <a:rPr lang="en-US" dirty="0" err="1" smtClean="0"/>
              <a:t>etc</a:t>
            </a:r>
            <a:r>
              <a:rPr lang="en-US" dirty="0" smtClean="0"/>
              <a:t>	. . . . . . . . . . . . X</a:t>
            </a:r>
            <a:br>
              <a:rPr lang="en-US" dirty="0" smtClean="0"/>
            </a:br>
            <a:r>
              <a:rPr lang="en-US" dirty="0" smtClean="0"/>
              <a:t>Type Section Title, tab, then page number, then period space, period space, </a:t>
            </a:r>
            <a:r>
              <a:rPr lang="en-US" dirty="0" err="1" smtClean="0"/>
              <a:t>etc</a:t>
            </a:r>
            <a:r>
              <a:rPr lang="en-US" dirty="0" smtClean="0"/>
              <a:t>	. . . . . . . . . . . . X</a:t>
            </a:r>
            <a:br>
              <a:rPr lang="en-US" dirty="0" smtClean="0"/>
            </a:br>
            <a:r>
              <a:rPr lang="en-US" dirty="0" smtClean="0"/>
              <a:t>Type Section Title, tab, then page number, then period space, period space, </a:t>
            </a:r>
            <a:r>
              <a:rPr lang="en-US" dirty="0" err="1" smtClean="0"/>
              <a:t>etc</a:t>
            </a:r>
            <a:r>
              <a:rPr lang="en-US" dirty="0" smtClean="0"/>
              <a:t>	. . . . . . . . . . . . X</a:t>
            </a:r>
            <a:br>
              <a:rPr lang="en-US" dirty="0" smtClean="0"/>
            </a:br>
            <a:r>
              <a:rPr lang="en-US" dirty="0" smtClean="0"/>
              <a:t>Type Section Title, tab, then page number, then period space, period space, </a:t>
            </a:r>
            <a:r>
              <a:rPr lang="en-US" dirty="0" err="1" smtClean="0"/>
              <a:t>etc</a:t>
            </a:r>
            <a:r>
              <a:rPr lang="en-US" dirty="0" smtClean="0"/>
              <a:t>	. . . . . . . . . . . . X</a:t>
            </a:r>
            <a:br>
              <a:rPr lang="en-US" dirty="0" smtClean="0"/>
            </a:br>
            <a:r>
              <a:rPr lang="en-US" dirty="0" smtClean="0"/>
              <a:t>Type Section Title, tab, then page number, then period space, period space, </a:t>
            </a:r>
            <a:r>
              <a:rPr lang="en-US" dirty="0" err="1" smtClean="0"/>
              <a:t>etc</a:t>
            </a:r>
            <a:r>
              <a:rPr lang="en-US" dirty="0" smtClean="0"/>
              <a:t>	. . . . . . . . . . . . X</a:t>
            </a:r>
          </a:p>
        </p:txBody>
      </p:sp>
      <p:cxnSp>
        <p:nvCxnSpPr>
          <p:cNvPr id="6" name="Straight Connector 5"/>
          <p:cNvCxnSpPr/>
          <p:nvPr userDrawn="1"/>
        </p:nvCxnSpPr>
        <p:spPr bwMode="gray">
          <a:xfrm>
            <a:off x="504032" y="1037059"/>
            <a:ext cx="6754018"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5" name="TextBox 4"/>
          <p:cNvSpPr txBox="1"/>
          <p:nvPr userDrawn="1"/>
        </p:nvSpPr>
        <p:spPr bwMode="gray">
          <a:xfrm>
            <a:off x="7923572" y="1480297"/>
            <a:ext cx="2489481" cy="4844381"/>
          </a:xfrm>
          <a:prstGeom prst="rect">
            <a:avLst/>
          </a:prstGeom>
          <a:solidFill>
            <a:srgbClr val="009900"/>
          </a:solidFill>
        </p:spPr>
        <p:txBody>
          <a:bodyPr wrap="square" lIns="91440" rIns="91440" rtlCol="0">
            <a:noAutofit/>
          </a:bodyPr>
          <a:lstStyle/>
          <a:p>
            <a:pPr>
              <a:spcBef>
                <a:spcPts val="500"/>
              </a:spcBef>
            </a:pPr>
            <a:r>
              <a:rPr lang="en-US" sz="1500" dirty="0" smtClean="0">
                <a:solidFill>
                  <a:schemeClr val="bg1"/>
                </a:solidFill>
                <a:latin typeface="Arial" panose="020B0604020202020204" pitchFamily="34" charset="0"/>
                <a:cs typeface="Arial" panose="020B0604020202020204" pitchFamily="34" charset="0"/>
              </a:rPr>
              <a:t>Formatting Your Table</a:t>
            </a:r>
            <a:br>
              <a:rPr lang="en-US" sz="1500" dirty="0" smtClean="0">
                <a:solidFill>
                  <a:schemeClr val="bg1"/>
                </a:solidFill>
                <a:latin typeface="Arial" panose="020B0604020202020204" pitchFamily="34" charset="0"/>
                <a:cs typeface="Arial" panose="020B0604020202020204" pitchFamily="34" charset="0"/>
              </a:rPr>
            </a:br>
            <a:r>
              <a:rPr lang="en-US" sz="1500" dirty="0" smtClean="0">
                <a:solidFill>
                  <a:schemeClr val="bg1"/>
                </a:solidFill>
                <a:latin typeface="Arial" panose="020B0604020202020204" pitchFamily="34" charset="0"/>
                <a:cs typeface="Arial" panose="020B0604020202020204" pitchFamily="34" charset="0"/>
              </a:rPr>
              <a:t>of Contents (ToC)</a:t>
            </a:r>
          </a:p>
          <a:p>
            <a:pPr>
              <a:spcBef>
                <a:spcPts val="300"/>
              </a:spcBef>
            </a:pPr>
            <a:r>
              <a:rPr lang="en-US" sz="1000" dirty="0" smtClean="0">
                <a:solidFill>
                  <a:schemeClr val="bg1"/>
                </a:solidFill>
                <a:latin typeface="Arial" panose="020B0604020202020204" pitchFamily="34" charset="0"/>
                <a:cs typeface="Arial" panose="020B0604020202020204" pitchFamily="34" charset="0"/>
              </a:rPr>
              <a:t>To format your ToC correctly and have the page numbers perfectly align to the right margin, you will need to perform the following steps:</a:t>
            </a:r>
          </a:p>
          <a:p>
            <a:pPr marL="171450" indent="-171450">
              <a:spcBef>
                <a:spcPts val="1000"/>
              </a:spcBef>
              <a:buFont typeface="+mj-lt"/>
              <a:buAutoNum type="arabicParenR"/>
            </a:pPr>
            <a:r>
              <a:rPr lang="en-US" sz="1000" dirty="0" smtClean="0">
                <a:solidFill>
                  <a:schemeClr val="bg1"/>
                </a:solidFill>
                <a:latin typeface="Arial" panose="020B0604020202020204" pitchFamily="34" charset="0"/>
                <a:cs typeface="Arial" panose="020B0604020202020204" pitchFamily="34" charset="0"/>
              </a:rPr>
              <a:t>Type directly</a:t>
            </a:r>
            <a:r>
              <a:rPr lang="en-US" sz="1000" baseline="0" dirty="0" smtClean="0">
                <a:solidFill>
                  <a:schemeClr val="bg1"/>
                </a:solidFill>
                <a:latin typeface="Arial" panose="020B0604020202020204" pitchFamily="34" charset="0"/>
                <a:cs typeface="Arial" panose="020B0604020202020204" pitchFamily="34" charset="0"/>
              </a:rPr>
              <a:t> into the </a:t>
            </a:r>
            <a:r>
              <a:rPr lang="en-US" sz="1000" baseline="0" dirty="0" err="1" smtClean="0">
                <a:solidFill>
                  <a:schemeClr val="bg1"/>
                </a:solidFill>
                <a:latin typeface="Arial" panose="020B0604020202020204" pitchFamily="34" charset="0"/>
                <a:cs typeface="Arial" panose="020B0604020202020204" pitchFamily="34" charset="0"/>
              </a:rPr>
              <a:t>ToC</a:t>
            </a:r>
            <a:r>
              <a:rPr lang="en-US" sz="1000" baseline="0" dirty="0" smtClean="0">
                <a:solidFill>
                  <a:schemeClr val="bg1"/>
                </a:solidFill>
                <a:latin typeface="Arial" panose="020B0604020202020204" pitchFamily="34" charset="0"/>
                <a:cs typeface="Arial" panose="020B0604020202020204" pitchFamily="34" charset="0"/>
              </a:rPr>
              <a:t> placeholder with what the section should be called</a:t>
            </a:r>
            <a:endParaRPr lang="en-US" sz="1000" dirty="0" smtClean="0">
              <a:solidFill>
                <a:schemeClr val="bg1"/>
              </a:solidFill>
              <a:latin typeface="Arial" panose="020B0604020202020204" pitchFamily="34" charset="0"/>
              <a:cs typeface="Arial" panose="020B0604020202020204" pitchFamily="34" charset="0"/>
            </a:endParaRPr>
          </a:p>
          <a:p>
            <a:pPr marL="171450" indent="-171450">
              <a:spcBef>
                <a:spcPts val="600"/>
              </a:spcBef>
              <a:buFont typeface="+mj-lt"/>
              <a:buAutoNum type="arabicParenR"/>
            </a:pPr>
            <a:r>
              <a:rPr lang="en-US" sz="1000" dirty="0" smtClean="0">
                <a:solidFill>
                  <a:schemeClr val="bg1"/>
                </a:solidFill>
                <a:latin typeface="Arial" panose="020B0604020202020204" pitchFamily="34" charset="0"/>
                <a:cs typeface="Arial" panose="020B0604020202020204" pitchFamily="34" charset="0"/>
              </a:rPr>
              <a:t>Hit the “Tab” key</a:t>
            </a:r>
          </a:p>
          <a:p>
            <a:pPr marL="171450" indent="-171450">
              <a:spcBef>
                <a:spcPts val="600"/>
              </a:spcBef>
              <a:buFont typeface="+mj-lt"/>
              <a:buAutoNum type="arabicParenR"/>
            </a:pPr>
            <a:r>
              <a:rPr lang="en-US" sz="1000" dirty="0" smtClean="0">
                <a:solidFill>
                  <a:schemeClr val="bg1"/>
                </a:solidFill>
                <a:latin typeface="Arial" panose="020B0604020202020204" pitchFamily="34" charset="0"/>
                <a:cs typeface="Arial" panose="020B0604020202020204" pitchFamily="34" charset="0"/>
              </a:rPr>
              <a:t>Type in the correct page number</a:t>
            </a:r>
          </a:p>
          <a:p>
            <a:pPr marL="171450" indent="-171450">
              <a:spcBef>
                <a:spcPts val="600"/>
              </a:spcBef>
              <a:buFont typeface="+mj-lt"/>
              <a:buAutoNum type="arabicParenR"/>
            </a:pPr>
            <a:r>
              <a:rPr lang="en-US" sz="1000" dirty="0" smtClean="0">
                <a:solidFill>
                  <a:schemeClr val="bg1"/>
                </a:solidFill>
                <a:latin typeface="Arial" panose="020B0604020202020204" pitchFamily="34" charset="0"/>
                <a:cs typeface="Arial" panose="020B0604020202020204" pitchFamily="34" charset="0"/>
              </a:rPr>
              <a:t>Nudge your cursor to the left with</a:t>
            </a:r>
            <a:br>
              <a:rPr lang="en-US" sz="1000" dirty="0" smtClean="0">
                <a:solidFill>
                  <a:schemeClr val="bg1"/>
                </a:solidFill>
                <a:latin typeface="Arial" panose="020B0604020202020204" pitchFamily="34" charset="0"/>
                <a:cs typeface="Arial" panose="020B0604020202020204" pitchFamily="34" charset="0"/>
              </a:rPr>
            </a:br>
            <a:r>
              <a:rPr lang="en-US" sz="1000" dirty="0" smtClean="0">
                <a:solidFill>
                  <a:schemeClr val="bg1"/>
                </a:solidFill>
                <a:latin typeface="Arial" panose="020B0604020202020204" pitchFamily="34" charset="0"/>
                <a:cs typeface="Arial" panose="020B0604020202020204" pitchFamily="34" charset="0"/>
              </a:rPr>
              <a:t>the arrow key until it is directly before the number</a:t>
            </a:r>
          </a:p>
          <a:p>
            <a:pPr marL="171450" indent="-171450">
              <a:spcBef>
                <a:spcPts val="600"/>
              </a:spcBef>
              <a:buFont typeface="+mj-lt"/>
              <a:buAutoNum type="arabicParenR"/>
            </a:pPr>
            <a:r>
              <a:rPr lang="en-US" sz="1000" dirty="0" smtClean="0">
                <a:solidFill>
                  <a:schemeClr val="bg1"/>
                </a:solidFill>
                <a:latin typeface="Arial" panose="020B0604020202020204" pitchFamily="34" charset="0"/>
                <a:cs typeface="Arial" panose="020B0604020202020204" pitchFamily="34" charset="0"/>
              </a:rPr>
              <a:t>Alternate between “period” and “space” until it builds back to the </a:t>
            </a:r>
            <a:r>
              <a:rPr lang="en-US" sz="1000" dirty="0" err="1" smtClean="0">
                <a:solidFill>
                  <a:schemeClr val="bg1"/>
                </a:solidFill>
                <a:latin typeface="Arial" panose="020B0604020202020204" pitchFamily="34" charset="0"/>
                <a:cs typeface="Arial" panose="020B0604020202020204" pitchFamily="34" charset="0"/>
              </a:rPr>
              <a:t>ToC</a:t>
            </a:r>
            <a:r>
              <a:rPr lang="en-US" sz="1000" dirty="0" smtClean="0">
                <a:solidFill>
                  <a:schemeClr val="bg1"/>
                </a:solidFill>
                <a:latin typeface="Arial" panose="020B0604020202020204" pitchFamily="34" charset="0"/>
                <a:cs typeface="Arial" panose="020B0604020202020204" pitchFamily="34" charset="0"/>
              </a:rPr>
              <a:t> content. This is called a “Leader” and should look something like this:</a:t>
            </a:r>
            <a:br>
              <a:rPr lang="en-US" sz="1000" dirty="0" smtClean="0">
                <a:solidFill>
                  <a:schemeClr val="bg1"/>
                </a:solidFill>
                <a:latin typeface="Arial" panose="020B0604020202020204" pitchFamily="34" charset="0"/>
                <a:cs typeface="Arial" panose="020B0604020202020204" pitchFamily="34" charset="0"/>
              </a:rPr>
            </a:br>
            <a:r>
              <a:rPr lang="en-US" sz="1000" dirty="0" smtClean="0">
                <a:solidFill>
                  <a:schemeClr val="bg1"/>
                </a:solidFill>
                <a:latin typeface="Arial" panose="020B0604020202020204" pitchFamily="34" charset="0"/>
                <a:cs typeface="Arial" panose="020B0604020202020204" pitchFamily="34" charset="0"/>
              </a:rPr>
              <a:t>( . . . . . . . . . . . . . . . . )</a:t>
            </a:r>
          </a:p>
          <a:p>
            <a:pPr marL="171450" indent="-171450">
              <a:spcBef>
                <a:spcPts val="600"/>
              </a:spcBef>
              <a:buFont typeface="+mj-lt"/>
              <a:buAutoNum type="arabicParenR"/>
            </a:pPr>
            <a:r>
              <a:rPr lang="en-US" sz="1000" dirty="0" smtClean="0">
                <a:solidFill>
                  <a:schemeClr val="bg1"/>
                </a:solidFill>
                <a:latin typeface="Arial" panose="020B0604020202020204" pitchFamily="34" charset="0"/>
                <a:cs typeface="Arial" panose="020B0604020202020204" pitchFamily="34" charset="0"/>
              </a:rPr>
              <a:t>Repeat steps 1–5 for each level in</a:t>
            </a:r>
            <a:br>
              <a:rPr lang="en-US" sz="1000" dirty="0" smtClean="0">
                <a:solidFill>
                  <a:schemeClr val="bg1"/>
                </a:solidFill>
                <a:latin typeface="Arial" panose="020B0604020202020204" pitchFamily="34" charset="0"/>
                <a:cs typeface="Arial" panose="020B0604020202020204" pitchFamily="34" charset="0"/>
              </a:rPr>
            </a:br>
            <a:r>
              <a:rPr lang="en-US" sz="1000" dirty="0" smtClean="0">
                <a:solidFill>
                  <a:schemeClr val="bg1"/>
                </a:solidFill>
                <a:latin typeface="Arial" panose="020B0604020202020204" pitchFamily="34" charset="0"/>
                <a:cs typeface="Arial" panose="020B0604020202020204" pitchFamily="34" charset="0"/>
              </a:rPr>
              <a:t>the ToC</a:t>
            </a:r>
          </a:p>
          <a:p>
            <a:pPr marL="171450" indent="-171450">
              <a:spcBef>
                <a:spcPts val="300"/>
              </a:spcBef>
              <a:buFont typeface="+mj-lt"/>
              <a:buAutoNum type="arabicParenR"/>
            </a:pPr>
            <a:endParaRPr lang="en-US" sz="1000" dirty="0">
              <a:solidFill>
                <a:schemeClr val="bg1"/>
              </a:solidFill>
              <a:latin typeface="Arial" panose="020B0604020202020204" pitchFamily="34" charset="0"/>
              <a:cs typeface="Arial" panose="020B0604020202020204" pitchFamily="34" charset="0"/>
            </a:endParaRPr>
          </a:p>
          <a:p>
            <a:pPr>
              <a:spcBef>
                <a:spcPts val="300"/>
              </a:spcBef>
            </a:pPr>
            <a:r>
              <a:rPr lang="en-US" sz="1000" dirty="0" smtClean="0">
                <a:solidFill>
                  <a:schemeClr val="bg1"/>
                </a:solidFill>
                <a:latin typeface="Arial" panose="020B0604020202020204" pitchFamily="34" charset="0"/>
                <a:cs typeface="Arial" panose="020B0604020202020204" pitchFamily="34" charset="0"/>
              </a:rPr>
              <a:t>NOTE: Since PPT does not have an automated feature for this and it’s quite labor intensive, it’s strongly advised that you complete the ToC last. </a:t>
            </a:r>
          </a:p>
        </p:txBody>
      </p:sp>
    </p:spTree>
    <p:extLst>
      <p:ext uri="{BB962C8B-B14F-4D97-AF65-F5344CB8AC3E}">
        <p14:creationId xmlns:p14="http://schemas.microsoft.com/office/powerpoint/2010/main" val="2229121626"/>
      </p:ext>
    </p:extLst>
  </p:cSld>
  <p:clrMapOvr>
    <a:masterClrMapping/>
  </p:clrMapOvr>
  <p:timing>
    <p:tnLst>
      <p:par>
        <p:cTn id="1" dur="indefinite" restart="never" nodeType="tmRoot"/>
      </p:par>
    </p:tnLst>
  </p:timing>
  <p:extLst mod="1">
    <p:ext uri="{DCECCB84-F9BA-43D5-87BE-67443E8EF086}">
      <p15:sldGuideLst xmlns="" xmlns:p15="http://schemas.microsoft.com/office/powerpoint/2012/main">
        <p15:guide id="1" pos="608"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tandard">
    <p:spTree>
      <p:nvGrpSpPr>
        <p:cNvPr id="1" name=""/>
        <p:cNvGrpSpPr/>
        <p:nvPr/>
      </p:nvGrpSpPr>
      <p:grpSpPr>
        <a:xfrm>
          <a:off x="0" y="0"/>
          <a:ext cx="0" cy="0"/>
          <a:chOff x="0" y="0"/>
          <a:chExt cx="0" cy="0"/>
        </a:xfrm>
      </p:grpSpPr>
      <p:sp>
        <p:nvSpPr>
          <p:cNvPr id="14" name="Text Placeholder 3"/>
          <p:cNvSpPr>
            <a:spLocks noGrp="1"/>
          </p:cNvSpPr>
          <p:nvPr>
            <p:ph type="body" sz="quarter" idx="28" hasCustomPrompt="1"/>
          </p:nvPr>
        </p:nvSpPr>
        <p:spPr bwMode="gray">
          <a:xfrm>
            <a:off x="512763" y="1110761"/>
            <a:ext cx="6745287" cy="200055"/>
          </a:xfrm>
        </p:spPr>
        <p:txBody>
          <a:bodyPr/>
          <a:lstStyle>
            <a:lvl1pPr marL="0" indent="0">
              <a:spcBef>
                <a:spcPts val="0"/>
              </a:spcBef>
              <a:buNone/>
              <a:defRPr sz="1300">
                <a:solidFill>
                  <a:schemeClr val="tx1"/>
                </a:solidFill>
              </a:defRPr>
            </a:lvl1pPr>
          </a:lstStyle>
          <a:p>
            <a:pPr lvl="0"/>
            <a:r>
              <a:rPr lang="en-US" dirty="0" smtClean="0"/>
              <a:t>Page Subtitle – Verdana 13pt Regular, Title Case</a:t>
            </a:r>
          </a:p>
        </p:txBody>
      </p:sp>
      <p:sp>
        <p:nvSpPr>
          <p:cNvPr id="15" name="Text Placeholder 7"/>
          <p:cNvSpPr>
            <a:spLocks noGrp="1"/>
          </p:cNvSpPr>
          <p:nvPr>
            <p:ph type="body" sz="quarter" idx="29" hasCustomPrompt="1"/>
          </p:nvPr>
        </p:nvSpPr>
        <p:spPr bwMode="gray">
          <a:xfrm>
            <a:off x="512763" y="464481"/>
            <a:ext cx="2743200" cy="123111"/>
          </a:xfrm>
        </p:spPr>
        <p:txBody>
          <a:bodyPr/>
          <a:lstStyle>
            <a:lvl1pPr marL="0" indent="0">
              <a:spcBef>
                <a:spcPts val="0"/>
              </a:spcBef>
              <a:buNone/>
              <a:defRPr sz="800">
                <a:solidFill>
                  <a:schemeClr val="tx1"/>
                </a:solidFill>
              </a:defRPr>
            </a:lvl1pPr>
            <a:lvl2pPr>
              <a:spcBef>
                <a:spcPts val="0"/>
              </a:spcBef>
              <a:defRPr sz="800"/>
            </a:lvl2pPr>
            <a:lvl3pPr>
              <a:spcBef>
                <a:spcPts val="0"/>
              </a:spcBef>
              <a:defRPr sz="800"/>
            </a:lvl3pPr>
            <a:lvl4pPr>
              <a:spcBef>
                <a:spcPts val="0"/>
              </a:spcBef>
              <a:defRPr sz="800"/>
            </a:lvl4pPr>
            <a:lvl5pPr>
              <a:spcBef>
                <a:spcPts val="0"/>
              </a:spcBef>
              <a:defRPr sz="800"/>
            </a:lvl5pPr>
          </a:lstStyle>
          <a:p>
            <a:pPr lvl="0"/>
            <a:r>
              <a:rPr lang="en-US" dirty="0" smtClean="0"/>
              <a:t>Top Kicker – Verdana 8pt Regular, Title Case</a:t>
            </a:r>
          </a:p>
        </p:txBody>
      </p:sp>
      <p:sp>
        <p:nvSpPr>
          <p:cNvPr id="19" name="Text Placeholder 6"/>
          <p:cNvSpPr>
            <a:spLocks noGrp="1"/>
          </p:cNvSpPr>
          <p:nvPr>
            <p:ph type="body" sz="quarter" idx="43" hasCustomPrompt="1"/>
          </p:nvPr>
        </p:nvSpPr>
        <p:spPr bwMode="gray">
          <a:xfrm>
            <a:off x="4928253" y="9393337"/>
            <a:ext cx="2331720" cy="153888"/>
          </a:xfrm>
        </p:spPr>
        <p:txBody>
          <a:bodyPr anchor="b" anchorCtr="0"/>
          <a:lstStyle>
            <a:lvl1pPr marL="0" indent="0">
              <a:spcBef>
                <a:spcPts val="0"/>
              </a:spcBef>
              <a:buNone/>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21" name="Text Placeholder 6"/>
          <p:cNvSpPr>
            <a:spLocks noGrp="1"/>
          </p:cNvSpPr>
          <p:nvPr>
            <p:ph type="body" sz="quarter" idx="44" hasCustomPrompt="1"/>
          </p:nvPr>
        </p:nvSpPr>
        <p:spPr bwMode="gray">
          <a:xfrm>
            <a:off x="517358" y="9316393"/>
            <a:ext cx="1965960" cy="230832"/>
          </a:xfrm>
        </p:spPr>
        <p:txBody>
          <a:bodyPr anchor="b" anchorCtr="0"/>
          <a:lstStyle>
            <a:lvl1pPr marL="118872" indent="-118872">
              <a:spcBef>
                <a:spcPts val="100"/>
              </a:spcBef>
              <a:buFont typeface="+mj-lt"/>
              <a:buAutoNum type="arabicParenR"/>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
        <p:nvSpPr>
          <p:cNvPr id="3" name="Title 2"/>
          <p:cNvSpPr>
            <a:spLocks noGrp="1"/>
          </p:cNvSpPr>
          <p:nvPr>
            <p:ph type="title" hasCustomPrompt="1"/>
          </p:nvPr>
        </p:nvSpPr>
        <p:spPr bwMode="gray">
          <a:xfrm>
            <a:off x="512763" y="700183"/>
            <a:ext cx="6745287" cy="307777"/>
          </a:xfrm>
        </p:spPr>
        <p:txBody>
          <a:bodyPr/>
          <a:lstStyle>
            <a:lvl1pPr>
              <a:defRPr/>
            </a:lvl1pPr>
          </a:lstStyle>
          <a:p>
            <a:r>
              <a:rPr lang="en-US" dirty="0" smtClean="0"/>
              <a:t>Page Title – Rockwell 20pt Regular, Title Case</a:t>
            </a:r>
            <a:endParaRPr lang="en-US" dirty="0"/>
          </a:p>
        </p:txBody>
      </p:sp>
      <p:cxnSp>
        <p:nvCxnSpPr>
          <p:cNvPr id="9" name="Straight Connector 8"/>
          <p:cNvCxnSpPr/>
          <p:nvPr userDrawn="1"/>
        </p:nvCxnSpPr>
        <p:spPr bwMode="gray">
          <a:xfrm>
            <a:off x="504032" y="1037059"/>
            <a:ext cx="6754018"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ext: Top and Bottom">
    <p:spTree>
      <p:nvGrpSpPr>
        <p:cNvPr id="1" name=""/>
        <p:cNvGrpSpPr/>
        <p:nvPr/>
      </p:nvGrpSpPr>
      <p:grpSpPr>
        <a:xfrm>
          <a:off x="0" y="0"/>
          <a:ext cx="0" cy="0"/>
          <a:chOff x="0" y="0"/>
          <a:chExt cx="0" cy="0"/>
        </a:xfrm>
      </p:grpSpPr>
      <p:sp>
        <p:nvSpPr>
          <p:cNvPr id="13" name="Text Placeholder 3"/>
          <p:cNvSpPr>
            <a:spLocks noGrp="1"/>
          </p:cNvSpPr>
          <p:nvPr>
            <p:ph type="body" sz="quarter" idx="28" hasCustomPrompt="1"/>
          </p:nvPr>
        </p:nvSpPr>
        <p:spPr bwMode="gray">
          <a:xfrm>
            <a:off x="512763" y="1110761"/>
            <a:ext cx="6745287" cy="200055"/>
          </a:xfrm>
        </p:spPr>
        <p:txBody>
          <a:bodyPr/>
          <a:lstStyle>
            <a:lvl1pPr marL="0" indent="0">
              <a:spcBef>
                <a:spcPts val="0"/>
              </a:spcBef>
              <a:buNone/>
              <a:defRPr sz="1300">
                <a:solidFill>
                  <a:schemeClr val="tx1"/>
                </a:solidFill>
              </a:defRPr>
            </a:lvl1pPr>
          </a:lstStyle>
          <a:p>
            <a:pPr lvl="0"/>
            <a:r>
              <a:rPr lang="en-US" dirty="0" smtClean="0"/>
              <a:t>Page Subtitle – Verdana 13pt Regular, Title Case</a:t>
            </a:r>
          </a:p>
        </p:txBody>
      </p:sp>
      <p:sp>
        <p:nvSpPr>
          <p:cNvPr id="14" name="Text Placeholder 7"/>
          <p:cNvSpPr>
            <a:spLocks noGrp="1"/>
          </p:cNvSpPr>
          <p:nvPr>
            <p:ph type="body" sz="quarter" idx="29" hasCustomPrompt="1"/>
          </p:nvPr>
        </p:nvSpPr>
        <p:spPr bwMode="gray">
          <a:xfrm>
            <a:off x="512763" y="464481"/>
            <a:ext cx="2743200" cy="123111"/>
          </a:xfrm>
        </p:spPr>
        <p:txBody>
          <a:bodyPr/>
          <a:lstStyle>
            <a:lvl1pPr marL="0" indent="0">
              <a:spcBef>
                <a:spcPts val="0"/>
              </a:spcBef>
              <a:buNone/>
              <a:defRPr sz="800">
                <a:solidFill>
                  <a:schemeClr val="tx1"/>
                </a:solidFill>
              </a:defRPr>
            </a:lvl1pPr>
            <a:lvl2pPr>
              <a:spcBef>
                <a:spcPts val="0"/>
              </a:spcBef>
              <a:defRPr sz="800"/>
            </a:lvl2pPr>
            <a:lvl3pPr>
              <a:spcBef>
                <a:spcPts val="0"/>
              </a:spcBef>
              <a:defRPr sz="800"/>
            </a:lvl3pPr>
            <a:lvl4pPr>
              <a:spcBef>
                <a:spcPts val="0"/>
              </a:spcBef>
              <a:defRPr sz="800"/>
            </a:lvl4pPr>
            <a:lvl5pPr>
              <a:spcBef>
                <a:spcPts val="0"/>
              </a:spcBef>
              <a:defRPr sz="800"/>
            </a:lvl5pPr>
          </a:lstStyle>
          <a:p>
            <a:pPr lvl="0"/>
            <a:r>
              <a:rPr lang="en-US" dirty="0" smtClean="0"/>
              <a:t>Top Kicker – Verdana 8pt Regular, Title Case</a:t>
            </a:r>
          </a:p>
        </p:txBody>
      </p:sp>
      <p:sp>
        <p:nvSpPr>
          <p:cNvPr id="3" name="Text Placeholder 2"/>
          <p:cNvSpPr>
            <a:spLocks noGrp="1"/>
          </p:cNvSpPr>
          <p:nvPr>
            <p:ph type="body" sz="quarter" idx="36" hasCustomPrompt="1"/>
          </p:nvPr>
        </p:nvSpPr>
        <p:spPr bwMode="gray">
          <a:xfrm>
            <a:off x="724853" y="1743572"/>
            <a:ext cx="5943600" cy="979564"/>
          </a:xfrm>
        </p:spPr>
        <p:txBody>
          <a:bodyPr>
            <a:noAutofit/>
          </a:bodyPr>
          <a:lstStyle>
            <a:lvl1pPr marL="0" indent="0">
              <a:lnSpc>
                <a:spcPct val="120000"/>
              </a:lnSpc>
              <a:spcBef>
                <a:spcPts val="800"/>
              </a:spcBef>
              <a:buNone/>
              <a:defRPr>
                <a:solidFill>
                  <a:schemeClr val="tx1"/>
                </a:solidFill>
              </a:defRPr>
            </a:lvl1pPr>
            <a:lvl2pPr>
              <a:lnSpc>
                <a:spcPct val="120000"/>
              </a:lnSpc>
              <a:spcBef>
                <a:spcPts val="800"/>
              </a:spcBef>
              <a:defRPr/>
            </a:lvl2pPr>
            <a:lvl3pPr>
              <a:lnSpc>
                <a:spcPct val="120000"/>
              </a:lnSpc>
              <a:spcBef>
                <a:spcPts val="800"/>
              </a:spcBef>
              <a:defRPr/>
            </a:lvl3pPr>
            <a:lvl4pPr>
              <a:lnSpc>
                <a:spcPct val="120000"/>
              </a:lnSpc>
              <a:spcBef>
                <a:spcPts val="800"/>
              </a:spcBef>
              <a:defRPr/>
            </a:lvl4pPr>
            <a:lvl5pPr>
              <a:lnSpc>
                <a:spcPct val="120000"/>
              </a:lnSpc>
              <a:spcBef>
                <a:spcPts val="800"/>
              </a:spcBef>
              <a:defRPr/>
            </a:lvl5pPr>
          </a:lstStyle>
          <a:p>
            <a:pPr lvl="0"/>
            <a:r>
              <a:rPr lang="en-US" dirty="0" smtClean="0"/>
              <a:t>DO NOT ALTER BOX PLACEMENT OR WIDTH              Section Text – Verdana 9pt Regular. Click to add MAX NUMBER OF LINES IS 6                                    text. Click to add text. Click to add text. Click to  —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a:t>
            </a:r>
          </a:p>
        </p:txBody>
      </p:sp>
      <p:sp>
        <p:nvSpPr>
          <p:cNvPr id="5" name="Text Placeholder 4"/>
          <p:cNvSpPr>
            <a:spLocks noGrp="1"/>
          </p:cNvSpPr>
          <p:nvPr>
            <p:ph type="body" sz="quarter" idx="37" hasCustomPrompt="1"/>
          </p:nvPr>
        </p:nvSpPr>
        <p:spPr bwMode="gray">
          <a:xfrm>
            <a:off x="724853" y="7253618"/>
            <a:ext cx="5943600" cy="1311962"/>
          </a:xfrm>
        </p:spPr>
        <p:txBody>
          <a:bodyPr>
            <a:noAutofit/>
          </a:bodyPr>
          <a:lstStyle>
            <a:lvl1pPr marL="0" indent="0">
              <a:lnSpc>
                <a:spcPct val="120000"/>
              </a:lnSpc>
              <a:spcBef>
                <a:spcPts val="800"/>
              </a:spcBef>
              <a:buNone/>
              <a:defRPr>
                <a:solidFill>
                  <a:schemeClr val="tx1"/>
                </a:solidFill>
              </a:defRPr>
            </a:lvl1pPr>
            <a:lvl2pPr>
              <a:lnSpc>
                <a:spcPct val="120000"/>
              </a:lnSpc>
              <a:spcBef>
                <a:spcPts val="800"/>
              </a:spcBef>
              <a:defRPr/>
            </a:lvl2pPr>
            <a:lvl3pPr>
              <a:lnSpc>
                <a:spcPct val="120000"/>
              </a:lnSpc>
              <a:spcBef>
                <a:spcPts val="800"/>
              </a:spcBef>
              <a:defRPr/>
            </a:lvl3pPr>
            <a:lvl4pPr>
              <a:lnSpc>
                <a:spcPct val="120000"/>
              </a:lnSpc>
              <a:spcBef>
                <a:spcPts val="800"/>
              </a:spcBef>
              <a:defRPr/>
            </a:lvl4pPr>
            <a:lvl5pPr>
              <a:lnSpc>
                <a:spcPct val="120000"/>
              </a:lnSpc>
              <a:spcBef>
                <a:spcPts val="800"/>
              </a:spcBef>
              <a:defRPr/>
            </a:lvl5pPr>
          </a:lstStyle>
          <a:p>
            <a:pPr lvl="0"/>
            <a:r>
              <a:rPr lang="en-US" dirty="0" smtClean="0"/>
              <a:t>DO NOT ALTER BOX PLACEMENT OR WIDTH              Section Text – Verdana 9pt Regular. Click to add MAX NUMBER OF LINES IS 12                                  text. Click to add text. Click to add text. Click to —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Click to add text. </a:t>
            </a:r>
          </a:p>
        </p:txBody>
      </p:sp>
      <p:sp>
        <p:nvSpPr>
          <p:cNvPr id="7" name="Picture Placeholder 6"/>
          <p:cNvSpPr>
            <a:spLocks noGrp="1"/>
          </p:cNvSpPr>
          <p:nvPr>
            <p:ph type="pic" sz="quarter" idx="38" hasCustomPrompt="1"/>
          </p:nvPr>
        </p:nvSpPr>
        <p:spPr bwMode="gray">
          <a:xfrm>
            <a:off x="724853" y="3115047"/>
            <a:ext cx="5852160" cy="3749040"/>
          </a:xfrm>
          <a:pattFill prst="ltUpDiag">
            <a:fgClr>
              <a:schemeClr val="accent1"/>
            </a:fgClr>
            <a:bgClr>
              <a:schemeClr val="bg1"/>
            </a:bgClr>
          </a:pattFill>
        </p:spPr>
        <p:txBody>
          <a:bodyPr anchor="ctr">
            <a:noAutofit/>
          </a:bodyPr>
          <a:lstStyle>
            <a:lvl1pPr marL="0" indent="0" algn="ctr">
              <a:buNone/>
              <a:defRPr sz="1500" b="1">
                <a:solidFill>
                  <a:schemeClr val="tx1"/>
                </a:solidFill>
              </a:defRPr>
            </a:lvl1pPr>
          </a:lstStyle>
          <a:p>
            <a:r>
              <a:rPr lang="en-US" dirty="0" smtClean="0"/>
              <a:t>SLIDE REGION</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
            </a:r>
            <a:br>
              <a:rPr lang="en-US" dirty="0" smtClean="0"/>
            </a:br>
            <a:r>
              <a:rPr lang="en-US" dirty="0" smtClean="0"/>
              <a:t>DELETE THIS BOX AFTER</a:t>
            </a:r>
            <a:br>
              <a:rPr lang="en-US" dirty="0" smtClean="0"/>
            </a:br>
            <a:r>
              <a:rPr lang="en-US" dirty="0" smtClean="0"/>
              <a:t>COPYING AND PASTING SLIDE CONTENT</a:t>
            </a:r>
            <a:endParaRPr lang="en-US" dirty="0"/>
          </a:p>
        </p:txBody>
      </p:sp>
      <p:sp>
        <p:nvSpPr>
          <p:cNvPr id="25" name="Text Placeholder 6"/>
          <p:cNvSpPr>
            <a:spLocks noGrp="1"/>
          </p:cNvSpPr>
          <p:nvPr>
            <p:ph type="body" sz="quarter" idx="43" hasCustomPrompt="1"/>
          </p:nvPr>
        </p:nvSpPr>
        <p:spPr bwMode="gray">
          <a:xfrm>
            <a:off x="4928253" y="9393337"/>
            <a:ext cx="2331720" cy="153888"/>
          </a:xfrm>
        </p:spPr>
        <p:txBody>
          <a:bodyPr anchor="b" anchorCtr="0"/>
          <a:lstStyle>
            <a:lvl1pPr marL="0" indent="0">
              <a:spcBef>
                <a:spcPts val="0"/>
              </a:spcBef>
              <a:buNone/>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Source: Click to add source. Use a single space after “Source:” and a period at the end of the source. Stretch the box to the left as needed.</a:t>
            </a:r>
          </a:p>
        </p:txBody>
      </p:sp>
      <p:sp>
        <p:nvSpPr>
          <p:cNvPr id="26" name="Text Placeholder 6"/>
          <p:cNvSpPr>
            <a:spLocks noGrp="1"/>
          </p:cNvSpPr>
          <p:nvPr>
            <p:ph type="body" sz="quarter" idx="44" hasCustomPrompt="1"/>
          </p:nvPr>
        </p:nvSpPr>
        <p:spPr bwMode="gray">
          <a:xfrm>
            <a:off x="518610" y="9316393"/>
            <a:ext cx="1965960" cy="230832"/>
          </a:xfrm>
        </p:spPr>
        <p:txBody>
          <a:bodyPr anchor="b" anchorCtr="0"/>
          <a:lstStyle>
            <a:lvl1pPr marL="118872" indent="-118872">
              <a:spcBef>
                <a:spcPts val="100"/>
              </a:spcBef>
              <a:buFont typeface="+mj-lt"/>
              <a:buAutoNum type="arabicParenR"/>
              <a:defRPr sz="500">
                <a:solidFill>
                  <a:schemeClr val="tx1"/>
                </a:solidFill>
              </a:defRPr>
            </a:lvl1pPr>
            <a:lvl2pPr marL="112713" indent="0">
              <a:spcBef>
                <a:spcPts val="0"/>
              </a:spcBef>
              <a:buNone/>
              <a:defRPr sz="500"/>
            </a:lvl2pPr>
            <a:lvl3pPr marL="230187" indent="0">
              <a:spcBef>
                <a:spcPts val="0"/>
              </a:spcBef>
              <a:buNone/>
              <a:defRPr sz="500"/>
            </a:lvl3pPr>
            <a:lvl4pPr marL="342900" indent="0">
              <a:spcBef>
                <a:spcPts val="0"/>
              </a:spcBef>
              <a:buNone/>
              <a:defRPr sz="500"/>
            </a:lvl4pPr>
            <a:lvl5pPr marL="458787" indent="0">
              <a:spcBef>
                <a:spcPts val="0"/>
              </a:spcBef>
              <a:buNone/>
              <a:defRPr sz="500"/>
            </a:lvl5pPr>
          </a:lstStyle>
          <a:p>
            <a:pPr lvl="0"/>
            <a:r>
              <a:rPr lang="en-US" dirty="0" smtClean="0"/>
              <a:t>Click to add footnote. Numbers appear automatically (no additional space or tab needed). Use a period at the end of each footnote. Stretch the box to the right as needed.</a:t>
            </a:r>
          </a:p>
        </p:txBody>
      </p:sp>
      <p:sp>
        <p:nvSpPr>
          <p:cNvPr id="2" name="Title 1"/>
          <p:cNvSpPr>
            <a:spLocks noGrp="1"/>
          </p:cNvSpPr>
          <p:nvPr>
            <p:ph type="title" hasCustomPrompt="1"/>
          </p:nvPr>
        </p:nvSpPr>
        <p:spPr bwMode="gray">
          <a:xfrm>
            <a:off x="512763" y="700183"/>
            <a:ext cx="6745287" cy="307777"/>
          </a:xfrm>
        </p:spPr>
        <p:txBody>
          <a:bodyPr/>
          <a:lstStyle/>
          <a:p>
            <a:r>
              <a:rPr lang="en-US" dirty="0" smtClean="0"/>
              <a:t>Page Title – Rockwell 20pt Regular, Title Case</a:t>
            </a:r>
            <a:endParaRPr lang="en-US" dirty="0"/>
          </a:p>
        </p:txBody>
      </p:sp>
      <p:cxnSp>
        <p:nvCxnSpPr>
          <p:cNvPr id="15" name="Straight Connector 14"/>
          <p:cNvCxnSpPr/>
          <p:nvPr userDrawn="1"/>
        </p:nvCxnSpPr>
        <p:spPr bwMode="gray">
          <a:xfrm>
            <a:off x="504032" y="1037059"/>
            <a:ext cx="6754018"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82775101"/>
      </p:ext>
    </p:extLst>
  </p:cSld>
  <p:clrMapOvr>
    <a:masterClrMapping/>
  </p:clrMapOvr>
  <p:timing>
    <p:tnLst>
      <p:par>
        <p:cTn id="1" dur="indefinite" restart="never" nodeType="tmRoot"/>
      </p:par>
    </p:tnLst>
  </p:timing>
  <p:extLst mod="1">
    <p:ext uri="{DCECCB84-F9BA-43D5-87BE-67443E8EF086}">
      <p15:sldGuideLst xmlns="" xmlns:p15="http://schemas.microsoft.com/office/powerpoint/2012/main">
        <p15:guide id="1" orient="horz" pos="1097" userDrawn="1">
          <p15:clr>
            <a:srgbClr val="FBAE40"/>
          </p15:clr>
        </p15:guide>
        <p15:guide id="2" pos="448"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20.xml"/><Relationship Id="rId7" Type="http://schemas.openxmlformats.org/officeDocument/2006/relationships/image" Target="../media/image6.png"/><Relationship Id="rId2" Type="http://schemas.openxmlformats.org/officeDocument/2006/relationships/slideLayout" Target="../slideLayouts/slideLayout19.xml"/><Relationship Id="rId1" Type="http://schemas.openxmlformats.org/officeDocument/2006/relationships/slideLayout" Target="../slideLayouts/slideLayout18.xml"/><Relationship Id="rId6" Type="http://schemas.openxmlformats.org/officeDocument/2006/relationships/image" Target="../media/image4.png"/><Relationship Id="rId5" Type="http://schemas.openxmlformats.org/officeDocument/2006/relationships/theme" Target="../theme/theme2.xml"/><Relationship Id="rId4"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24.xml"/><Relationship Id="rId7" Type="http://schemas.openxmlformats.org/officeDocument/2006/relationships/image" Target="../media/image4.png"/><Relationship Id="rId2" Type="http://schemas.openxmlformats.org/officeDocument/2006/relationships/slideLayout" Target="../slideLayouts/slideLayout23.xml"/><Relationship Id="rId1" Type="http://schemas.openxmlformats.org/officeDocument/2006/relationships/slideLayout" Target="../slideLayouts/slideLayout22.xml"/><Relationship Id="rId6" Type="http://schemas.openxmlformats.org/officeDocument/2006/relationships/image" Target="../media/image6.png"/><Relationship Id="rId5" Type="http://schemas.openxmlformats.org/officeDocument/2006/relationships/theme" Target="../theme/theme3.xml"/><Relationship Id="rId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sp>
        <p:nvSpPr>
          <p:cNvPr id="13" name="Text Placeholder 12"/>
          <p:cNvSpPr>
            <a:spLocks noGrp="1"/>
          </p:cNvSpPr>
          <p:nvPr>
            <p:ph type="body" idx="1"/>
          </p:nvPr>
        </p:nvSpPr>
        <p:spPr bwMode="gray">
          <a:xfrm>
            <a:off x="3061404" y="4149472"/>
            <a:ext cx="1649592" cy="1759456"/>
          </a:xfrm>
          <a:prstGeom prst="rect">
            <a:avLst/>
          </a:prstGeom>
        </p:spPr>
        <p:txBody>
          <a:bodyPr vert="horz" wrap="square" lIns="0" tIns="0" rIns="0" bIns="0" rtlCol="0">
            <a:spAutoFit/>
          </a:bodyPr>
          <a:lstStyle/>
          <a:p>
            <a:pPr lvl="0"/>
            <a:r>
              <a:rPr lang="en-US" dirty="0" smtClean="0"/>
              <a:t>First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lang="en-US" dirty="0"/>
          </a:p>
        </p:txBody>
      </p:sp>
      <p:sp>
        <p:nvSpPr>
          <p:cNvPr id="10" name="TextBox 9"/>
          <p:cNvSpPr txBox="1"/>
          <p:nvPr/>
        </p:nvSpPr>
        <p:spPr bwMode="gray">
          <a:xfrm>
            <a:off x="508793" y="9652160"/>
            <a:ext cx="1812926" cy="84639"/>
          </a:xfrm>
          <a:prstGeom prst="rect">
            <a:avLst/>
          </a:prstGeom>
          <a:noFill/>
        </p:spPr>
        <p:txBody>
          <a:bodyPr wrap="square" lIns="0" tIns="0" rIns="0" bIns="0" rtlCol="0">
            <a:spAutoFit/>
          </a:bodyPr>
          <a:lstStyle/>
          <a:p>
            <a:pPr marL="0" marR="0" lvl="0" indent="0" algn="l" defTabSz="1018879" rtl="0" eaLnBrk="1" fontAlgn="auto" latinLnBrk="0" hangingPunct="1">
              <a:lnSpc>
                <a:spcPct val="100000"/>
              </a:lnSpc>
              <a:spcBef>
                <a:spcPts val="0"/>
              </a:spcBef>
              <a:spcAft>
                <a:spcPts val="0"/>
              </a:spcAft>
              <a:buClrTx/>
              <a:buSzTx/>
              <a:buFontTx/>
              <a:buNone/>
              <a:tabLst/>
              <a:defRPr/>
            </a:pPr>
            <a:r>
              <a:rPr kumimoji="0" lang="en-US" sz="550" b="0" i="0" u="none" strike="noStrike" kern="1200" cap="none" spc="0" normalizeH="0" baseline="0" noProof="0" dirty="0" smtClean="0">
                <a:ln>
                  <a:noFill/>
                </a:ln>
                <a:solidFill>
                  <a:schemeClr val="accent3"/>
                </a:solidFill>
                <a:effectLst/>
                <a:uLnTx/>
                <a:uFillTx/>
                <a:latin typeface="+mn-lt"/>
                <a:ea typeface="+mn-ea"/>
                <a:cs typeface="+mn-cs"/>
              </a:rPr>
              <a:t>©2017 EAB </a:t>
            </a:r>
            <a:r>
              <a:rPr kumimoji="0" lang="en-US" sz="550" b="0" i="0" u="none" strike="noStrike" kern="1200" cap="none" spc="0" normalizeH="0" baseline="0" noProof="0" dirty="0" smtClean="0">
                <a:ln>
                  <a:noFill/>
                </a:ln>
                <a:solidFill>
                  <a:schemeClr val="accent3"/>
                </a:solidFill>
                <a:effectLst/>
                <a:uLnTx/>
                <a:uFillTx/>
                <a:latin typeface="+mn-lt"/>
                <a:ea typeface="Verdana"/>
                <a:cs typeface="Arial" panose="020B0604020202020204" pitchFamily="34" charset="0"/>
              </a:rPr>
              <a:t>•</a:t>
            </a:r>
            <a:r>
              <a:rPr kumimoji="0" lang="en-US" sz="550" b="0" i="0" u="none" strike="noStrike" kern="1200" cap="none" spc="0" normalizeH="0" baseline="0" noProof="0" dirty="0" smtClean="0">
                <a:ln>
                  <a:noFill/>
                </a:ln>
                <a:solidFill>
                  <a:schemeClr val="accent3"/>
                </a:solidFill>
                <a:effectLst/>
                <a:uLnTx/>
                <a:uFillTx/>
                <a:latin typeface="+mn-lt"/>
                <a:ea typeface="Verdana"/>
                <a:cs typeface="Verdana"/>
              </a:rPr>
              <a:t> All Rights Reserved</a:t>
            </a:r>
            <a:endParaRPr kumimoji="0" lang="en-US" sz="550" b="1" i="0" u="none" strike="noStrike" kern="1200" cap="none" spc="0" normalizeH="0" baseline="0" noProof="0" dirty="0" smtClean="0">
              <a:ln>
                <a:noFill/>
              </a:ln>
              <a:solidFill>
                <a:schemeClr val="accent3"/>
              </a:solidFill>
              <a:effectLst/>
              <a:uLnTx/>
              <a:uFillTx/>
              <a:latin typeface="+mn-lt"/>
              <a:ea typeface="+mn-ea"/>
              <a:cs typeface="+mn-cs"/>
            </a:endParaRPr>
          </a:p>
        </p:txBody>
      </p:sp>
      <p:sp>
        <p:nvSpPr>
          <p:cNvPr id="11" name="TextBox 10"/>
          <p:cNvSpPr txBox="1"/>
          <p:nvPr/>
        </p:nvSpPr>
        <p:spPr bwMode="gray">
          <a:xfrm>
            <a:off x="6478738" y="9652160"/>
            <a:ext cx="785980" cy="84639"/>
          </a:xfrm>
          <a:prstGeom prst="rect">
            <a:avLst/>
          </a:prstGeom>
          <a:noFill/>
        </p:spPr>
        <p:txBody>
          <a:bodyPr wrap="square" lIns="0" tIns="0" rIns="0" bIns="0" rtlCol="0">
            <a:spAutoFit/>
          </a:bodyPr>
          <a:lstStyle/>
          <a:p>
            <a:pPr marL="0" marR="0" lvl="0" indent="0" algn="r" defTabSz="1018879" rtl="0" eaLnBrk="1" fontAlgn="auto" latinLnBrk="0" hangingPunct="1">
              <a:lnSpc>
                <a:spcPct val="100000"/>
              </a:lnSpc>
              <a:spcBef>
                <a:spcPts val="0"/>
              </a:spcBef>
              <a:spcAft>
                <a:spcPts val="0"/>
              </a:spcAft>
              <a:buClrTx/>
              <a:buSzTx/>
              <a:buFontTx/>
              <a:buNone/>
              <a:tabLst/>
              <a:defRPr/>
            </a:pPr>
            <a:r>
              <a:rPr kumimoji="0" lang="en-US" sz="550" b="1" i="0" u="none" strike="noStrike" kern="1200" cap="none" spc="0" normalizeH="0" baseline="0" noProof="0" dirty="0" smtClean="0">
                <a:ln>
                  <a:noFill/>
                </a:ln>
                <a:solidFill>
                  <a:schemeClr val="accent3"/>
                </a:solidFill>
                <a:effectLst/>
                <a:uLnTx/>
                <a:uFillTx/>
                <a:latin typeface="+mn-lt"/>
                <a:ea typeface="+mn-ea"/>
                <a:cs typeface="+mn-cs"/>
              </a:rPr>
              <a:t>eab.com</a:t>
            </a:r>
          </a:p>
        </p:txBody>
      </p:sp>
      <p:sp>
        <p:nvSpPr>
          <p:cNvPr id="12" name="Slide Number Placeholder 5"/>
          <p:cNvSpPr txBox="1">
            <a:spLocks/>
          </p:cNvSpPr>
          <p:nvPr/>
        </p:nvSpPr>
        <p:spPr bwMode="gray">
          <a:xfrm>
            <a:off x="3678414" y="9636771"/>
            <a:ext cx="415573" cy="115416"/>
          </a:xfrm>
          <a:prstGeom prst="rect">
            <a:avLst/>
          </a:prstGeom>
        </p:spPr>
        <p:txBody>
          <a:bodyPr vert="horz" wrap="square" lIns="0" tIns="0" rIns="0" bIns="0" rtlCol="0" anchor="t">
            <a:spAutoFit/>
          </a:bodyPr>
          <a:lstStyle>
            <a:defPPr>
              <a:defRPr lang="en-US"/>
            </a:defPPr>
            <a:lvl1pPr marL="0" algn="ctr" defTabSz="1018879" rtl="0" eaLnBrk="1" latinLnBrk="0" hangingPunct="1">
              <a:defRPr sz="900" kern="1200">
                <a:solidFill>
                  <a:schemeClr val="tx1"/>
                </a:solidFill>
                <a:latin typeface="+mn-lt"/>
                <a:ea typeface="+mn-ea"/>
                <a:cs typeface="+mn-cs"/>
              </a:defRPr>
            </a:lvl1pPr>
            <a:lvl2pPr marL="509440" algn="l" defTabSz="1018879" rtl="0" eaLnBrk="1" latinLnBrk="0" hangingPunct="1">
              <a:defRPr sz="2100" kern="1200">
                <a:solidFill>
                  <a:schemeClr val="tx1"/>
                </a:solidFill>
                <a:latin typeface="+mn-lt"/>
                <a:ea typeface="+mn-ea"/>
                <a:cs typeface="+mn-cs"/>
              </a:defRPr>
            </a:lvl2pPr>
            <a:lvl3pPr marL="1018879" algn="l" defTabSz="1018879" rtl="0" eaLnBrk="1" latinLnBrk="0" hangingPunct="1">
              <a:defRPr sz="2100" kern="1200">
                <a:solidFill>
                  <a:schemeClr val="tx1"/>
                </a:solidFill>
                <a:latin typeface="+mn-lt"/>
                <a:ea typeface="+mn-ea"/>
                <a:cs typeface="+mn-cs"/>
              </a:defRPr>
            </a:lvl3pPr>
            <a:lvl4pPr marL="1528319" algn="l" defTabSz="1018879" rtl="0" eaLnBrk="1" latinLnBrk="0" hangingPunct="1">
              <a:defRPr sz="2100" kern="1200">
                <a:solidFill>
                  <a:schemeClr val="tx1"/>
                </a:solidFill>
                <a:latin typeface="+mn-lt"/>
                <a:ea typeface="+mn-ea"/>
                <a:cs typeface="+mn-cs"/>
              </a:defRPr>
            </a:lvl4pPr>
            <a:lvl5pPr marL="2037759" algn="l" defTabSz="1018879" rtl="0" eaLnBrk="1" latinLnBrk="0" hangingPunct="1">
              <a:defRPr sz="2100" kern="1200">
                <a:solidFill>
                  <a:schemeClr val="tx1"/>
                </a:solidFill>
                <a:latin typeface="+mn-lt"/>
                <a:ea typeface="+mn-ea"/>
                <a:cs typeface="+mn-cs"/>
              </a:defRPr>
            </a:lvl5pPr>
            <a:lvl6pPr marL="2547198" algn="l" defTabSz="1018879" rtl="0" eaLnBrk="1" latinLnBrk="0" hangingPunct="1">
              <a:defRPr sz="2100" kern="1200">
                <a:solidFill>
                  <a:schemeClr val="tx1"/>
                </a:solidFill>
                <a:latin typeface="+mn-lt"/>
                <a:ea typeface="+mn-ea"/>
                <a:cs typeface="+mn-cs"/>
              </a:defRPr>
            </a:lvl6pPr>
            <a:lvl7pPr marL="3056638" algn="l" defTabSz="1018879" rtl="0" eaLnBrk="1" latinLnBrk="0" hangingPunct="1">
              <a:defRPr sz="2100" kern="1200">
                <a:solidFill>
                  <a:schemeClr val="tx1"/>
                </a:solidFill>
                <a:latin typeface="+mn-lt"/>
                <a:ea typeface="+mn-ea"/>
                <a:cs typeface="+mn-cs"/>
              </a:defRPr>
            </a:lvl7pPr>
            <a:lvl8pPr marL="3566078" algn="l" defTabSz="1018879" rtl="0" eaLnBrk="1" latinLnBrk="0" hangingPunct="1">
              <a:defRPr sz="2100" kern="1200">
                <a:solidFill>
                  <a:schemeClr val="tx1"/>
                </a:solidFill>
                <a:latin typeface="+mn-lt"/>
                <a:ea typeface="+mn-ea"/>
                <a:cs typeface="+mn-cs"/>
              </a:defRPr>
            </a:lvl8pPr>
            <a:lvl9pPr marL="4075517" algn="l" defTabSz="1018879" rtl="0" eaLnBrk="1" latinLnBrk="0" hangingPunct="1">
              <a:defRPr sz="2100" kern="1200">
                <a:solidFill>
                  <a:schemeClr val="tx1"/>
                </a:solidFill>
                <a:latin typeface="+mn-lt"/>
                <a:ea typeface="+mn-ea"/>
                <a:cs typeface="+mn-cs"/>
              </a:defRPr>
            </a:lvl9pPr>
          </a:lstStyle>
          <a:p>
            <a:fld id="{D1524D41-16DC-4D92-9EF9-071B213BE0F5}" type="slidenum">
              <a:rPr lang="en-US" sz="750" smtClean="0">
                <a:solidFill>
                  <a:schemeClr val="tx1"/>
                </a:solidFill>
              </a:rPr>
              <a:pPr/>
              <a:t>‹#›</a:t>
            </a:fld>
            <a:endParaRPr lang="en-US" sz="750" dirty="0">
              <a:solidFill>
                <a:schemeClr val="tx1"/>
              </a:solidFill>
            </a:endParaRPr>
          </a:p>
        </p:txBody>
      </p:sp>
      <p:sp>
        <p:nvSpPr>
          <p:cNvPr id="2" name="Title Placeholder 1"/>
          <p:cNvSpPr>
            <a:spLocks noGrp="1"/>
          </p:cNvSpPr>
          <p:nvPr>
            <p:ph type="title"/>
          </p:nvPr>
        </p:nvSpPr>
        <p:spPr bwMode="gray">
          <a:xfrm>
            <a:off x="512763" y="700183"/>
            <a:ext cx="6745287" cy="307777"/>
          </a:xfrm>
          <a:prstGeom prst="rect">
            <a:avLst/>
          </a:prstGeom>
        </p:spPr>
        <p:txBody>
          <a:bodyPr vert="horz" wrap="square" lIns="0" tIns="0" rIns="0" bIns="0" rtlCol="0" anchor="b">
            <a:spAutoFit/>
          </a:bodyPr>
          <a:lstStyle/>
          <a:p>
            <a:r>
              <a:rPr lang="en-US" dirty="0" smtClean="0"/>
              <a:t>Page Title – Rockwell 20pt Regular, Title Case</a:t>
            </a:r>
            <a:endParaRPr lang="en-US" dirty="0"/>
          </a:p>
        </p:txBody>
      </p:sp>
    </p:spTree>
  </p:cSld>
  <p:clrMap bg1="lt1" tx1="dk1" bg2="lt2" tx2="dk2" accent1="accent1" accent2="accent2" accent3="accent3" accent4="accent4" accent5="accent5" accent6="accent6" hlink="hlink" folHlink="folHlink"/>
  <p:sldLayoutIdLst>
    <p:sldLayoutId id="2147483730" r:id="rId1"/>
    <p:sldLayoutId id="2147483693" r:id="rId2"/>
    <p:sldLayoutId id="2147483732" r:id="rId3"/>
    <p:sldLayoutId id="2147483731" r:id="rId4"/>
    <p:sldLayoutId id="2147483684" r:id="rId5"/>
    <p:sldLayoutId id="2147483656" r:id="rId6"/>
    <p:sldLayoutId id="2147483729" r:id="rId7"/>
    <p:sldLayoutId id="2147483698" r:id="rId8"/>
    <p:sldLayoutId id="2147483716" r:id="rId9"/>
    <p:sldLayoutId id="2147483718" r:id="rId10"/>
    <p:sldLayoutId id="2147483717" r:id="rId11"/>
    <p:sldLayoutId id="2147483710" r:id="rId12"/>
    <p:sldLayoutId id="2147483715" r:id="rId13"/>
    <p:sldLayoutId id="2147483713" r:id="rId14"/>
    <p:sldLayoutId id="2147483692" r:id="rId15"/>
    <p:sldLayoutId id="2147483728" r:id="rId16"/>
    <p:sldLayoutId id="2147483678" r:id="rId17"/>
  </p:sldLayoutIdLst>
  <p:timing>
    <p:tnLst>
      <p:par>
        <p:cTn id="1" dur="indefinite" restart="never" nodeType="tmRoot"/>
      </p:par>
    </p:tnLst>
  </p:timing>
  <p:hf hdr="0" ftr="0" dt="0"/>
  <p:txStyles>
    <p:titleStyle>
      <a:lvl1pPr algn="l" defTabSz="1018879" rtl="0" eaLnBrk="1" latinLnBrk="0" hangingPunct="1">
        <a:lnSpc>
          <a:spcPct val="100000"/>
        </a:lnSpc>
        <a:spcBef>
          <a:spcPct val="0"/>
        </a:spcBef>
        <a:buNone/>
        <a:defRPr sz="2000" b="0" kern="1200" spc="50" baseline="0">
          <a:solidFill>
            <a:schemeClr val="accent5"/>
          </a:solidFill>
          <a:latin typeface="+mj-lt"/>
          <a:ea typeface="+mj-ea"/>
          <a:cs typeface="+mj-cs"/>
        </a:defRPr>
      </a:lvl1pPr>
    </p:titleStyle>
    <p:bodyStyle>
      <a:lvl1pPr marL="112713"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1pPr>
      <a:lvl2pPr marL="230188" indent="-117475"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2pPr>
      <a:lvl3pPr marL="342900"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3pPr>
      <a:lvl4pPr marL="458788"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4pPr>
      <a:lvl5pPr marL="571500" indent="-112713"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5pPr>
      <a:lvl6pPr marL="685800" indent="-111125" algn="l" defTabSz="1018879" rtl="0" eaLnBrk="1" latinLnBrk="0" hangingPunct="1">
        <a:spcBef>
          <a:spcPts val="500"/>
        </a:spcBef>
        <a:buClr>
          <a:schemeClr val="tx1"/>
        </a:buClr>
        <a:buFont typeface="Arial" panose="020B0604020202020204" pitchFamily="34" charset="0"/>
        <a:buChar char="–"/>
        <a:defRPr sz="900" kern="1200">
          <a:solidFill>
            <a:schemeClr val="tx1"/>
          </a:solidFill>
          <a:latin typeface="+mn-lt"/>
          <a:ea typeface="+mn-ea"/>
          <a:cs typeface="+mn-cs"/>
        </a:defRPr>
      </a:lvl6pPr>
      <a:lvl7pPr marL="796925" indent="-107950"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7pPr>
      <a:lvl8pPr marL="914400"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8pPr>
      <a:lvl9pPr marL="1030288" indent="-115888"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9pPr>
    </p:bodyStyle>
    <p:otherStyle>
      <a:defPPr>
        <a:defRPr lang="en-US"/>
      </a:defPPr>
      <a:lvl1pPr marL="0" algn="l" defTabSz="640080" rtl="0" eaLnBrk="1" latinLnBrk="0" hangingPunct="1">
        <a:spcBef>
          <a:spcPts val="300"/>
        </a:spcBef>
        <a:defRPr sz="800" kern="1200">
          <a:solidFill>
            <a:schemeClr val="tx1"/>
          </a:solidFill>
          <a:latin typeface="+mn-lt"/>
          <a:ea typeface="+mn-ea"/>
          <a:cs typeface="+mn-cs"/>
        </a:defRPr>
      </a:lvl1pPr>
      <a:lvl2pPr marL="114300" indent="-114300" algn="l" defTabSz="640080" rtl="0" eaLnBrk="1" latinLnBrk="0" hangingPunct="1">
        <a:spcBef>
          <a:spcPts val="300"/>
        </a:spcBef>
        <a:buSzPct val="100000"/>
        <a:buFont typeface="Arial" panose="020B0604020202020204" pitchFamily="34" charset="0"/>
        <a:buChar char="•"/>
        <a:defRPr sz="800" kern="1200">
          <a:solidFill>
            <a:schemeClr val="tx1"/>
          </a:solidFill>
          <a:latin typeface="+mn-lt"/>
          <a:ea typeface="+mn-ea"/>
          <a:cs typeface="+mn-cs"/>
        </a:defRPr>
      </a:lvl2pPr>
      <a:lvl3pPr marL="228600" indent="-114300" algn="l" defTabSz="640080" rtl="0" eaLnBrk="1" latinLnBrk="0" hangingPunct="1">
        <a:spcBef>
          <a:spcPts val="300"/>
        </a:spcBef>
        <a:buSzPct val="100000"/>
        <a:buFont typeface="Verdana" panose="020B0604030504040204" pitchFamily="34" charset="0"/>
        <a:buChar char="–"/>
        <a:defRPr sz="800" kern="1200">
          <a:solidFill>
            <a:schemeClr val="tx1"/>
          </a:solidFill>
          <a:latin typeface="+mn-lt"/>
          <a:ea typeface="+mn-ea"/>
          <a:cs typeface="+mn-cs"/>
        </a:defRPr>
      </a:lvl3pPr>
      <a:lvl4pPr marL="342900" indent="-114300" algn="l" defTabSz="640080" rtl="0" eaLnBrk="1" latinLnBrk="0" hangingPunct="1">
        <a:spcBef>
          <a:spcPts val="300"/>
        </a:spcBef>
        <a:buSzPct val="100000"/>
        <a:buFont typeface="Arial" panose="020B0604020202020204" pitchFamily="34" charset="0"/>
        <a:buChar char="•"/>
        <a:defRPr sz="800" kern="1200">
          <a:solidFill>
            <a:schemeClr val="tx1"/>
          </a:solidFill>
          <a:latin typeface="+mn-lt"/>
          <a:ea typeface="+mn-ea"/>
          <a:cs typeface="+mn-cs"/>
        </a:defRPr>
      </a:lvl4pPr>
      <a:lvl5pPr marL="457200" indent="-114300" algn="l" defTabSz="640080" rtl="0" eaLnBrk="1" latinLnBrk="0" hangingPunct="1">
        <a:spcBef>
          <a:spcPts val="300"/>
        </a:spcBef>
        <a:buSzPct val="100000"/>
        <a:buFont typeface="Verdana" panose="020B0604030504040204" pitchFamily="34" charset="0"/>
        <a:buChar char="–"/>
        <a:defRPr sz="800" kern="1200">
          <a:solidFill>
            <a:schemeClr val="tx1"/>
          </a:solidFill>
          <a:latin typeface="+mn-lt"/>
          <a:ea typeface="+mn-ea"/>
          <a:cs typeface="+mn-cs"/>
        </a:defRPr>
      </a:lvl5pPr>
      <a:lvl6pPr marL="571500" indent="-114300" algn="l" defTabSz="640080" rtl="0" eaLnBrk="1" latinLnBrk="0" hangingPunct="1">
        <a:spcBef>
          <a:spcPts val="300"/>
        </a:spcBef>
        <a:buSzPct val="100000"/>
        <a:buFont typeface="Arial" panose="020B0604020202020204" pitchFamily="34" charset="0"/>
        <a:buChar char="•"/>
        <a:defRPr sz="800" kern="1200">
          <a:solidFill>
            <a:schemeClr val="tx1"/>
          </a:solidFill>
          <a:latin typeface="+mn-lt"/>
          <a:ea typeface="+mn-ea"/>
          <a:cs typeface="+mn-cs"/>
        </a:defRPr>
      </a:lvl6pPr>
      <a:lvl7pPr marL="685800" indent="-114300" algn="l" defTabSz="640080" rtl="0" eaLnBrk="1" latinLnBrk="0" hangingPunct="1">
        <a:spcBef>
          <a:spcPts val="300"/>
        </a:spcBef>
        <a:buSzPct val="100000"/>
        <a:buFont typeface="Verdana" panose="020B0604030504040204" pitchFamily="34" charset="0"/>
        <a:buChar char="–"/>
        <a:defRPr sz="800" kern="1200">
          <a:solidFill>
            <a:schemeClr val="tx1"/>
          </a:solidFill>
          <a:latin typeface="+mn-lt"/>
          <a:ea typeface="+mn-ea"/>
          <a:cs typeface="+mn-cs"/>
        </a:defRPr>
      </a:lvl7pPr>
      <a:lvl8pPr marL="800100" indent="-114300" algn="l" defTabSz="640080" rtl="0" eaLnBrk="1" latinLnBrk="0" hangingPunct="1">
        <a:spcBef>
          <a:spcPts val="300"/>
        </a:spcBef>
        <a:buSzPct val="100000"/>
        <a:buFont typeface="Arial" panose="020B0604020202020204" pitchFamily="34" charset="0"/>
        <a:buChar char="•"/>
        <a:defRPr sz="800" kern="1200">
          <a:solidFill>
            <a:schemeClr val="tx1"/>
          </a:solidFill>
          <a:latin typeface="+mn-lt"/>
          <a:ea typeface="+mn-ea"/>
          <a:cs typeface="+mn-cs"/>
        </a:defRPr>
      </a:lvl8pPr>
      <a:lvl9pPr marL="914400" indent="-114300" algn="l" defTabSz="640080" rtl="0" eaLnBrk="1" latinLnBrk="0" hangingPunct="1">
        <a:spcBef>
          <a:spcPts val="300"/>
        </a:spcBef>
        <a:buSzPct val="100000"/>
        <a:buFont typeface="Verdana" panose="020B0604030504040204" pitchFamily="34" charset="0"/>
        <a:buChar char="–"/>
        <a:defRPr sz="800" kern="1200">
          <a:solidFill>
            <a:schemeClr val="tx1"/>
          </a:solidFill>
          <a:latin typeface="+mn-lt"/>
          <a:ea typeface="+mn-ea"/>
          <a:cs typeface="+mn-cs"/>
        </a:defRPr>
      </a:lvl9pPr>
    </p:otherStyle>
  </p:txStyles>
  <p:extLst mod="1">
    <p:ext uri="{27BBF7A9-308A-43DC-89C8-2F10F3537804}">
      <p15:sldGuideLst xmlns="" xmlns:p15="http://schemas.microsoft.com/office/powerpoint/2012/main">
        <p15:guide id="1" pos="323" userDrawn="1">
          <p15:clr>
            <a:srgbClr val="C35EA4"/>
          </p15:clr>
        </p15:guide>
        <p15:guide id="2" pos="4572" userDrawn="1">
          <p15:clr>
            <a:srgbClr val="C35EA4"/>
          </p15:clr>
        </p15:guide>
        <p15:guide id="3" orient="horz" pos="6014" userDrawn="1">
          <p15:clr>
            <a:srgbClr val="C35EA4"/>
          </p15:clr>
        </p15:guide>
        <p15:guide id="4" orient="horz" pos="287" userDrawn="1">
          <p15:clr>
            <a:srgbClr val="C35EA4"/>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sp>
        <p:nvSpPr>
          <p:cNvPr id="13" name="Text Placeholder 12"/>
          <p:cNvSpPr>
            <a:spLocks noGrp="1"/>
          </p:cNvSpPr>
          <p:nvPr>
            <p:ph type="body" idx="1"/>
          </p:nvPr>
        </p:nvSpPr>
        <p:spPr bwMode="gray">
          <a:xfrm>
            <a:off x="3061404" y="4149472"/>
            <a:ext cx="1649592" cy="1759456"/>
          </a:xfrm>
          <a:prstGeom prst="rect">
            <a:avLst/>
          </a:prstGeom>
        </p:spPr>
        <p:txBody>
          <a:bodyPr vert="horz" wrap="square" lIns="0" tIns="0" rIns="0" bIns="0" rtlCol="0">
            <a:spAutoFit/>
          </a:bodyPr>
          <a:lstStyle/>
          <a:p>
            <a:pPr lvl="0"/>
            <a:r>
              <a:rPr lang="en-US" dirty="0" smtClean="0"/>
              <a:t>First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lang="en-US" dirty="0"/>
          </a:p>
        </p:txBody>
      </p:sp>
      <p:sp>
        <p:nvSpPr>
          <p:cNvPr id="2" name="Title Placeholder 1"/>
          <p:cNvSpPr>
            <a:spLocks noGrp="1"/>
          </p:cNvSpPr>
          <p:nvPr>
            <p:ph type="title"/>
          </p:nvPr>
        </p:nvSpPr>
        <p:spPr bwMode="gray">
          <a:xfrm>
            <a:off x="512763" y="700183"/>
            <a:ext cx="6745287" cy="307777"/>
          </a:xfrm>
          <a:prstGeom prst="rect">
            <a:avLst/>
          </a:prstGeom>
        </p:spPr>
        <p:txBody>
          <a:bodyPr vert="horz" wrap="square" lIns="0" tIns="0" rIns="0" bIns="0" rtlCol="0" anchor="b">
            <a:spAutoFit/>
          </a:bodyPr>
          <a:lstStyle/>
          <a:p>
            <a:r>
              <a:rPr lang="en-US" dirty="0" smtClean="0"/>
              <a:t>Page Title – Rockwell 20pt Regular, Title Case</a:t>
            </a:r>
            <a:endParaRPr lang="en-US" dirty="0"/>
          </a:p>
        </p:txBody>
      </p:sp>
      <p:sp>
        <p:nvSpPr>
          <p:cNvPr id="11" name="Rectangle 10"/>
          <p:cNvSpPr/>
          <p:nvPr/>
        </p:nvSpPr>
        <p:spPr bwMode="gray">
          <a:xfrm>
            <a:off x="1374776" y="9621251"/>
            <a:ext cx="6397624" cy="146304"/>
          </a:xfrm>
          <a:prstGeom prst="rect">
            <a:avLst/>
          </a:prstGeom>
          <a:solidFill>
            <a:schemeClr val="accent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rgbClr val="FFFFFF"/>
              </a:solidFill>
            </a:endParaRPr>
          </a:p>
        </p:txBody>
      </p:sp>
      <p:sp>
        <p:nvSpPr>
          <p:cNvPr id="12" name="TextBox 11"/>
          <p:cNvSpPr txBox="1"/>
          <p:nvPr/>
        </p:nvSpPr>
        <p:spPr bwMode="gray">
          <a:xfrm>
            <a:off x="1410489" y="9652084"/>
            <a:ext cx="2464599" cy="84639"/>
          </a:xfrm>
          <a:prstGeom prst="rect">
            <a:avLst/>
          </a:prstGeom>
          <a:noFill/>
        </p:spPr>
        <p:txBody>
          <a:bodyPr wrap="square" lIns="0" tIns="0" rIns="0" bIns="0" rtlCol="0">
            <a:spAutoFit/>
          </a:bodyPr>
          <a:lstStyle/>
          <a:p>
            <a:pPr>
              <a:defRPr/>
            </a:pPr>
            <a:r>
              <a:rPr lang="en-US" sz="550" dirty="0" smtClean="0">
                <a:solidFill>
                  <a:srgbClr val="333E48"/>
                </a:solidFill>
              </a:rPr>
              <a:t>©2017 EAB </a:t>
            </a:r>
            <a:r>
              <a:rPr lang="en-US" sz="550" dirty="0" smtClean="0">
                <a:solidFill>
                  <a:srgbClr val="333E48"/>
                </a:solidFill>
                <a:cs typeface="Arial"/>
              </a:rPr>
              <a:t>• All Rights Reserved</a:t>
            </a:r>
            <a:r>
              <a:rPr lang="en-US" sz="550" dirty="0" smtClean="0">
                <a:solidFill>
                  <a:srgbClr val="333E48"/>
                </a:solidFill>
              </a:rPr>
              <a:t> </a:t>
            </a:r>
            <a:r>
              <a:rPr lang="en-US" sz="550" dirty="0" smtClean="0">
                <a:solidFill>
                  <a:srgbClr val="333E48"/>
                </a:solidFill>
                <a:cs typeface="Arial"/>
              </a:rPr>
              <a:t>• </a:t>
            </a:r>
            <a:r>
              <a:rPr lang="en-US" sz="550" b="1" dirty="0" smtClean="0">
                <a:solidFill>
                  <a:srgbClr val="333E48"/>
                </a:solidFill>
              </a:rPr>
              <a:t>eab.com</a:t>
            </a:r>
          </a:p>
        </p:txBody>
      </p:sp>
      <p:pic>
        <p:nvPicPr>
          <p:cNvPr id="14" name="Picture 13"/>
          <p:cNvPicPr>
            <a:picLocks noChangeAspect="1"/>
          </p:cNvPicPr>
          <p:nvPr/>
        </p:nvPicPr>
        <p:blipFill>
          <a:blip r:embed="rId6">
            <a:extLst>
              <a:ext uri="{28A0092B-C50C-407E-A947-70E740481C1C}">
                <a14:useLocalDpi xmlns:a14="http://schemas.microsoft.com/office/drawing/2010/main" val="0"/>
              </a:ext>
            </a:extLst>
          </a:blip>
          <a:stretch>
            <a:fillRect/>
          </a:stretch>
        </p:blipFill>
        <p:spPr bwMode="gray">
          <a:xfrm>
            <a:off x="514349" y="9556675"/>
            <a:ext cx="713232" cy="272888"/>
          </a:xfrm>
          <a:prstGeom prst="rect">
            <a:avLst/>
          </a:prstGeom>
        </p:spPr>
      </p:pic>
      <p:sp>
        <p:nvSpPr>
          <p:cNvPr id="17" name="Rectangle 16"/>
          <p:cNvSpPr/>
          <p:nvPr/>
        </p:nvSpPr>
        <p:spPr bwMode="gray">
          <a:xfrm>
            <a:off x="4162424" y="9575006"/>
            <a:ext cx="3033717" cy="223838"/>
          </a:xfrm>
          <a:prstGeom prst="rect">
            <a:avLst/>
          </a:prstGeom>
          <a:solidFill>
            <a:schemeClr val="bg1"/>
          </a:solid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rgbClr val="FFFFFF"/>
              </a:solidFill>
            </a:endParaRPr>
          </a:p>
        </p:txBody>
      </p:sp>
      <p:pic>
        <p:nvPicPr>
          <p:cNvPr id="18" name="Picture 17"/>
          <p:cNvPicPr>
            <a:picLocks noChangeAspect="1"/>
          </p:cNvPicPr>
          <p:nvPr/>
        </p:nvPicPr>
        <p:blipFill>
          <a:blip r:embed="rId7">
            <a:extLst>
              <a:ext uri="{28A0092B-C50C-407E-A947-70E740481C1C}">
                <a14:useLocalDpi xmlns:a14="http://schemas.microsoft.com/office/drawing/2010/main" val="0"/>
              </a:ext>
            </a:extLst>
          </a:blip>
          <a:stretch>
            <a:fillRect/>
          </a:stretch>
        </p:blipFill>
        <p:spPr bwMode="gray">
          <a:xfrm>
            <a:off x="4243391" y="9639486"/>
            <a:ext cx="2909983" cy="117539"/>
          </a:xfrm>
          <a:prstGeom prst="rect">
            <a:avLst/>
          </a:prstGeom>
        </p:spPr>
      </p:pic>
    </p:spTree>
    <p:extLst>
      <p:ext uri="{BB962C8B-B14F-4D97-AF65-F5344CB8AC3E}">
        <p14:creationId xmlns:p14="http://schemas.microsoft.com/office/powerpoint/2010/main" val="2451357727"/>
      </p:ext>
    </p:extLst>
  </p:cSld>
  <p:clrMap bg1="lt1" tx1="dk1" bg2="lt2" tx2="dk2" accent1="accent1" accent2="accent2" accent3="accent3" accent4="accent4" accent5="accent5" accent6="accent6" hlink="hlink" folHlink="folHlink"/>
  <p:sldLayoutIdLst>
    <p:sldLayoutId id="2147483734" r:id="rId1"/>
    <p:sldLayoutId id="2147483735" r:id="rId2"/>
    <p:sldLayoutId id="2147483736" r:id="rId3"/>
    <p:sldLayoutId id="2147483737" r:id="rId4"/>
  </p:sldLayoutIdLst>
  <p:timing>
    <p:tnLst>
      <p:par>
        <p:cTn id="1" dur="indefinite" restart="never" nodeType="tmRoot"/>
      </p:par>
    </p:tnLst>
  </p:timing>
  <p:hf hdr="0" ftr="0" dt="0"/>
  <p:txStyles>
    <p:titleStyle>
      <a:lvl1pPr algn="l" defTabSz="1018879" rtl="0" eaLnBrk="1" latinLnBrk="0" hangingPunct="1">
        <a:lnSpc>
          <a:spcPct val="100000"/>
        </a:lnSpc>
        <a:spcBef>
          <a:spcPct val="0"/>
        </a:spcBef>
        <a:buNone/>
        <a:defRPr sz="2000" b="0" kern="1200" spc="50" baseline="0">
          <a:solidFill>
            <a:schemeClr val="accent5"/>
          </a:solidFill>
          <a:latin typeface="+mj-lt"/>
          <a:ea typeface="+mj-ea"/>
          <a:cs typeface="+mj-cs"/>
        </a:defRPr>
      </a:lvl1pPr>
    </p:titleStyle>
    <p:bodyStyle>
      <a:lvl1pPr marL="112713"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1pPr>
      <a:lvl2pPr marL="230188" indent="-117475"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2pPr>
      <a:lvl3pPr marL="342900"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3pPr>
      <a:lvl4pPr marL="458788"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4pPr>
      <a:lvl5pPr marL="571500" indent="-112713"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5pPr>
      <a:lvl6pPr marL="685800" indent="-111125" algn="l" defTabSz="1018879" rtl="0" eaLnBrk="1" latinLnBrk="0" hangingPunct="1">
        <a:spcBef>
          <a:spcPts val="500"/>
        </a:spcBef>
        <a:buClr>
          <a:schemeClr val="tx1"/>
        </a:buClr>
        <a:buFont typeface="Arial" panose="020B0604020202020204" pitchFamily="34" charset="0"/>
        <a:buChar char="–"/>
        <a:defRPr sz="900" kern="1200">
          <a:solidFill>
            <a:schemeClr val="tx1"/>
          </a:solidFill>
          <a:latin typeface="+mn-lt"/>
          <a:ea typeface="+mn-ea"/>
          <a:cs typeface="+mn-cs"/>
        </a:defRPr>
      </a:lvl6pPr>
      <a:lvl7pPr marL="796925" indent="-107950"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7pPr>
      <a:lvl8pPr marL="914400"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8pPr>
      <a:lvl9pPr marL="1030288" indent="-115888"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9pPr>
    </p:bodyStyle>
    <p:otherStyle>
      <a:defPPr>
        <a:defRPr lang="en-US"/>
      </a:defPPr>
      <a:lvl1pPr marL="0" algn="l" defTabSz="640080" rtl="0" eaLnBrk="1" latinLnBrk="0" hangingPunct="1">
        <a:spcBef>
          <a:spcPts val="300"/>
        </a:spcBef>
        <a:defRPr sz="800" kern="1200">
          <a:solidFill>
            <a:schemeClr val="tx1"/>
          </a:solidFill>
          <a:latin typeface="+mn-lt"/>
          <a:ea typeface="+mn-ea"/>
          <a:cs typeface="+mn-cs"/>
        </a:defRPr>
      </a:lvl1pPr>
      <a:lvl2pPr marL="114300" indent="-114300" algn="l" defTabSz="640080" rtl="0" eaLnBrk="1" latinLnBrk="0" hangingPunct="1">
        <a:spcBef>
          <a:spcPts val="300"/>
        </a:spcBef>
        <a:buSzPct val="100000"/>
        <a:buFont typeface="Arial" panose="020B0604020202020204" pitchFamily="34" charset="0"/>
        <a:buChar char="•"/>
        <a:defRPr sz="800" kern="1200">
          <a:solidFill>
            <a:schemeClr val="tx1"/>
          </a:solidFill>
          <a:latin typeface="+mn-lt"/>
          <a:ea typeface="+mn-ea"/>
          <a:cs typeface="+mn-cs"/>
        </a:defRPr>
      </a:lvl2pPr>
      <a:lvl3pPr marL="228600" indent="-114300" algn="l" defTabSz="640080" rtl="0" eaLnBrk="1" latinLnBrk="0" hangingPunct="1">
        <a:spcBef>
          <a:spcPts val="300"/>
        </a:spcBef>
        <a:buSzPct val="100000"/>
        <a:buFont typeface="Verdana" panose="020B0604030504040204" pitchFamily="34" charset="0"/>
        <a:buChar char="–"/>
        <a:defRPr sz="800" kern="1200">
          <a:solidFill>
            <a:schemeClr val="tx1"/>
          </a:solidFill>
          <a:latin typeface="+mn-lt"/>
          <a:ea typeface="+mn-ea"/>
          <a:cs typeface="+mn-cs"/>
        </a:defRPr>
      </a:lvl3pPr>
      <a:lvl4pPr marL="342900" indent="-114300" algn="l" defTabSz="640080" rtl="0" eaLnBrk="1" latinLnBrk="0" hangingPunct="1">
        <a:spcBef>
          <a:spcPts val="300"/>
        </a:spcBef>
        <a:buSzPct val="100000"/>
        <a:buFont typeface="Arial" panose="020B0604020202020204" pitchFamily="34" charset="0"/>
        <a:buChar char="•"/>
        <a:defRPr sz="800" kern="1200">
          <a:solidFill>
            <a:schemeClr val="tx1"/>
          </a:solidFill>
          <a:latin typeface="+mn-lt"/>
          <a:ea typeface="+mn-ea"/>
          <a:cs typeface="+mn-cs"/>
        </a:defRPr>
      </a:lvl4pPr>
      <a:lvl5pPr marL="457200" indent="-114300" algn="l" defTabSz="640080" rtl="0" eaLnBrk="1" latinLnBrk="0" hangingPunct="1">
        <a:spcBef>
          <a:spcPts val="300"/>
        </a:spcBef>
        <a:buSzPct val="100000"/>
        <a:buFont typeface="Verdana" panose="020B0604030504040204" pitchFamily="34" charset="0"/>
        <a:buChar char="–"/>
        <a:defRPr sz="800" kern="1200">
          <a:solidFill>
            <a:schemeClr val="tx1"/>
          </a:solidFill>
          <a:latin typeface="+mn-lt"/>
          <a:ea typeface="+mn-ea"/>
          <a:cs typeface="+mn-cs"/>
        </a:defRPr>
      </a:lvl5pPr>
      <a:lvl6pPr marL="571500" indent="-114300" algn="l" defTabSz="640080" rtl="0" eaLnBrk="1" latinLnBrk="0" hangingPunct="1">
        <a:spcBef>
          <a:spcPts val="300"/>
        </a:spcBef>
        <a:buSzPct val="100000"/>
        <a:buFont typeface="Arial" panose="020B0604020202020204" pitchFamily="34" charset="0"/>
        <a:buChar char="•"/>
        <a:defRPr sz="800" kern="1200">
          <a:solidFill>
            <a:schemeClr val="tx1"/>
          </a:solidFill>
          <a:latin typeface="+mn-lt"/>
          <a:ea typeface="+mn-ea"/>
          <a:cs typeface="+mn-cs"/>
        </a:defRPr>
      </a:lvl6pPr>
      <a:lvl7pPr marL="685800" indent="-114300" algn="l" defTabSz="640080" rtl="0" eaLnBrk="1" latinLnBrk="0" hangingPunct="1">
        <a:spcBef>
          <a:spcPts val="300"/>
        </a:spcBef>
        <a:buSzPct val="100000"/>
        <a:buFont typeface="Verdana" panose="020B0604030504040204" pitchFamily="34" charset="0"/>
        <a:buChar char="–"/>
        <a:defRPr sz="800" kern="1200">
          <a:solidFill>
            <a:schemeClr val="tx1"/>
          </a:solidFill>
          <a:latin typeface="+mn-lt"/>
          <a:ea typeface="+mn-ea"/>
          <a:cs typeface="+mn-cs"/>
        </a:defRPr>
      </a:lvl7pPr>
      <a:lvl8pPr marL="800100" indent="-114300" algn="l" defTabSz="640080" rtl="0" eaLnBrk="1" latinLnBrk="0" hangingPunct="1">
        <a:spcBef>
          <a:spcPts val="300"/>
        </a:spcBef>
        <a:buSzPct val="100000"/>
        <a:buFont typeface="Arial" panose="020B0604020202020204" pitchFamily="34" charset="0"/>
        <a:buChar char="•"/>
        <a:defRPr sz="800" kern="1200">
          <a:solidFill>
            <a:schemeClr val="tx1"/>
          </a:solidFill>
          <a:latin typeface="+mn-lt"/>
          <a:ea typeface="+mn-ea"/>
          <a:cs typeface="+mn-cs"/>
        </a:defRPr>
      </a:lvl8pPr>
      <a:lvl9pPr marL="914400" indent="-114300" algn="l" defTabSz="640080" rtl="0" eaLnBrk="1" latinLnBrk="0" hangingPunct="1">
        <a:spcBef>
          <a:spcPts val="300"/>
        </a:spcBef>
        <a:buSzPct val="100000"/>
        <a:buFont typeface="Verdana" panose="020B0604030504040204" pitchFamily="34" charset="0"/>
        <a:buChar char="–"/>
        <a:defRPr sz="800" kern="1200">
          <a:solidFill>
            <a:schemeClr val="tx1"/>
          </a:solidFill>
          <a:latin typeface="+mn-lt"/>
          <a:ea typeface="+mn-ea"/>
          <a:cs typeface="+mn-cs"/>
        </a:defRPr>
      </a:lvl9pPr>
    </p:otherStyle>
  </p:txStyles>
  <p:extLst mod="1">
    <p:ext uri="{27BBF7A9-308A-43DC-89C8-2F10F3537804}">
      <p15:sldGuideLst xmlns:p15="http://schemas.microsoft.com/office/powerpoint/2012/main" xmlns="">
        <p15:guide id="1" pos="322" userDrawn="1">
          <p15:clr>
            <a:srgbClr val="C35EA4"/>
          </p15:clr>
        </p15:guide>
        <p15:guide id="2" pos="4572">
          <p15:clr>
            <a:srgbClr val="C35EA4"/>
          </p15:clr>
        </p15:guide>
        <p15:guide id="3" orient="horz" pos="5940" userDrawn="1">
          <p15:clr>
            <a:srgbClr val="C35EA4"/>
          </p15:clr>
        </p15:guide>
        <p15:guide id="4" orient="horz" pos="288" userDrawn="1">
          <p15:clr>
            <a:srgbClr val="C35EA4"/>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 name="Text Placeholder 12"/>
          <p:cNvSpPr>
            <a:spLocks noGrp="1"/>
          </p:cNvSpPr>
          <p:nvPr>
            <p:ph type="body" idx="1"/>
          </p:nvPr>
        </p:nvSpPr>
        <p:spPr bwMode="gray">
          <a:xfrm>
            <a:off x="3061404" y="4149472"/>
            <a:ext cx="1649592" cy="1759456"/>
          </a:xfrm>
          <a:prstGeom prst="rect">
            <a:avLst/>
          </a:prstGeom>
        </p:spPr>
        <p:txBody>
          <a:bodyPr vert="horz" wrap="square" lIns="0" tIns="0" rIns="0" bIns="0" rtlCol="0">
            <a:spAutoFit/>
          </a:bodyPr>
          <a:lstStyle/>
          <a:p>
            <a:pPr lvl="0"/>
            <a:r>
              <a:rPr lang="en-US" dirty="0" smtClean="0"/>
              <a:t>First level</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a:p>
            <a:pPr lvl="5"/>
            <a:r>
              <a:rPr lang="en-US" dirty="0" smtClean="0"/>
              <a:t>Sixth level</a:t>
            </a:r>
          </a:p>
          <a:p>
            <a:pPr lvl="6"/>
            <a:r>
              <a:rPr lang="en-US" dirty="0" smtClean="0"/>
              <a:t>Seventh level</a:t>
            </a:r>
          </a:p>
          <a:p>
            <a:pPr lvl="7"/>
            <a:r>
              <a:rPr lang="en-US" dirty="0" smtClean="0"/>
              <a:t>Eighth level</a:t>
            </a:r>
          </a:p>
          <a:p>
            <a:pPr lvl="8"/>
            <a:r>
              <a:rPr lang="en-US" dirty="0" smtClean="0"/>
              <a:t>Ninth level</a:t>
            </a:r>
            <a:endParaRPr lang="en-US" dirty="0"/>
          </a:p>
        </p:txBody>
      </p:sp>
      <p:sp>
        <p:nvSpPr>
          <p:cNvPr id="2" name="Title Placeholder 1"/>
          <p:cNvSpPr>
            <a:spLocks noGrp="1"/>
          </p:cNvSpPr>
          <p:nvPr>
            <p:ph type="title"/>
          </p:nvPr>
        </p:nvSpPr>
        <p:spPr bwMode="gray">
          <a:xfrm>
            <a:off x="514516" y="1710699"/>
            <a:ext cx="6743533" cy="307777"/>
          </a:xfrm>
          <a:prstGeom prst="rect">
            <a:avLst/>
          </a:prstGeom>
        </p:spPr>
        <p:txBody>
          <a:bodyPr vert="horz" wrap="square" lIns="0" tIns="0" rIns="0" bIns="0" rtlCol="0" anchor="b">
            <a:spAutoFit/>
          </a:bodyPr>
          <a:lstStyle/>
          <a:p>
            <a:r>
              <a:rPr lang="en-US" dirty="0" smtClean="0"/>
              <a:t>Page Title – Rockwell 20pt Regular, Title Case</a:t>
            </a:r>
            <a:endParaRPr lang="en-US" dirty="0"/>
          </a:p>
        </p:txBody>
      </p:sp>
      <p:cxnSp>
        <p:nvCxnSpPr>
          <p:cNvPr id="9" name="Straight Connector 8"/>
          <p:cNvCxnSpPr/>
          <p:nvPr/>
        </p:nvCxnSpPr>
        <p:spPr bwMode="gray">
          <a:xfrm>
            <a:off x="509010" y="1348092"/>
            <a:ext cx="6749040" cy="0"/>
          </a:xfrm>
          <a:prstGeom prst="line">
            <a:avLst/>
          </a:prstGeom>
          <a:ln w="6350">
            <a:solidFill>
              <a:schemeClr val="accent3"/>
            </a:solidFill>
            <a:miter lim="800000"/>
          </a:ln>
        </p:spPr>
        <p:style>
          <a:lnRef idx="1">
            <a:schemeClr val="accent1"/>
          </a:lnRef>
          <a:fillRef idx="0">
            <a:schemeClr val="accent1"/>
          </a:fillRef>
          <a:effectRef idx="0">
            <a:schemeClr val="accent1"/>
          </a:effectRef>
          <a:fontRef idx="minor">
            <a:schemeClr val="tx1"/>
          </a:fontRef>
        </p:style>
      </p:cxnSp>
      <p:sp>
        <p:nvSpPr>
          <p:cNvPr id="12" name="Rectangle 11"/>
          <p:cNvSpPr/>
          <p:nvPr/>
        </p:nvSpPr>
        <p:spPr bwMode="gray">
          <a:xfrm>
            <a:off x="516897" y="9621251"/>
            <a:ext cx="7255503" cy="146304"/>
          </a:xfrm>
          <a:prstGeom prst="rect">
            <a:avLst/>
          </a:prstGeom>
          <a:solidFill>
            <a:schemeClr val="accent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rgbClr val="FFFFFF"/>
              </a:solidFill>
            </a:endParaRPr>
          </a:p>
        </p:txBody>
      </p:sp>
      <p:sp>
        <p:nvSpPr>
          <p:cNvPr id="14" name="TextBox 13"/>
          <p:cNvSpPr txBox="1"/>
          <p:nvPr/>
        </p:nvSpPr>
        <p:spPr bwMode="gray">
          <a:xfrm>
            <a:off x="552610" y="9652084"/>
            <a:ext cx="2464599" cy="84639"/>
          </a:xfrm>
          <a:prstGeom prst="rect">
            <a:avLst/>
          </a:prstGeom>
          <a:noFill/>
        </p:spPr>
        <p:txBody>
          <a:bodyPr wrap="square" lIns="0" tIns="0" rIns="0" bIns="0" rtlCol="0">
            <a:spAutoFit/>
          </a:bodyPr>
          <a:lstStyle/>
          <a:p>
            <a:pPr>
              <a:defRPr/>
            </a:pPr>
            <a:r>
              <a:rPr lang="en-US" sz="550" dirty="0" smtClean="0">
                <a:solidFill>
                  <a:srgbClr val="333E48"/>
                </a:solidFill>
              </a:rPr>
              <a:t>©2017 EAB </a:t>
            </a:r>
            <a:r>
              <a:rPr lang="en-US" sz="550" dirty="0" smtClean="0">
                <a:solidFill>
                  <a:srgbClr val="333E48"/>
                </a:solidFill>
                <a:cs typeface="Arial"/>
              </a:rPr>
              <a:t>• All Rights Reserved</a:t>
            </a:r>
            <a:r>
              <a:rPr lang="en-US" sz="550" dirty="0" smtClean="0">
                <a:solidFill>
                  <a:srgbClr val="333E48"/>
                </a:solidFill>
              </a:rPr>
              <a:t> </a:t>
            </a:r>
            <a:r>
              <a:rPr lang="en-US" sz="550" dirty="0" smtClean="0">
                <a:solidFill>
                  <a:srgbClr val="333E48"/>
                </a:solidFill>
                <a:cs typeface="Arial"/>
              </a:rPr>
              <a:t>• </a:t>
            </a:r>
            <a:r>
              <a:rPr lang="en-US" sz="550" b="1" dirty="0" smtClean="0">
                <a:solidFill>
                  <a:srgbClr val="333E48"/>
                </a:solidFill>
              </a:rPr>
              <a:t>eab.com</a:t>
            </a:r>
          </a:p>
        </p:txBody>
      </p:sp>
      <p:sp>
        <p:nvSpPr>
          <p:cNvPr id="15" name="Rectangle 14"/>
          <p:cNvSpPr/>
          <p:nvPr/>
        </p:nvSpPr>
        <p:spPr bwMode="gray">
          <a:xfrm>
            <a:off x="4162424" y="9575006"/>
            <a:ext cx="3033717" cy="223838"/>
          </a:xfrm>
          <a:prstGeom prst="rect">
            <a:avLst/>
          </a:prstGeom>
          <a:solidFill>
            <a:schemeClr val="bg1"/>
          </a:solidFill>
          <a:ln w="1270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rgbClr val="FFFFFF"/>
              </a:solidFill>
            </a:endParaRPr>
          </a:p>
        </p:txBody>
      </p:sp>
      <p:pic>
        <p:nvPicPr>
          <p:cNvPr id="16" name="Picture 15"/>
          <p:cNvPicPr>
            <a:picLocks noChangeAspect="1"/>
          </p:cNvPicPr>
          <p:nvPr/>
        </p:nvPicPr>
        <p:blipFill>
          <a:blip r:embed="rId6">
            <a:extLst>
              <a:ext uri="{28A0092B-C50C-407E-A947-70E740481C1C}">
                <a14:useLocalDpi xmlns:a14="http://schemas.microsoft.com/office/drawing/2010/main" val="0"/>
              </a:ext>
            </a:extLst>
          </a:blip>
          <a:stretch>
            <a:fillRect/>
          </a:stretch>
        </p:blipFill>
        <p:spPr bwMode="gray">
          <a:xfrm>
            <a:off x="4243391" y="9639486"/>
            <a:ext cx="2909983" cy="117539"/>
          </a:xfrm>
          <a:prstGeom prst="rect">
            <a:avLst/>
          </a:prstGeom>
        </p:spPr>
      </p:pic>
      <p:pic>
        <p:nvPicPr>
          <p:cNvPr id="20" name="Picture 19"/>
          <p:cNvPicPr>
            <a:picLocks noChangeAspect="1"/>
          </p:cNvPicPr>
          <p:nvPr/>
        </p:nvPicPr>
        <p:blipFill>
          <a:blip r:embed="rId7">
            <a:extLst>
              <a:ext uri="{28A0092B-C50C-407E-A947-70E740481C1C}">
                <a14:useLocalDpi xmlns:a14="http://schemas.microsoft.com/office/drawing/2010/main" val="0"/>
              </a:ext>
            </a:extLst>
          </a:blip>
          <a:stretch>
            <a:fillRect/>
          </a:stretch>
        </p:blipFill>
        <p:spPr bwMode="gray">
          <a:xfrm>
            <a:off x="513821" y="457997"/>
            <a:ext cx="1325880" cy="507293"/>
          </a:xfrm>
          <a:prstGeom prst="rect">
            <a:avLst/>
          </a:prstGeom>
        </p:spPr>
      </p:pic>
    </p:spTree>
    <p:extLst>
      <p:ext uri="{BB962C8B-B14F-4D97-AF65-F5344CB8AC3E}">
        <p14:creationId xmlns:p14="http://schemas.microsoft.com/office/powerpoint/2010/main" val="237289624"/>
      </p:ext>
    </p:extLst>
  </p:cSld>
  <p:clrMap bg1="lt1" tx1="dk1" bg2="lt2" tx2="dk2" accent1="accent1" accent2="accent2" accent3="accent3" accent4="accent4" accent5="accent5" accent6="accent6" hlink="hlink" folHlink="folHlink"/>
  <p:sldLayoutIdLst>
    <p:sldLayoutId id="2147483740" r:id="rId1"/>
    <p:sldLayoutId id="2147483741" r:id="rId2"/>
    <p:sldLayoutId id="2147483742" r:id="rId3"/>
    <p:sldLayoutId id="2147483743" r:id="rId4"/>
  </p:sldLayoutIdLst>
  <p:timing>
    <p:tnLst>
      <p:par>
        <p:cTn id="1" dur="indefinite" restart="never" nodeType="tmRoot"/>
      </p:par>
    </p:tnLst>
  </p:timing>
  <p:hf hdr="0" ftr="0" dt="0"/>
  <p:txStyles>
    <p:titleStyle>
      <a:lvl1pPr algn="l" defTabSz="1018879" rtl="0" eaLnBrk="1" latinLnBrk="0" hangingPunct="1">
        <a:lnSpc>
          <a:spcPct val="100000"/>
        </a:lnSpc>
        <a:spcBef>
          <a:spcPct val="0"/>
        </a:spcBef>
        <a:buNone/>
        <a:defRPr sz="2000" b="0" kern="1200" spc="50" baseline="0">
          <a:solidFill>
            <a:schemeClr val="accent5"/>
          </a:solidFill>
          <a:latin typeface="+mj-lt"/>
          <a:ea typeface="+mj-ea"/>
          <a:cs typeface="+mj-cs"/>
        </a:defRPr>
      </a:lvl1pPr>
    </p:titleStyle>
    <p:bodyStyle>
      <a:lvl1pPr marL="112713"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1pPr>
      <a:lvl2pPr marL="230188" indent="-117475"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2pPr>
      <a:lvl3pPr marL="342900"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3pPr>
      <a:lvl4pPr marL="458788"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4pPr>
      <a:lvl5pPr marL="571500" indent="-112713"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5pPr>
      <a:lvl6pPr marL="685800" indent="-111125" algn="l" defTabSz="1018879" rtl="0" eaLnBrk="1" latinLnBrk="0" hangingPunct="1">
        <a:spcBef>
          <a:spcPts val="500"/>
        </a:spcBef>
        <a:buClr>
          <a:schemeClr val="tx1"/>
        </a:buClr>
        <a:buFont typeface="Arial" panose="020B0604020202020204" pitchFamily="34" charset="0"/>
        <a:buChar char="–"/>
        <a:defRPr sz="900" kern="1200">
          <a:solidFill>
            <a:schemeClr val="tx1"/>
          </a:solidFill>
          <a:latin typeface="+mn-lt"/>
          <a:ea typeface="+mn-ea"/>
          <a:cs typeface="+mn-cs"/>
        </a:defRPr>
      </a:lvl6pPr>
      <a:lvl7pPr marL="796925" indent="-107950"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7pPr>
      <a:lvl8pPr marL="914400"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8pPr>
      <a:lvl9pPr marL="1030288" indent="-115888"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9pPr>
    </p:bodyStyle>
    <p:otherStyle>
      <a:defPPr>
        <a:defRPr lang="en-US"/>
      </a:defPPr>
      <a:lvl1pPr marL="0" algn="l" defTabSz="640080" rtl="0" eaLnBrk="1" latinLnBrk="0" hangingPunct="1">
        <a:spcBef>
          <a:spcPts val="300"/>
        </a:spcBef>
        <a:defRPr sz="800" kern="1200">
          <a:solidFill>
            <a:schemeClr val="tx1"/>
          </a:solidFill>
          <a:latin typeface="+mn-lt"/>
          <a:ea typeface="+mn-ea"/>
          <a:cs typeface="+mn-cs"/>
        </a:defRPr>
      </a:lvl1pPr>
      <a:lvl2pPr marL="114300" indent="-114300" algn="l" defTabSz="640080" rtl="0" eaLnBrk="1" latinLnBrk="0" hangingPunct="1">
        <a:spcBef>
          <a:spcPts val="300"/>
        </a:spcBef>
        <a:buSzPct val="100000"/>
        <a:buFont typeface="Arial" panose="020B0604020202020204" pitchFamily="34" charset="0"/>
        <a:buChar char="•"/>
        <a:defRPr sz="800" kern="1200">
          <a:solidFill>
            <a:schemeClr val="tx1"/>
          </a:solidFill>
          <a:latin typeface="+mn-lt"/>
          <a:ea typeface="+mn-ea"/>
          <a:cs typeface="+mn-cs"/>
        </a:defRPr>
      </a:lvl2pPr>
      <a:lvl3pPr marL="228600" indent="-114300" algn="l" defTabSz="640080" rtl="0" eaLnBrk="1" latinLnBrk="0" hangingPunct="1">
        <a:spcBef>
          <a:spcPts val="300"/>
        </a:spcBef>
        <a:buSzPct val="100000"/>
        <a:buFont typeface="Verdana" panose="020B0604030504040204" pitchFamily="34" charset="0"/>
        <a:buChar char="–"/>
        <a:defRPr sz="800" kern="1200">
          <a:solidFill>
            <a:schemeClr val="tx1"/>
          </a:solidFill>
          <a:latin typeface="+mn-lt"/>
          <a:ea typeface="+mn-ea"/>
          <a:cs typeface="+mn-cs"/>
        </a:defRPr>
      </a:lvl3pPr>
      <a:lvl4pPr marL="342900" indent="-114300" algn="l" defTabSz="640080" rtl="0" eaLnBrk="1" latinLnBrk="0" hangingPunct="1">
        <a:spcBef>
          <a:spcPts val="300"/>
        </a:spcBef>
        <a:buSzPct val="100000"/>
        <a:buFont typeface="Arial" panose="020B0604020202020204" pitchFamily="34" charset="0"/>
        <a:buChar char="•"/>
        <a:defRPr sz="800" kern="1200">
          <a:solidFill>
            <a:schemeClr val="tx1"/>
          </a:solidFill>
          <a:latin typeface="+mn-lt"/>
          <a:ea typeface="+mn-ea"/>
          <a:cs typeface="+mn-cs"/>
        </a:defRPr>
      </a:lvl4pPr>
      <a:lvl5pPr marL="457200" indent="-114300" algn="l" defTabSz="640080" rtl="0" eaLnBrk="1" latinLnBrk="0" hangingPunct="1">
        <a:spcBef>
          <a:spcPts val="300"/>
        </a:spcBef>
        <a:buSzPct val="100000"/>
        <a:buFont typeface="Verdana" panose="020B0604030504040204" pitchFamily="34" charset="0"/>
        <a:buChar char="–"/>
        <a:defRPr sz="800" kern="1200">
          <a:solidFill>
            <a:schemeClr val="tx1"/>
          </a:solidFill>
          <a:latin typeface="+mn-lt"/>
          <a:ea typeface="+mn-ea"/>
          <a:cs typeface="+mn-cs"/>
        </a:defRPr>
      </a:lvl5pPr>
      <a:lvl6pPr marL="571500" indent="-114300" algn="l" defTabSz="640080" rtl="0" eaLnBrk="1" latinLnBrk="0" hangingPunct="1">
        <a:spcBef>
          <a:spcPts val="300"/>
        </a:spcBef>
        <a:buSzPct val="100000"/>
        <a:buFont typeface="Arial" panose="020B0604020202020204" pitchFamily="34" charset="0"/>
        <a:buChar char="•"/>
        <a:defRPr sz="800" kern="1200">
          <a:solidFill>
            <a:schemeClr val="tx1"/>
          </a:solidFill>
          <a:latin typeface="+mn-lt"/>
          <a:ea typeface="+mn-ea"/>
          <a:cs typeface="+mn-cs"/>
        </a:defRPr>
      </a:lvl6pPr>
      <a:lvl7pPr marL="685800" indent="-114300" algn="l" defTabSz="640080" rtl="0" eaLnBrk="1" latinLnBrk="0" hangingPunct="1">
        <a:spcBef>
          <a:spcPts val="300"/>
        </a:spcBef>
        <a:buSzPct val="100000"/>
        <a:buFont typeface="Verdana" panose="020B0604030504040204" pitchFamily="34" charset="0"/>
        <a:buChar char="–"/>
        <a:defRPr sz="800" kern="1200">
          <a:solidFill>
            <a:schemeClr val="tx1"/>
          </a:solidFill>
          <a:latin typeface="+mn-lt"/>
          <a:ea typeface="+mn-ea"/>
          <a:cs typeface="+mn-cs"/>
        </a:defRPr>
      </a:lvl7pPr>
      <a:lvl8pPr marL="800100" indent="-114300" algn="l" defTabSz="640080" rtl="0" eaLnBrk="1" latinLnBrk="0" hangingPunct="1">
        <a:spcBef>
          <a:spcPts val="300"/>
        </a:spcBef>
        <a:buSzPct val="100000"/>
        <a:buFont typeface="Arial" panose="020B0604020202020204" pitchFamily="34" charset="0"/>
        <a:buChar char="•"/>
        <a:defRPr sz="800" kern="1200">
          <a:solidFill>
            <a:schemeClr val="tx1"/>
          </a:solidFill>
          <a:latin typeface="+mn-lt"/>
          <a:ea typeface="+mn-ea"/>
          <a:cs typeface="+mn-cs"/>
        </a:defRPr>
      </a:lvl8pPr>
      <a:lvl9pPr marL="914400" indent="-114300" algn="l" defTabSz="640080" rtl="0" eaLnBrk="1" latinLnBrk="0" hangingPunct="1">
        <a:spcBef>
          <a:spcPts val="300"/>
        </a:spcBef>
        <a:buSzPct val="100000"/>
        <a:buFont typeface="Verdana" panose="020B0604030504040204" pitchFamily="34" charset="0"/>
        <a:buChar char="–"/>
        <a:defRPr sz="800" kern="1200">
          <a:solidFill>
            <a:schemeClr val="tx1"/>
          </a:solidFill>
          <a:latin typeface="+mn-lt"/>
          <a:ea typeface="+mn-ea"/>
          <a:cs typeface="+mn-cs"/>
        </a:defRPr>
      </a:lvl9pPr>
    </p:otherStyle>
  </p:txStyles>
  <p:extLst mod="1">
    <p:ext uri="{27BBF7A9-308A-43DC-89C8-2F10F3537804}">
      <p15:sldGuideLst xmlns="" xmlns:p15="http://schemas.microsoft.com/office/powerpoint/2012/main">
        <p15:guide id="1" pos="323" userDrawn="1">
          <p15:clr>
            <a:srgbClr val="C35EA4"/>
          </p15:clr>
        </p15:guide>
        <p15:guide id="2" pos="4572" userDrawn="1">
          <p15:clr>
            <a:srgbClr val="C35EA4"/>
          </p15:clr>
        </p15:guide>
        <p15:guide id="3" orient="horz" pos="287" userDrawn="1">
          <p15:clr>
            <a:srgbClr val="C35EA4"/>
          </p15:clr>
        </p15:guide>
        <p15:guide id="4" orient="horz" pos="5940" userDrawn="1">
          <p15:clr>
            <a:srgbClr val="C35EA4"/>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29"/>
          </p:nvPr>
        </p:nvSpPr>
        <p:spPr/>
        <p:txBody>
          <a:bodyPr/>
          <a:lstStyle/>
          <a:p>
            <a:endParaRPr lang="en-US"/>
          </a:p>
        </p:txBody>
      </p:sp>
      <p:sp>
        <p:nvSpPr>
          <p:cNvPr id="4" name="Text Placeholder 3"/>
          <p:cNvSpPr>
            <a:spLocks noGrp="1"/>
          </p:cNvSpPr>
          <p:nvPr>
            <p:ph type="body" sz="quarter" idx="43"/>
          </p:nvPr>
        </p:nvSpPr>
        <p:spPr>
          <a:xfrm>
            <a:off x="4926330" y="9454935"/>
            <a:ext cx="2331720" cy="76944"/>
          </a:xfrm>
        </p:spPr>
        <p:txBody>
          <a:bodyPr/>
          <a:lstStyle/>
          <a:p>
            <a:pPr algn="r"/>
            <a:r>
              <a:rPr lang="en-US" dirty="0" smtClean="0"/>
              <a:t>Source: University Prep, Seattle, WA</a:t>
            </a:r>
            <a:endParaRPr lang="en-US" dirty="0"/>
          </a:p>
        </p:txBody>
      </p:sp>
      <p:sp>
        <p:nvSpPr>
          <p:cNvPr id="6" name="Title 5"/>
          <p:cNvSpPr>
            <a:spLocks noGrp="1"/>
          </p:cNvSpPr>
          <p:nvPr>
            <p:ph type="title"/>
          </p:nvPr>
        </p:nvSpPr>
        <p:spPr/>
        <p:txBody>
          <a:bodyPr/>
          <a:lstStyle/>
          <a:p>
            <a:r>
              <a:rPr lang="en-US" dirty="0" smtClean="0"/>
              <a:t>Faculty: Workload Survey</a:t>
            </a:r>
            <a:endParaRPr lang="en-US" dirty="0"/>
          </a:p>
        </p:txBody>
      </p:sp>
      <p:sp>
        <p:nvSpPr>
          <p:cNvPr id="8" name="Text Placeholder 7"/>
          <p:cNvSpPr>
            <a:spLocks noGrp="1"/>
          </p:cNvSpPr>
          <p:nvPr>
            <p:ph type="body" sz="quarter" idx="45"/>
          </p:nvPr>
        </p:nvSpPr>
        <p:spPr/>
        <p:txBody>
          <a:bodyPr/>
          <a:lstStyle/>
          <a:p>
            <a:r>
              <a:rPr lang="en-US" dirty="0" smtClean="0"/>
              <a:t>Independent School Executive Forum</a:t>
            </a:r>
            <a:endParaRPr lang="en-US" dirty="0"/>
          </a:p>
        </p:txBody>
      </p:sp>
      <p:sp>
        <p:nvSpPr>
          <p:cNvPr id="9" name="Text Placeholder 12"/>
          <p:cNvSpPr txBox="1">
            <a:spLocks/>
          </p:cNvSpPr>
          <p:nvPr/>
        </p:nvSpPr>
        <p:spPr bwMode="gray">
          <a:xfrm>
            <a:off x="510867" y="3381929"/>
            <a:ext cx="3906629" cy="341119"/>
          </a:xfrm>
          <a:prstGeom prst="rect">
            <a:avLst/>
          </a:prstGeom>
        </p:spPr>
        <p:txBody>
          <a:bodyPr vert="horz" wrap="square" lIns="0" tIns="0" rIns="0" bIns="0" rtlCol="0">
            <a:spAutoFit/>
          </a:bodyPr>
          <a:lstStyle>
            <a:lvl1pPr marL="112713"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1pPr>
            <a:lvl2pPr marL="230188" indent="-117475"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2pPr>
            <a:lvl3pPr marL="342900"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3pPr>
            <a:lvl4pPr marL="458788"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4pPr>
            <a:lvl5pPr marL="571500" indent="-112713"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5pPr>
            <a:lvl6pPr marL="685800" indent="-111125" algn="l" defTabSz="1018879" rtl="0" eaLnBrk="1" latinLnBrk="0" hangingPunct="1">
              <a:spcBef>
                <a:spcPts val="500"/>
              </a:spcBef>
              <a:buClr>
                <a:schemeClr val="tx1"/>
              </a:buClr>
              <a:buFont typeface="Arial" panose="020B0604020202020204" pitchFamily="34" charset="0"/>
              <a:buChar char="–"/>
              <a:defRPr sz="900" kern="1200">
                <a:solidFill>
                  <a:schemeClr val="tx1"/>
                </a:solidFill>
                <a:latin typeface="+mn-lt"/>
                <a:ea typeface="+mn-ea"/>
                <a:cs typeface="+mn-cs"/>
              </a:defRPr>
            </a:lvl6pPr>
            <a:lvl7pPr marL="796925" indent="-107950"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7pPr>
            <a:lvl8pPr marL="914400"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8pPr>
            <a:lvl9pPr marL="1030288" indent="-115888"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9pPr>
          </a:lstStyle>
          <a:p>
            <a:pPr marL="0" indent="0">
              <a:buNone/>
            </a:pPr>
            <a:r>
              <a:rPr lang="en-US" b="1" dirty="0" smtClean="0"/>
              <a:t>Department</a:t>
            </a:r>
            <a:endParaRPr lang="en-US" dirty="0" smtClean="0"/>
          </a:p>
          <a:p>
            <a:pPr marL="0" indent="0">
              <a:buNone/>
            </a:pPr>
            <a:r>
              <a:rPr lang="en-US" i="1" dirty="0" smtClean="0"/>
              <a:t>In what department do you primarily teach?</a:t>
            </a:r>
            <a:endParaRPr lang="en-US" i="1" dirty="0"/>
          </a:p>
        </p:txBody>
      </p:sp>
      <p:grpSp>
        <p:nvGrpSpPr>
          <p:cNvPr id="70" name="Group 69"/>
          <p:cNvGrpSpPr/>
          <p:nvPr/>
        </p:nvGrpSpPr>
        <p:grpSpPr>
          <a:xfrm>
            <a:off x="700645" y="3937748"/>
            <a:ext cx="1763535" cy="1745673"/>
            <a:chOff x="700645" y="3111334"/>
            <a:chExt cx="1763535" cy="1745673"/>
          </a:xfrm>
        </p:grpSpPr>
        <p:sp>
          <p:nvSpPr>
            <p:cNvPr id="10" name="Oval 9"/>
            <p:cNvSpPr/>
            <p:nvPr/>
          </p:nvSpPr>
          <p:spPr bwMode="gray">
            <a:xfrm>
              <a:off x="700645" y="3111334"/>
              <a:ext cx="207818" cy="201881"/>
            </a:xfrm>
            <a:prstGeom prst="ellipse">
              <a:avLst/>
            </a:prstGeom>
            <a:no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11" name="Oval 10"/>
            <p:cNvSpPr/>
            <p:nvPr/>
          </p:nvSpPr>
          <p:spPr bwMode="gray">
            <a:xfrm>
              <a:off x="700645" y="3368633"/>
              <a:ext cx="207818" cy="201881"/>
            </a:xfrm>
            <a:prstGeom prst="ellipse">
              <a:avLst/>
            </a:prstGeom>
            <a:no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12" name="Oval 11"/>
            <p:cNvSpPr/>
            <p:nvPr/>
          </p:nvSpPr>
          <p:spPr bwMode="gray">
            <a:xfrm>
              <a:off x="700645" y="3625932"/>
              <a:ext cx="207818" cy="201881"/>
            </a:xfrm>
            <a:prstGeom prst="ellipse">
              <a:avLst/>
            </a:prstGeom>
            <a:no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13" name="Oval 12"/>
            <p:cNvSpPr/>
            <p:nvPr/>
          </p:nvSpPr>
          <p:spPr bwMode="gray">
            <a:xfrm>
              <a:off x="700645" y="3883231"/>
              <a:ext cx="207818" cy="201881"/>
            </a:xfrm>
            <a:prstGeom prst="ellipse">
              <a:avLst/>
            </a:prstGeom>
            <a:no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14" name="Oval 13"/>
            <p:cNvSpPr/>
            <p:nvPr/>
          </p:nvSpPr>
          <p:spPr bwMode="gray">
            <a:xfrm>
              <a:off x="700645" y="4140530"/>
              <a:ext cx="207818" cy="201881"/>
            </a:xfrm>
            <a:prstGeom prst="ellipse">
              <a:avLst/>
            </a:prstGeom>
            <a:no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15" name="Oval 14"/>
            <p:cNvSpPr/>
            <p:nvPr/>
          </p:nvSpPr>
          <p:spPr bwMode="gray">
            <a:xfrm>
              <a:off x="700645" y="4397829"/>
              <a:ext cx="207818" cy="201881"/>
            </a:xfrm>
            <a:prstGeom prst="ellipse">
              <a:avLst/>
            </a:prstGeom>
            <a:no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16" name="Oval 15"/>
            <p:cNvSpPr/>
            <p:nvPr/>
          </p:nvSpPr>
          <p:spPr bwMode="gray">
            <a:xfrm>
              <a:off x="700645" y="4655126"/>
              <a:ext cx="207818" cy="201881"/>
            </a:xfrm>
            <a:prstGeom prst="ellipse">
              <a:avLst/>
            </a:prstGeom>
            <a:no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17" name="Text Placeholder 12"/>
            <p:cNvSpPr txBox="1">
              <a:spLocks/>
            </p:cNvSpPr>
            <p:nvPr/>
          </p:nvSpPr>
          <p:spPr bwMode="gray">
            <a:xfrm>
              <a:off x="1019666" y="3143025"/>
              <a:ext cx="822960" cy="138499"/>
            </a:xfrm>
            <a:prstGeom prst="rect">
              <a:avLst/>
            </a:prstGeom>
          </p:spPr>
          <p:txBody>
            <a:bodyPr vert="horz" wrap="square" lIns="0" tIns="0" rIns="0" bIns="0" rtlCol="0">
              <a:spAutoFit/>
            </a:bodyPr>
            <a:lstStyle>
              <a:lvl1pPr marL="112713"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1pPr>
              <a:lvl2pPr marL="230188" indent="-117475"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2pPr>
              <a:lvl3pPr marL="342900"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3pPr>
              <a:lvl4pPr marL="458788"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4pPr>
              <a:lvl5pPr marL="571500" indent="-112713"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5pPr>
              <a:lvl6pPr marL="685800" indent="-111125" algn="l" defTabSz="1018879" rtl="0" eaLnBrk="1" latinLnBrk="0" hangingPunct="1">
                <a:spcBef>
                  <a:spcPts val="500"/>
                </a:spcBef>
                <a:buClr>
                  <a:schemeClr val="tx1"/>
                </a:buClr>
                <a:buFont typeface="Arial" panose="020B0604020202020204" pitchFamily="34" charset="0"/>
                <a:buChar char="–"/>
                <a:defRPr sz="900" kern="1200">
                  <a:solidFill>
                    <a:schemeClr val="tx1"/>
                  </a:solidFill>
                  <a:latin typeface="+mn-lt"/>
                  <a:ea typeface="+mn-ea"/>
                  <a:cs typeface="+mn-cs"/>
                </a:defRPr>
              </a:lvl6pPr>
              <a:lvl7pPr marL="796925" indent="-107950"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7pPr>
              <a:lvl8pPr marL="914400"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8pPr>
              <a:lvl9pPr marL="1030288" indent="-115888"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9pPr>
            </a:lstStyle>
            <a:p>
              <a:pPr marL="0" indent="0">
                <a:buNone/>
              </a:pPr>
              <a:r>
                <a:rPr lang="en-US" dirty="0" smtClean="0"/>
                <a:t>English</a:t>
              </a:r>
              <a:endParaRPr lang="en-US" i="1" dirty="0"/>
            </a:p>
          </p:txBody>
        </p:sp>
        <p:sp>
          <p:nvSpPr>
            <p:cNvPr id="19" name="Text Placeholder 12"/>
            <p:cNvSpPr txBox="1">
              <a:spLocks/>
            </p:cNvSpPr>
            <p:nvPr/>
          </p:nvSpPr>
          <p:spPr bwMode="gray">
            <a:xfrm>
              <a:off x="1019666" y="3400324"/>
              <a:ext cx="822960" cy="138499"/>
            </a:xfrm>
            <a:prstGeom prst="rect">
              <a:avLst/>
            </a:prstGeom>
          </p:spPr>
          <p:txBody>
            <a:bodyPr vert="horz" wrap="square" lIns="0" tIns="0" rIns="0" bIns="0" rtlCol="0">
              <a:spAutoFit/>
            </a:bodyPr>
            <a:lstStyle>
              <a:lvl1pPr marL="112713"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1pPr>
              <a:lvl2pPr marL="230188" indent="-117475"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2pPr>
              <a:lvl3pPr marL="342900"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3pPr>
              <a:lvl4pPr marL="458788"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4pPr>
              <a:lvl5pPr marL="571500" indent="-112713"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5pPr>
              <a:lvl6pPr marL="685800" indent="-111125" algn="l" defTabSz="1018879" rtl="0" eaLnBrk="1" latinLnBrk="0" hangingPunct="1">
                <a:spcBef>
                  <a:spcPts val="500"/>
                </a:spcBef>
                <a:buClr>
                  <a:schemeClr val="tx1"/>
                </a:buClr>
                <a:buFont typeface="Arial" panose="020B0604020202020204" pitchFamily="34" charset="0"/>
                <a:buChar char="–"/>
                <a:defRPr sz="900" kern="1200">
                  <a:solidFill>
                    <a:schemeClr val="tx1"/>
                  </a:solidFill>
                  <a:latin typeface="+mn-lt"/>
                  <a:ea typeface="+mn-ea"/>
                  <a:cs typeface="+mn-cs"/>
                </a:defRPr>
              </a:lvl6pPr>
              <a:lvl7pPr marL="796925" indent="-107950"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7pPr>
              <a:lvl8pPr marL="914400"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8pPr>
              <a:lvl9pPr marL="1030288" indent="-115888"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9pPr>
            </a:lstStyle>
            <a:p>
              <a:pPr marL="0" indent="0">
                <a:buNone/>
              </a:pPr>
              <a:r>
                <a:rPr lang="en-US" dirty="0" smtClean="0"/>
                <a:t>History</a:t>
              </a:r>
              <a:endParaRPr lang="en-US" i="1" dirty="0"/>
            </a:p>
          </p:txBody>
        </p:sp>
        <p:sp>
          <p:nvSpPr>
            <p:cNvPr id="20" name="Text Placeholder 12"/>
            <p:cNvSpPr txBox="1">
              <a:spLocks/>
            </p:cNvSpPr>
            <p:nvPr/>
          </p:nvSpPr>
          <p:spPr bwMode="gray">
            <a:xfrm>
              <a:off x="1019666" y="3657623"/>
              <a:ext cx="822960" cy="138499"/>
            </a:xfrm>
            <a:prstGeom prst="rect">
              <a:avLst/>
            </a:prstGeom>
          </p:spPr>
          <p:txBody>
            <a:bodyPr vert="horz" wrap="square" lIns="0" tIns="0" rIns="0" bIns="0" rtlCol="0">
              <a:spAutoFit/>
            </a:bodyPr>
            <a:lstStyle>
              <a:lvl1pPr marL="112713"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1pPr>
              <a:lvl2pPr marL="230188" indent="-117475"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2pPr>
              <a:lvl3pPr marL="342900"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3pPr>
              <a:lvl4pPr marL="458788"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4pPr>
              <a:lvl5pPr marL="571500" indent="-112713"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5pPr>
              <a:lvl6pPr marL="685800" indent="-111125" algn="l" defTabSz="1018879" rtl="0" eaLnBrk="1" latinLnBrk="0" hangingPunct="1">
                <a:spcBef>
                  <a:spcPts val="500"/>
                </a:spcBef>
                <a:buClr>
                  <a:schemeClr val="tx1"/>
                </a:buClr>
                <a:buFont typeface="Arial" panose="020B0604020202020204" pitchFamily="34" charset="0"/>
                <a:buChar char="–"/>
                <a:defRPr sz="900" kern="1200">
                  <a:solidFill>
                    <a:schemeClr val="tx1"/>
                  </a:solidFill>
                  <a:latin typeface="+mn-lt"/>
                  <a:ea typeface="+mn-ea"/>
                  <a:cs typeface="+mn-cs"/>
                </a:defRPr>
              </a:lvl6pPr>
              <a:lvl7pPr marL="796925" indent="-107950"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7pPr>
              <a:lvl8pPr marL="914400"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8pPr>
              <a:lvl9pPr marL="1030288" indent="-115888"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9pPr>
            </a:lstStyle>
            <a:p>
              <a:pPr marL="0" indent="0">
                <a:buNone/>
              </a:pPr>
              <a:r>
                <a:rPr lang="en-US" dirty="0" smtClean="0"/>
                <a:t>Math</a:t>
              </a:r>
              <a:endParaRPr lang="en-US" dirty="0"/>
            </a:p>
          </p:txBody>
        </p:sp>
        <p:sp>
          <p:nvSpPr>
            <p:cNvPr id="21" name="Text Placeholder 12"/>
            <p:cNvSpPr txBox="1">
              <a:spLocks/>
            </p:cNvSpPr>
            <p:nvPr/>
          </p:nvSpPr>
          <p:spPr bwMode="gray">
            <a:xfrm>
              <a:off x="1019666" y="3914922"/>
              <a:ext cx="822960" cy="138499"/>
            </a:xfrm>
            <a:prstGeom prst="rect">
              <a:avLst/>
            </a:prstGeom>
          </p:spPr>
          <p:txBody>
            <a:bodyPr vert="horz" wrap="square" lIns="0" tIns="0" rIns="0" bIns="0" rtlCol="0">
              <a:spAutoFit/>
            </a:bodyPr>
            <a:lstStyle>
              <a:lvl1pPr marL="112713"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1pPr>
              <a:lvl2pPr marL="230188" indent="-117475"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2pPr>
              <a:lvl3pPr marL="342900"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3pPr>
              <a:lvl4pPr marL="458788"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4pPr>
              <a:lvl5pPr marL="571500" indent="-112713"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5pPr>
              <a:lvl6pPr marL="685800" indent="-111125" algn="l" defTabSz="1018879" rtl="0" eaLnBrk="1" latinLnBrk="0" hangingPunct="1">
                <a:spcBef>
                  <a:spcPts val="500"/>
                </a:spcBef>
                <a:buClr>
                  <a:schemeClr val="tx1"/>
                </a:buClr>
                <a:buFont typeface="Arial" panose="020B0604020202020204" pitchFamily="34" charset="0"/>
                <a:buChar char="–"/>
                <a:defRPr sz="900" kern="1200">
                  <a:solidFill>
                    <a:schemeClr val="tx1"/>
                  </a:solidFill>
                  <a:latin typeface="+mn-lt"/>
                  <a:ea typeface="+mn-ea"/>
                  <a:cs typeface="+mn-cs"/>
                </a:defRPr>
              </a:lvl6pPr>
              <a:lvl7pPr marL="796925" indent="-107950"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7pPr>
              <a:lvl8pPr marL="914400"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8pPr>
              <a:lvl9pPr marL="1030288" indent="-115888"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9pPr>
            </a:lstStyle>
            <a:p>
              <a:pPr marL="0" indent="0">
                <a:buNone/>
              </a:pPr>
              <a:r>
                <a:rPr lang="en-US" dirty="0" smtClean="0"/>
                <a:t>Science</a:t>
              </a:r>
              <a:endParaRPr lang="en-US" dirty="0"/>
            </a:p>
          </p:txBody>
        </p:sp>
        <p:sp>
          <p:nvSpPr>
            <p:cNvPr id="22" name="Text Placeholder 12"/>
            <p:cNvSpPr txBox="1">
              <a:spLocks/>
            </p:cNvSpPr>
            <p:nvPr/>
          </p:nvSpPr>
          <p:spPr bwMode="gray">
            <a:xfrm>
              <a:off x="1019666" y="4172221"/>
              <a:ext cx="1168730" cy="138499"/>
            </a:xfrm>
            <a:prstGeom prst="rect">
              <a:avLst/>
            </a:prstGeom>
          </p:spPr>
          <p:txBody>
            <a:bodyPr vert="horz" wrap="square" lIns="0" tIns="0" rIns="0" bIns="0" rtlCol="0">
              <a:spAutoFit/>
            </a:bodyPr>
            <a:lstStyle>
              <a:lvl1pPr marL="112713"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1pPr>
              <a:lvl2pPr marL="230188" indent="-117475"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2pPr>
              <a:lvl3pPr marL="342900"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3pPr>
              <a:lvl4pPr marL="458788"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4pPr>
              <a:lvl5pPr marL="571500" indent="-112713"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5pPr>
              <a:lvl6pPr marL="685800" indent="-111125" algn="l" defTabSz="1018879" rtl="0" eaLnBrk="1" latinLnBrk="0" hangingPunct="1">
                <a:spcBef>
                  <a:spcPts val="500"/>
                </a:spcBef>
                <a:buClr>
                  <a:schemeClr val="tx1"/>
                </a:buClr>
                <a:buFont typeface="Arial" panose="020B0604020202020204" pitchFamily="34" charset="0"/>
                <a:buChar char="–"/>
                <a:defRPr sz="900" kern="1200">
                  <a:solidFill>
                    <a:schemeClr val="tx1"/>
                  </a:solidFill>
                  <a:latin typeface="+mn-lt"/>
                  <a:ea typeface="+mn-ea"/>
                  <a:cs typeface="+mn-cs"/>
                </a:defRPr>
              </a:lvl6pPr>
              <a:lvl7pPr marL="796925" indent="-107950"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7pPr>
              <a:lvl8pPr marL="914400"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8pPr>
              <a:lvl9pPr marL="1030288" indent="-115888"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9pPr>
            </a:lstStyle>
            <a:p>
              <a:pPr marL="0" indent="0">
                <a:buNone/>
              </a:pPr>
              <a:r>
                <a:rPr lang="en-US" dirty="0" smtClean="0"/>
                <a:t>Foreign Language</a:t>
              </a:r>
              <a:endParaRPr lang="en-US" dirty="0"/>
            </a:p>
          </p:txBody>
        </p:sp>
        <p:sp>
          <p:nvSpPr>
            <p:cNvPr id="23" name="Text Placeholder 12"/>
            <p:cNvSpPr txBox="1">
              <a:spLocks/>
            </p:cNvSpPr>
            <p:nvPr/>
          </p:nvSpPr>
          <p:spPr bwMode="gray">
            <a:xfrm>
              <a:off x="1019666" y="4429520"/>
              <a:ext cx="822960" cy="138499"/>
            </a:xfrm>
            <a:prstGeom prst="rect">
              <a:avLst/>
            </a:prstGeom>
          </p:spPr>
          <p:txBody>
            <a:bodyPr vert="horz" wrap="square" lIns="0" tIns="0" rIns="0" bIns="0" rtlCol="0">
              <a:spAutoFit/>
            </a:bodyPr>
            <a:lstStyle>
              <a:lvl1pPr marL="112713"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1pPr>
              <a:lvl2pPr marL="230188" indent="-117475"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2pPr>
              <a:lvl3pPr marL="342900"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3pPr>
              <a:lvl4pPr marL="458788"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4pPr>
              <a:lvl5pPr marL="571500" indent="-112713"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5pPr>
              <a:lvl6pPr marL="685800" indent="-111125" algn="l" defTabSz="1018879" rtl="0" eaLnBrk="1" latinLnBrk="0" hangingPunct="1">
                <a:spcBef>
                  <a:spcPts val="500"/>
                </a:spcBef>
                <a:buClr>
                  <a:schemeClr val="tx1"/>
                </a:buClr>
                <a:buFont typeface="Arial" panose="020B0604020202020204" pitchFamily="34" charset="0"/>
                <a:buChar char="–"/>
                <a:defRPr sz="900" kern="1200">
                  <a:solidFill>
                    <a:schemeClr val="tx1"/>
                  </a:solidFill>
                  <a:latin typeface="+mn-lt"/>
                  <a:ea typeface="+mn-ea"/>
                  <a:cs typeface="+mn-cs"/>
                </a:defRPr>
              </a:lvl6pPr>
              <a:lvl7pPr marL="796925" indent="-107950"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7pPr>
              <a:lvl8pPr marL="914400"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8pPr>
              <a:lvl9pPr marL="1030288" indent="-115888"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9pPr>
            </a:lstStyle>
            <a:p>
              <a:pPr marL="0" indent="0">
                <a:buNone/>
              </a:pPr>
              <a:r>
                <a:rPr lang="en-US" dirty="0" smtClean="0"/>
                <a:t>Fine Arts</a:t>
              </a:r>
              <a:endParaRPr lang="en-US" dirty="0"/>
            </a:p>
          </p:txBody>
        </p:sp>
        <p:sp>
          <p:nvSpPr>
            <p:cNvPr id="24" name="Text Placeholder 12"/>
            <p:cNvSpPr txBox="1">
              <a:spLocks/>
            </p:cNvSpPr>
            <p:nvPr/>
          </p:nvSpPr>
          <p:spPr bwMode="gray">
            <a:xfrm>
              <a:off x="1019665" y="4686817"/>
              <a:ext cx="1444515" cy="138499"/>
            </a:xfrm>
            <a:prstGeom prst="rect">
              <a:avLst/>
            </a:prstGeom>
          </p:spPr>
          <p:txBody>
            <a:bodyPr vert="horz" wrap="square" lIns="0" tIns="0" rIns="0" bIns="0" rtlCol="0">
              <a:spAutoFit/>
            </a:bodyPr>
            <a:lstStyle>
              <a:lvl1pPr marL="112713"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1pPr>
              <a:lvl2pPr marL="230188" indent="-117475"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2pPr>
              <a:lvl3pPr marL="342900"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3pPr>
              <a:lvl4pPr marL="458788"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4pPr>
              <a:lvl5pPr marL="571500" indent="-112713"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5pPr>
              <a:lvl6pPr marL="685800" indent="-111125" algn="l" defTabSz="1018879" rtl="0" eaLnBrk="1" latinLnBrk="0" hangingPunct="1">
                <a:spcBef>
                  <a:spcPts val="500"/>
                </a:spcBef>
                <a:buClr>
                  <a:schemeClr val="tx1"/>
                </a:buClr>
                <a:buFont typeface="Arial" panose="020B0604020202020204" pitchFamily="34" charset="0"/>
                <a:buChar char="–"/>
                <a:defRPr sz="900" kern="1200">
                  <a:solidFill>
                    <a:schemeClr val="tx1"/>
                  </a:solidFill>
                  <a:latin typeface="+mn-lt"/>
                  <a:ea typeface="+mn-ea"/>
                  <a:cs typeface="+mn-cs"/>
                </a:defRPr>
              </a:lvl6pPr>
              <a:lvl7pPr marL="796925" indent="-107950"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7pPr>
              <a:lvl8pPr marL="914400"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8pPr>
              <a:lvl9pPr marL="1030288" indent="-115888"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9pPr>
            </a:lstStyle>
            <a:p>
              <a:pPr marL="0" indent="0">
                <a:buNone/>
              </a:pPr>
              <a:r>
                <a:rPr lang="en-US" dirty="0" smtClean="0"/>
                <a:t>Other</a:t>
              </a:r>
              <a:endParaRPr lang="en-US" dirty="0"/>
            </a:p>
          </p:txBody>
        </p:sp>
      </p:grpSp>
      <p:sp>
        <p:nvSpPr>
          <p:cNvPr id="25" name="Text Placeholder 12"/>
          <p:cNvSpPr txBox="1">
            <a:spLocks/>
          </p:cNvSpPr>
          <p:nvPr/>
        </p:nvSpPr>
        <p:spPr bwMode="gray">
          <a:xfrm>
            <a:off x="510867" y="5861632"/>
            <a:ext cx="2648197" cy="618118"/>
          </a:xfrm>
          <a:prstGeom prst="rect">
            <a:avLst/>
          </a:prstGeom>
        </p:spPr>
        <p:txBody>
          <a:bodyPr vert="horz" wrap="square" lIns="0" tIns="0" rIns="0" bIns="0" rtlCol="0">
            <a:spAutoFit/>
          </a:bodyPr>
          <a:lstStyle>
            <a:lvl1pPr marL="112713"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1pPr>
            <a:lvl2pPr marL="230188" indent="-117475"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2pPr>
            <a:lvl3pPr marL="342900"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3pPr>
            <a:lvl4pPr marL="458788"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4pPr>
            <a:lvl5pPr marL="571500" indent="-112713"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5pPr>
            <a:lvl6pPr marL="685800" indent="-111125" algn="l" defTabSz="1018879" rtl="0" eaLnBrk="1" latinLnBrk="0" hangingPunct="1">
              <a:spcBef>
                <a:spcPts val="500"/>
              </a:spcBef>
              <a:buClr>
                <a:schemeClr val="tx1"/>
              </a:buClr>
              <a:buFont typeface="Arial" panose="020B0604020202020204" pitchFamily="34" charset="0"/>
              <a:buChar char="–"/>
              <a:defRPr sz="900" kern="1200">
                <a:solidFill>
                  <a:schemeClr val="tx1"/>
                </a:solidFill>
                <a:latin typeface="+mn-lt"/>
                <a:ea typeface="+mn-ea"/>
                <a:cs typeface="+mn-cs"/>
              </a:defRPr>
            </a:lvl6pPr>
            <a:lvl7pPr marL="796925" indent="-107950"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7pPr>
            <a:lvl8pPr marL="914400"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8pPr>
            <a:lvl9pPr marL="1030288" indent="-115888"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9pPr>
          </a:lstStyle>
          <a:p>
            <a:pPr marL="0" indent="0">
              <a:buNone/>
            </a:pPr>
            <a:r>
              <a:rPr lang="en-US" b="1" dirty="0" smtClean="0"/>
              <a:t>Homework Time Expectation</a:t>
            </a:r>
            <a:endParaRPr lang="en-US" dirty="0" smtClean="0"/>
          </a:p>
          <a:p>
            <a:pPr marL="0" indent="0">
              <a:buNone/>
            </a:pPr>
            <a:r>
              <a:rPr lang="en-US" i="1" dirty="0" smtClean="0"/>
              <a:t>How much time per week, on average, should students spend on homework to be successful in your class?</a:t>
            </a:r>
            <a:endParaRPr lang="en-US" i="1" dirty="0"/>
          </a:p>
        </p:txBody>
      </p:sp>
      <p:grpSp>
        <p:nvGrpSpPr>
          <p:cNvPr id="68" name="Group 67"/>
          <p:cNvGrpSpPr/>
          <p:nvPr/>
        </p:nvGrpSpPr>
        <p:grpSpPr>
          <a:xfrm>
            <a:off x="700645" y="6771726"/>
            <a:ext cx="2330702" cy="2551168"/>
            <a:chOff x="842797" y="5779317"/>
            <a:chExt cx="2330702" cy="2551168"/>
          </a:xfrm>
        </p:grpSpPr>
        <p:sp>
          <p:nvSpPr>
            <p:cNvPr id="26" name="Oval 25"/>
            <p:cNvSpPr/>
            <p:nvPr/>
          </p:nvSpPr>
          <p:spPr bwMode="gray">
            <a:xfrm>
              <a:off x="842798" y="5779317"/>
              <a:ext cx="207818" cy="201881"/>
            </a:xfrm>
            <a:prstGeom prst="ellipse">
              <a:avLst/>
            </a:prstGeom>
            <a:no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27" name="Oval 26"/>
            <p:cNvSpPr/>
            <p:nvPr/>
          </p:nvSpPr>
          <p:spPr bwMode="gray">
            <a:xfrm>
              <a:off x="842798" y="6040349"/>
              <a:ext cx="207818" cy="201881"/>
            </a:xfrm>
            <a:prstGeom prst="ellipse">
              <a:avLst/>
            </a:prstGeom>
            <a:no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28" name="Oval 27"/>
            <p:cNvSpPr/>
            <p:nvPr/>
          </p:nvSpPr>
          <p:spPr bwMode="gray">
            <a:xfrm>
              <a:off x="842798" y="6301381"/>
              <a:ext cx="207818" cy="201881"/>
            </a:xfrm>
            <a:prstGeom prst="ellipse">
              <a:avLst/>
            </a:prstGeom>
            <a:no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29" name="Oval 28"/>
            <p:cNvSpPr/>
            <p:nvPr/>
          </p:nvSpPr>
          <p:spPr bwMode="gray">
            <a:xfrm>
              <a:off x="842798" y="6562413"/>
              <a:ext cx="207818" cy="201881"/>
            </a:xfrm>
            <a:prstGeom prst="ellipse">
              <a:avLst/>
            </a:prstGeom>
            <a:no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30" name="Oval 29"/>
            <p:cNvSpPr/>
            <p:nvPr/>
          </p:nvSpPr>
          <p:spPr bwMode="gray">
            <a:xfrm>
              <a:off x="842798" y="6823445"/>
              <a:ext cx="207818" cy="201881"/>
            </a:xfrm>
            <a:prstGeom prst="ellipse">
              <a:avLst/>
            </a:prstGeom>
            <a:no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31" name="Oval 30"/>
            <p:cNvSpPr/>
            <p:nvPr/>
          </p:nvSpPr>
          <p:spPr bwMode="gray">
            <a:xfrm>
              <a:off x="842798" y="7084477"/>
              <a:ext cx="207818" cy="201881"/>
            </a:xfrm>
            <a:prstGeom prst="ellipse">
              <a:avLst/>
            </a:prstGeom>
            <a:no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32" name="Oval 31"/>
            <p:cNvSpPr/>
            <p:nvPr/>
          </p:nvSpPr>
          <p:spPr bwMode="gray">
            <a:xfrm>
              <a:off x="842798" y="7345509"/>
              <a:ext cx="207818" cy="201881"/>
            </a:xfrm>
            <a:prstGeom prst="ellipse">
              <a:avLst/>
            </a:prstGeom>
            <a:no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33" name="Text Placeholder 12"/>
            <p:cNvSpPr txBox="1">
              <a:spLocks/>
            </p:cNvSpPr>
            <p:nvPr/>
          </p:nvSpPr>
          <p:spPr bwMode="gray">
            <a:xfrm>
              <a:off x="1161819" y="5811008"/>
              <a:ext cx="2011680" cy="138499"/>
            </a:xfrm>
            <a:prstGeom prst="rect">
              <a:avLst/>
            </a:prstGeom>
          </p:spPr>
          <p:txBody>
            <a:bodyPr vert="horz" wrap="square" lIns="0" tIns="0" rIns="0" bIns="0" rtlCol="0">
              <a:spAutoFit/>
            </a:bodyPr>
            <a:lstStyle>
              <a:lvl1pPr marL="112713"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1pPr>
              <a:lvl2pPr marL="230188" indent="-117475"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2pPr>
              <a:lvl3pPr marL="342900"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3pPr>
              <a:lvl4pPr marL="458788"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4pPr>
              <a:lvl5pPr marL="571500" indent="-112713"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5pPr>
              <a:lvl6pPr marL="685800" indent="-111125" algn="l" defTabSz="1018879" rtl="0" eaLnBrk="1" latinLnBrk="0" hangingPunct="1">
                <a:spcBef>
                  <a:spcPts val="500"/>
                </a:spcBef>
                <a:buClr>
                  <a:schemeClr val="tx1"/>
                </a:buClr>
                <a:buFont typeface="Arial" panose="020B0604020202020204" pitchFamily="34" charset="0"/>
                <a:buChar char="–"/>
                <a:defRPr sz="900" kern="1200">
                  <a:solidFill>
                    <a:schemeClr val="tx1"/>
                  </a:solidFill>
                  <a:latin typeface="+mn-lt"/>
                  <a:ea typeface="+mn-ea"/>
                  <a:cs typeface="+mn-cs"/>
                </a:defRPr>
              </a:lvl6pPr>
              <a:lvl7pPr marL="796925" indent="-107950"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7pPr>
              <a:lvl8pPr marL="914400"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8pPr>
              <a:lvl9pPr marL="1030288" indent="-115888"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9pPr>
            </a:lstStyle>
            <a:p>
              <a:pPr marL="0" indent="0">
                <a:buNone/>
              </a:pPr>
              <a:r>
                <a:rPr lang="en-US" dirty="0" smtClean="0"/>
                <a:t>0-1 hours</a:t>
              </a:r>
              <a:endParaRPr lang="en-US" i="1" dirty="0"/>
            </a:p>
          </p:txBody>
        </p:sp>
        <p:sp>
          <p:nvSpPr>
            <p:cNvPr id="34" name="Text Placeholder 12"/>
            <p:cNvSpPr txBox="1">
              <a:spLocks/>
            </p:cNvSpPr>
            <p:nvPr/>
          </p:nvSpPr>
          <p:spPr bwMode="gray">
            <a:xfrm>
              <a:off x="1161819" y="6072040"/>
              <a:ext cx="2011680" cy="138499"/>
            </a:xfrm>
            <a:prstGeom prst="rect">
              <a:avLst/>
            </a:prstGeom>
          </p:spPr>
          <p:txBody>
            <a:bodyPr vert="horz" wrap="square" lIns="0" tIns="0" rIns="0" bIns="0" rtlCol="0">
              <a:spAutoFit/>
            </a:bodyPr>
            <a:lstStyle>
              <a:lvl1pPr marL="112713"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1pPr>
              <a:lvl2pPr marL="230188" indent="-117475"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2pPr>
              <a:lvl3pPr marL="342900"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3pPr>
              <a:lvl4pPr marL="458788"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4pPr>
              <a:lvl5pPr marL="571500" indent="-112713"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5pPr>
              <a:lvl6pPr marL="685800" indent="-111125" algn="l" defTabSz="1018879" rtl="0" eaLnBrk="1" latinLnBrk="0" hangingPunct="1">
                <a:spcBef>
                  <a:spcPts val="500"/>
                </a:spcBef>
                <a:buClr>
                  <a:schemeClr val="tx1"/>
                </a:buClr>
                <a:buFont typeface="Arial" panose="020B0604020202020204" pitchFamily="34" charset="0"/>
                <a:buChar char="–"/>
                <a:defRPr sz="900" kern="1200">
                  <a:solidFill>
                    <a:schemeClr val="tx1"/>
                  </a:solidFill>
                  <a:latin typeface="+mn-lt"/>
                  <a:ea typeface="+mn-ea"/>
                  <a:cs typeface="+mn-cs"/>
                </a:defRPr>
              </a:lvl6pPr>
              <a:lvl7pPr marL="796925" indent="-107950"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7pPr>
              <a:lvl8pPr marL="914400"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8pPr>
              <a:lvl9pPr marL="1030288" indent="-115888"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9pPr>
            </a:lstStyle>
            <a:p>
              <a:pPr marL="0" indent="0">
                <a:buNone/>
              </a:pPr>
              <a:r>
                <a:rPr lang="en-US" dirty="0" smtClean="0"/>
                <a:t>1-2 hours</a:t>
              </a:r>
              <a:endParaRPr lang="en-US" i="1" dirty="0"/>
            </a:p>
          </p:txBody>
        </p:sp>
        <p:sp>
          <p:nvSpPr>
            <p:cNvPr id="35" name="Text Placeholder 12"/>
            <p:cNvSpPr txBox="1">
              <a:spLocks/>
            </p:cNvSpPr>
            <p:nvPr/>
          </p:nvSpPr>
          <p:spPr bwMode="gray">
            <a:xfrm>
              <a:off x="1161819" y="6333072"/>
              <a:ext cx="2011680" cy="138499"/>
            </a:xfrm>
            <a:prstGeom prst="rect">
              <a:avLst/>
            </a:prstGeom>
          </p:spPr>
          <p:txBody>
            <a:bodyPr vert="horz" wrap="square" lIns="0" tIns="0" rIns="0" bIns="0" rtlCol="0">
              <a:spAutoFit/>
            </a:bodyPr>
            <a:lstStyle>
              <a:lvl1pPr marL="112713"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1pPr>
              <a:lvl2pPr marL="230188" indent="-117475"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2pPr>
              <a:lvl3pPr marL="342900"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3pPr>
              <a:lvl4pPr marL="458788"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4pPr>
              <a:lvl5pPr marL="571500" indent="-112713"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5pPr>
              <a:lvl6pPr marL="685800" indent="-111125" algn="l" defTabSz="1018879" rtl="0" eaLnBrk="1" latinLnBrk="0" hangingPunct="1">
                <a:spcBef>
                  <a:spcPts val="500"/>
                </a:spcBef>
                <a:buClr>
                  <a:schemeClr val="tx1"/>
                </a:buClr>
                <a:buFont typeface="Arial" panose="020B0604020202020204" pitchFamily="34" charset="0"/>
                <a:buChar char="–"/>
                <a:defRPr sz="900" kern="1200">
                  <a:solidFill>
                    <a:schemeClr val="tx1"/>
                  </a:solidFill>
                  <a:latin typeface="+mn-lt"/>
                  <a:ea typeface="+mn-ea"/>
                  <a:cs typeface="+mn-cs"/>
                </a:defRPr>
              </a:lvl6pPr>
              <a:lvl7pPr marL="796925" indent="-107950"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7pPr>
              <a:lvl8pPr marL="914400"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8pPr>
              <a:lvl9pPr marL="1030288" indent="-115888"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9pPr>
            </a:lstStyle>
            <a:p>
              <a:pPr marL="0" indent="0">
                <a:buNone/>
              </a:pPr>
              <a:r>
                <a:rPr lang="en-US" dirty="0" smtClean="0"/>
                <a:t>2-3 hours</a:t>
              </a:r>
              <a:endParaRPr lang="en-US" dirty="0"/>
            </a:p>
          </p:txBody>
        </p:sp>
        <p:sp>
          <p:nvSpPr>
            <p:cNvPr id="36" name="Text Placeholder 12"/>
            <p:cNvSpPr txBox="1">
              <a:spLocks/>
            </p:cNvSpPr>
            <p:nvPr/>
          </p:nvSpPr>
          <p:spPr bwMode="gray">
            <a:xfrm>
              <a:off x="1161819" y="6594104"/>
              <a:ext cx="2011680" cy="138499"/>
            </a:xfrm>
            <a:prstGeom prst="rect">
              <a:avLst/>
            </a:prstGeom>
          </p:spPr>
          <p:txBody>
            <a:bodyPr vert="horz" wrap="square" lIns="0" tIns="0" rIns="0" bIns="0" rtlCol="0">
              <a:spAutoFit/>
            </a:bodyPr>
            <a:lstStyle>
              <a:lvl1pPr marL="112713"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1pPr>
              <a:lvl2pPr marL="230188" indent="-117475"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2pPr>
              <a:lvl3pPr marL="342900"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3pPr>
              <a:lvl4pPr marL="458788"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4pPr>
              <a:lvl5pPr marL="571500" indent="-112713"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5pPr>
              <a:lvl6pPr marL="685800" indent="-111125" algn="l" defTabSz="1018879" rtl="0" eaLnBrk="1" latinLnBrk="0" hangingPunct="1">
                <a:spcBef>
                  <a:spcPts val="500"/>
                </a:spcBef>
                <a:buClr>
                  <a:schemeClr val="tx1"/>
                </a:buClr>
                <a:buFont typeface="Arial" panose="020B0604020202020204" pitchFamily="34" charset="0"/>
                <a:buChar char="–"/>
                <a:defRPr sz="900" kern="1200">
                  <a:solidFill>
                    <a:schemeClr val="tx1"/>
                  </a:solidFill>
                  <a:latin typeface="+mn-lt"/>
                  <a:ea typeface="+mn-ea"/>
                  <a:cs typeface="+mn-cs"/>
                </a:defRPr>
              </a:lvl6pPr>
              <a:lvl7pPr marL="796925" indent="-107950"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7pPr>
              <a:lvl8pPr marL="914400"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8pPr>
              <a:lvl9pPr marL="1030288" indent="-115888"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9pPr>
            </a:lstStyle>
            <a:p>
              <a:pPr marL="0" indent="0">
                <a:buNone/>
              </a:pPr>
              <a:r>
                <a:rPr lang="en-US" dirty="0" smtClean="0"/>
                <a:t>3-4 hours</a:t>
              </a:r>
              <a:endParaRPr lang="en-US" dirty="0"/>
            </a:p>
          </p:txBody>
        </p:sp>
        <p:sp>
          <p:nvSpPr>
            <p:cNvPr id="37" name="Text Placeholder 12"/>
            <p:cNvSpPr txBox="1">
              <a:spLocks/>
            </p:cNvSpPr>
            <p:nvPr/>
          </p:nvSpPr>
          <p:spPr bwMode="gray">
            <a:xfrm>
              <a:off x="1161819" y="6855136"/>
              <a:ext cx="2011680" cy="138499"/>
            </a:xfrm>
            <a:prstGeom prst="rect">
              <a:avLst/>
            </a:prstGeom>
          </p:spPr>
          <p:txBody>
            <a:bodyPr vert="horz" wrap="square" lIns="0" tIns="0" rIns="0" bIns="0" rtlCol="0">
              <a:spAutoFit/>
            </a:bodyPr>
            <a:lstStyle>
              <a:lvl1pPr marL="112713"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1pPr>
              <a:lvl2pPr marL="230188" indent="-117475"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2pPr>
              <a:lvl3pPr marL="342900"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3pPr>
              <a:lvl4pPr marL="458788"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4pPr>
              <a:lvl5pPr marL="571500" indent="-112713"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5pPr>
              <a:lvl6pPr marL="685800" indent="-111125" algn="l" defTabSz="1018879" rtl="0" eaLnBrk="1" latinLnBrk="0" hangingPunct="1">
                <a:spcBef>
                  <a:spcPts val="500"/>
                </a:spcBef>
                <a:buClr>
                  <a:schemeClr val="tx1"/>
                </a:buClr>
                <a:buFont typeface="Arial" panose="020B0604020202020204" pitchFamily="34" charset="0"/>
                <a:buChar char="–"/>
                <a:defRPr sz="900" kern="1200">
                  <a:solidFill>
                    <a:schemeClr val="tx1"/>
                  </a:solidFill>
                  <a:latin typeface="+mn-lt"/>
                  <a:ea typeface="+mn-ea"/>
                  <a:cs typeface="+mn-cs"/>
                </a:defRPr>
              </a:lvl6pPr>
              <a:lvl7pPr marL="796925" indent="-107950"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7pPr>
              <a:lvl8pPr marL="914400"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8pPr>
              <a:lvl9pPr marL="1030288" indent="-115888"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9pPr>
            </a:lstStyle>
            <a:p>
              <a:pPr marL="0" indent="0">
                <a:buNone/>
              </a:pPr>
              <a:r>
                <a:rPr lang="en-US" dirty="0" smtClean="0"/>
                <a:t>4-5 hours</a:t>
              </a:r>
              <a:endParaRPr lang="en-US" dirty="0"/>
            </a:p>
          </p:txBody>
        </p:sp>
        <p:sp>
          <p:nvSpPr>
            <p:cNvPr id="38" name="Text Placeholder 12"/>
            <p:cNvSpPr txBox="1">
              <a:spLocks/>
            </p:cNvSpPr>
            <p:nvPr/>
          </p:nvSpPr>
          <p:spPr bwMode="gray">
            <a:xfrm>
              <a:off x="1161819" y="7116168"/>
              <a:ext cx="2011680" cy="138499"/>
            </a:xfrm>
            <a:prstGeom prst="rect">
              <a:avLst/>
            </a:prstGeom>
          </p:spPr>
          <p:txBody>
            <a:bodyPr vert="horz" wrap="square" lIns="0" tIns="0" rIns="0" bIns="0" rtlCol="0">
              <a:spAutoFit/>
            </a:bodyPr>
            <a:lstStyle>
              <a:lvl1pPr marL="112713"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1pPr>
              <a:lvl2pPr marL="230188" indent="-117475"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2pPr>
              <a:lvl3pPr marL="342900"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3pPr>
              <a:lvl4pPr marL="458788"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4pPr>
              <a:lvl5pPr marL="571500" indent="-112713"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5pPr>
              <a:lvl6pPr marL="685800" indent="-111125" algn="l" defTabSz="1018879" rtl="0" eaLnBrk="1" latinLnBrk="0" hangingPunct="1">
                <a:spcBef>
                  <a:spcPts val="500"/>
                </a:spcBef>
                <a:buClr>
                  <a:schemeClr val="tx1"/>
                </a:buClr>
                <a:buFont typeface="Arial" panose="020B0604020202020204" pitchFamily="34" charset="0"/>
                <a:buChar char="–"/>
                <a:defRPr sz="900" kern="1200">
                  <a:solidFill>
                    <a:schemeClr val="tx1"/>
                  </a:solidFill>
                  <a:latin typeface="+mn-lt"/>
                  <a:ea typeface="+mn-ea"/>
                  <a:cs typeface="+mn-cs"/>
                </a:defRPr>
              </a:lvl6pPr>
              <a:lvl7pPr marL="796925" indent="-107950"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7pPr>
              <a:lvl8pPr marL="914400"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8pPr>
              <a:lvl9pPr marL="1030288" indent="-115888"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9pPr>
            </a:lstStyle>
            <a:p>
              <a:pPr marL="0" indent="0">
                <a:buNone/>
              </a:pPr>
              <a:r>
                <a:rPr lang="en-US" dirty="0" smtClean="0"/>
                <a:t>5-6 hours</a:t>
              </a:r>
              <a:endParaRPr lang="en-US" dirty="0"/>
            </a:p>
          </p:txBody>
        </p:sp>
        <p:sp>
          <p:nvSpPr>
            <p:cNvPr id="39" name="Text Placeholder 12"/>
            <p:cNvSpPr txBox="1">
              <a:spLocks/>
            </p:cNvSpPr>
            <p:nvPr/>
          </p:nvSpPr>
          <p:spPr bwMode="gray">
            <a:xfrm>
              <a:off x="1161819" y="7377200"/>
              <a:ext cx="2011680" cy="138499"/>
            </a:xfrm>
            <a:prstGeom prst="rect">
              <a:avLst/>
            </a:prstGeom>
          </p:spPr>
          <p:txBody>
            <a:bodyPr vert="horz" wrap="square" lIns="0" tIns="0" rIns="0" bIns="0" rtlCol="0">
              <a:spAutoFit/>
            </a:bodyPr>
            <a:lstStyle>
              <a:lvl1pPr marL="112713"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1pPr>
              <a:lvl2pPr marL="230188" indent="-117475"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2pPr>
              <a:lvl3pPr marL="342900"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3pPr>
              <a:lvl4pPr marL="458788"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4pPr>
              <a:lvl5pPr marL="571500" indent="-112713"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5pPr>
              <a:lvl6pPr marL="685800" indent="-111125" algn="l" defTabSz="1018879" rtl="0" eaLnBrk="1" latinLnBrk="0" hangingPunct="1">
                <a:spcBef>
                  <a:spcPts val="500"/>
                </a:spcBef>
                <a:buClr>
                  <a:schemeClr val="tx1"/>
                </a:buClr>
                <a:buFont typeface="Arial" panose="020B0604020202020204" pitchFamily="34" charset="0"/>
                <a:buChar char="–"/>
                <a:defRPr sz="900" kern="1200">
                  <a:solidFill>
                    <a:schemeClr val="tx1"/>
                  </a:solidFill>
                  <a:latin typeface="+mn-lt"/>
                  <a:ea typeface="+mn-ea"/>
                  <a:cs typeface="+mn-cs"/>
                </a:defRPr>
              </a:lvl6pPr>
              <a:lvl7pPr marL="796925" indent="-107950"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7pPr>
              <a:lvl8pPr marL="914400"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8pPr>
              <a:lvl9pPr marL="1030288" indent="-115888"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9pPr>
            </a:lstStyle>
            <a:p>
              <a:pPr marL="0" indent="0">
                <a:buNone/>
              </a:pPr>
              <a:r>
                <a:rPr lang="en-US" dirty="0" smtClean="0"/>
                <a:t>6-7 hours</a:t>
              </a:r>
              <a:endParaRPr lang="en-US" dirty="0"/>
            </a:p>
          </p:txBody>
        </p:sp>
        <p:sp>
          <p:nvSpPr>
            <p:cNvPr id="41" name="Oval 40"/>
            <p:cNvSpPr/>
            <p:nvPr/>
          </p:nvSpPr>
          <p:spPr bwMode="gray">
            <a:xfrm>
              <a:off x="842797" y="7606541"/>
              <a:ext cx="207818" cy="201881"/>
            </a:xfrm>
            <a:prstGeom prst="ellipse">
              <a:avLst/>
            </a:prstGeom>
            <a:no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42" name="Oval 41"/>
            <p:cNvSpPr/>
            <p:nvPr/>
          </p:nvSpPr>
          <p:spPr bwMode="gray">
            <a:xfrm>
              <a:off x="842797" y="7867573"/>
              <a:ext cx="207818" cy="201881"/>
            </a:xfrm>
            <a:prstGeom prst="ellipse">
              <a:avLst/>
            </a:prstGeom>
            <a:no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43" name="Oval 42"/>
            <p:cNvSpPr/>
            <p:nvPr/>
          </p:nvSpPr>
          <p:spPr bwMode="gray">
            <a:xfrm>
              <a:off x="842797" y="8128604"/>
              <a:ext cx="207818" cy="201881"/>
            </a:xfrm>
            <a:prstGeom prst="ellipse">
              <a:avLst/>
            </a:prstGeom>
            <a:no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44" name="Text Placeholder 12"/>
            <p:cNvSpPr txBox="1">
              <a:spLocks/>
            </p:cNvSpPr>
            <p:nvPr/>
          </p:nvSpPr>
          <p:spPr bwMode="gray">
            <a:xfrm>
              <a:off x="1161818" y="7638232"/>
              <a:ext cx="2011680" cy="138499"/>
            </a:xfrm>
            <a:prstGeom prst="rect">
              <a:avLst/>
            </a:prstGeom>
          </p:spPr>
          <p:txBody>
            <a:bodyPr vert="horz" wrap="square" lIns="0" tIns="0" rIns="0" bIns="0" rtlCol="0">
              <a:spAutoFit/>
            </a:bodyPr>
            <a:lstStyle>
              <a:lvl1pPr marL="112713"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1pPr>
              <a:lvl2pPr marL="230188" indent="-117475"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2pPr>
              <a:lvl3pPr marL="342900"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3pPr>
              <a:lvl4pPr marL="458788"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4pPr>
              <a:lvl5pPr marL="571500" indent="-112713"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5pPr>
              <a:lvl6pPr marL="685800" indent="-111125" algn="l" defTabSz="1018879" rtl="0" eaLnBrk="1" latinLnBrk="0" hangingPunct="1">
                <a:spcBef>
                  <a:spcPts val="500"/>
                </a:spcBef>
                <a:buClr>
                  <a:schemeClr val="tx1"/>
                </a:buClr>
                <a:buFont typeface="Arial" panose="020B0604020202020204" pitchFamily="34" charset="0"/>
                <a:buChar char="–"/>
                <a:defRPr sz="900" kern="1200">
                  <a:solidFill>
                    <a:schemeClr val="tx1"/>
                  </a:solidFill>
                  <a:latin typeface="+mn-lt"/>
                  <a:ea typeface="+mn-ea"/>
                  <a:cs typeface="+mn-cs"/>
                </a:defRPr>
              </a:lvl6pPr>
              <a:lvl7pPr marL="796925" indent="-107950"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7pPr>
              <a:lvl8pPr marL="914400"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8pPr>
              <a:lvl9pPr marL="1030288" indent="-115888"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9pPr>
            </a:lstStyle>
            <a:p>
              <a:pPr marL="0" indent="0">
                <a:buNone/>
              </a:pPr>
              <a:r>
                <a:rPr lang="en-US" dirty="0" smtClean="0"/>
                <a:t>7-8 hours</a:t>
              </a:r>
              <a:endParaRPr lang="en-US" dirty="0"/>
            </a:p>
          </p:txBody>
        </p:sp>
        <p:sp>
          <p:nvSpPr>
            <p:cNvPr id="45" name="Text Placeholder 12"/>
            <p:cNvSpPr txBox="1">
              <a:spLocks/>
            </p:cNvSpPr>
            <p:nvPr/>
          </p:nvSpPr>
          <p:spPr bwMode="gray">
            <a:xfrm>
              <a:off x="1161818" y="7899264"/>
              <a:ext cx="2011680" cy="138499"/>
            </a:xfrm>
            <a:prstGeom prst="rect">
              <a:avLst/>
            </a:prstGeom>
          </p:spPr>
          <p:txBody>
            <a:bodyPr vert="horz" wrap="square" lIns="0" tIns="0" rIns="0" bIns="0" rtlCol="0">
              <a:spAutoFit/>
            </a:bodyPr>
            <a:lstStyle>
              <a:lvl1pPr marL="112713"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1pPr>
              <a:lvl2pPr marL="230188" indent="-117475"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2pPr>
              <a:lvl3pPr marL="342900"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3pPr>
              <a:lvl4pPr marL="458788"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4pPr>
              <a:lvl5pPr marL="571500" indent="-112713"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5pPr>
              <a:lvl6pPr marL="685800" indent="-111125" algn="l" defTabSz="1018879" rtl="0" eaLnBrk="1" latinLnBrk="0" hangingPunct="1">
                <a:spcBef>
                  <a:spcPts val="500"/>
                </a:spcBef>
                <a:buClr>
                  <a:schemeClr val="tx1"/>
                </a:buClr>
                <a:buFont typeface="Arial" panose="020B0604020202020204" pitchFamily="34" charset="0"/>
                <a:buChar char="–"/>
                <a:defRPr sz="900" kern="1200">
                  <a:solidFill>
                    <a:schemeClr val="tx1"/>
                  </a:solidFill>
                  <a:latin typeface="+mn-lt"/>
                  <a:ea typeface="+mn-ea"/>
                  <a:cs typeface="+mn-cs"/>
                </a:defRPr>
              </a:lvl6pPr>
              <a:lvl7pPr marL="796925" indent="-107950"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7pPr>
              <a:lvl8pPr marL="914400"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8pPr>
              <a:lvl9pPr marL="1030288" indent="-115888"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9pPr>
            </a:lstStyle>
            <a:p>
              <a:pPr marL="0" indent="0">
                <a:buNone/>
              </a:pPr>
              <a:r>
                <a:rPr lang="en-US" dirty="0" smtClean="0"/>
                <a:t>8+ hours</a:t>
              </a:r>
              <a:endParaRPr lang="en-US" dirty="0"/>
            </a:p>
          </p:txBody>
        </p:sp>
        <p:sp>
          <p:nvSpPr>
            <p:cNvPr id="46" name="Text Placeholder 12"/>
            <p:cNvSpPr txBox="1">
              <a:spLocks/>
            </p:cNvSpPr>
            <p:nvPr/>
          </p:nvSpPr>
          <p:spPr bwMode="gray">
            <a:xfrm>
              <a:off x="1161818" y="8160295"/>
              <a:ext cx="2011680" cy="138499"/>
            </a:xfrm>
            <a:prstGeom prst="rect">
              <a:avLst/>
            </a:prstGeom>
          </p:spPr>
          <p:txBody>
            <a:bodyPr vert="horz" wrap="square" lIns="0" tIns="0" rIns="0" bIns="0" rtlCol="0">
              <a:spAutoFit/>
            </a:bodyPr>
            <a:lstStyle>
              <a:lvl1pPr marL="112713"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1pPr>
              <a:lvl2pPr marL="230188" indent="-117475"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2pPr>
              <a:lvl3pPr marL="342900"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3pPr>
              <a:lvl4pPr marL="458788"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4pPr>
              <a:lvl5pPr marL="571500" indent="-112713"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5pPr>
              <a:lvl6pPr marL="685800" indent="-111125" algn="l" defTabSz="1018879" rtl="0" eaLnBrk="1" latinLnBrk="0" hangingPunct="1">
                <a:spcBef>
                  <a:spcPts val="500"/>
                </a:spcBef>
                <a:buClr>
                  <a:schemeClr val="tx1"/>
                </a:buClr>
                <a:buFont typeface="Arial" panose="020B0604020202020204" pitchFamily="34" charset="0"/>
                <a:buChar char="–"/>
                <a:defRPr sz="900" kern="1200">
                  <a:solidFill>
                    <a:schemeClr val="tx1"/>
                  </a:solidFill>
                  <a:latin typeface="+mn-lt"/>
                  <a:ea typeface="+mn-ea"/>
                  <a:cs typeface="+mn-cs"/>
                </a:defRPr>
              </a:lvl6pPr>
              <a:lvl7pPr marL="796925" indent="-107950"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7pPr>
              <a:lvl8pPr marL="914400"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8pPr>
              <a:lvl9pPr marL="1030288" indent="-115888"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9pPr>
            </a:lstStyle>
            <a:p>
              <a:pPr marL="0" indent="0">
                <a:buNone/>
              </a:pPr>
              <a:r>
                <a:rPr lang="en-US" dirty="0" smtClean="0"/>
                <a:t>Not applicable for my course</a:t>
              </a:r>
              <a:endParaRPr lang="en-US" dirty="0"/>
            </a:p>
          </p:txBody>
        </p:sp>
      </p:grpSp>
      <p:sp>
        <p:nvSpPr>
          <p:cNvPr id="47" name="Text Placeholder 12"/>
          <p:cNvSpPr txBox="1">
            <a:spLocks/>
          </p:cNvSpPr>
          <p:nvPr/>
        </p:nvSpPr>
        <p:spPr bwMode="gray">
          <a:xfrm>
            <a:off x="4617791" y="5861632"/>
            <a:ext cx="2648197" cy="756617"/>
          </a:xfrm>
          <a:prstGeom prst="rect">
            <a:avLst/>
          </a:prstGeom>
        </p:spPr>
        <p:txBody>
          <a:bodyPr vert="horz" wrap="square" lIns="0" tIns="0" rIns="0" bIns="0" rtlCol="0">
            <a:spAutoFit/>
          </a:bodyPr>
          <a:lstStyle>
            <a:lvl1pPr marL="112713"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1pPr>
            <a:lvl2pPr marL="230188" indent="-117475"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2pPr>
            <a:lvl3pPr marL="342900"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3pPr>
            <a:lvl4pPr marL="458788"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4pPr>
            <a:lvl5pPr marL="571500" indent="-112713"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5pPr>
            <a:lvl6pPr marL="685800" indent="-111125" algn="l" defTabSz="1018879" rtl="0" eaLnBrk="1" latinLnBrk="0" hangingPunct="1">
              <a:spcBef>
                <a:spcPts val="500"/>
              </a:spcBef>
              <a:buClr>
                <a:schemeClr val="tx1"/>
              </a:buClr>
              <a:buFont typeface="Arial" panose="020B0604020202020204" pitchFamily="34" charset="0"/>
              <a:buChar char="–"/>
              <a:defRPr sz="900" kern="1200">
                <a:solidFill>
                  <a:schemeClr val="tx1"/>
                </a:solidFill>
                <a:latin typeface="+mn-lt"/>
                <a:ea typeface="+mn-ea"/>
                <a:cs typeface="+mn-cs"/>
              </a:defRPr>
            </a:lvl6pPr>
            <a:lvl7pPr marL="796925" indent="-107950"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7pPr>
            <a:lvl8pPr marL="914400"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8pPr>
            <a:lvl9pPr marL="1030288" indent="-115888"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9pPr>
          </a:lstStyle>
          <a:p>
            <a:pPr marL="0" indent="0">
              <a:buNone/>
            </a:pPr>
            <a:r>
              <a:rPr lang="en-US" b="1" dirty="0" smtClean="0"/>
              <a:t>Test Prep Expectation</a:t>
            </a:r>
            <a:endParaRPr lang="en-US" dirty="0" smtClean="0"/>
          </a:p>
          <a:p>
            <a:pPr marL="0" indent="0">
              <a:buNone/>
            </a:pPr>
            <a:r>
              <a:rPr lang="en-US" i="1" dirty="0" smtClean="0"/>
              <a:t>How much time per week, on average, should students spend preparing for tests or special assignments (projects, term papers) to be successful in your class?</a:t>
            </a:r>
            <a:endParaRPr lang="en-US" i="1" dirty="0"/>
          </a:p>
        </p:txBody>
      </p:sp>
      <p:grpSp>
        <p:nvGrpSpPr>
          <p:cNvPr id="69" name="Group 68"/>
          <p:cNvGrpSpPr/>
          <p:nvPr/>
        </p:nvGrpSpPr>
        <p:grpSpPr>
          <a:xfrm>
            <a:off x="4759943" y="6771726"/>
            <a:ext cx="2330702" cy="2551168"/>
            <a:chOff x="4759943" y="5779317"/>
            <a:chExt cx="2330702" cy="2551168"/>
          </a:xfrm>
        </p:grpSpPr>
        <p:sp>
          <p:nvSpPr>
            <p:cNvPr id="48" name="Oval 47"/>
            <p:cNvSpPr/>
            <p:nvPr/>
          </p:nvSpPr>
          <p:spPr bwMode="gray">
            <a:xfrm>
              <a:off x="4759944" y="5779317"/>
              <a:ext cx="207818" cy="201881"/>
            </a:xfrm>
            <a:prstGeom prst="ellipse">
              <a:avLst/>
            </a:prstGeom>
            <a:no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49" name="Oval 48"/>
            <p:cNvSpPr/>
            <p:nvPr/>
          </p:nvSpPr>
          <p:spPr bwMode="gray">
            <a:xfrm>
              <a:off x="4759944" y="6040349"/>
              <a:ext cx="207818" cy="201881"/>
            </a:xfrm>
            <a:prstGeom prst="ellipse">
              <a:avLst/>
            </a:prstGeom>
            <a:no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50" name="Oval 49"/>
            <p:cNvSpPr/>
            <p:nvPr/>
          </p:nvSpPr>
          <p:spPr bwMode="gray">
            <a:xfrm>
              <a:off x="4759944" y="6301381"/>
              <a:ext cx="207818" cy="201881"/>
            </a:xfrm>
            <a:prstGeom prst="ellipse">
              <a:avLst/>
            </a:prstGeom>
            <a:no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51" name="Oval 50"/>
            <p:cNvSpPr/>
            <p:nvPr/>
          </p:nvSpPr>
          <p:spPr bwMode="gray">
            <a:xfrm>
              <a:off x="4759944" y="6562413"/>
              <a:ext cx="207818" cy="201881"/>
            </a:xfrm>
            <a:prstGeom prst="ellipse">
              <a:avLst/>
            </a:prstGeom>
            <a:no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52" name="Oval 51"/>
            <p:cNvSpPr/>
            <p:nvPr/>
          </p:nvSpPr>
          <p:spPr bwMode="gray">
            <a:xfrm>
              <a:off x="4759944" y="6823445"/>
              <a:ext cx="207818" cy="201881"/>
            </a:xfrm>
            <a:prstGeom prst="ellipse">
              <a:avLst/>
            </a:prstGeom>
            <a:no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53" name="Oval 52"/>
            <p:cNvSpPr/>
            <p:nvPr/>
          </p:nvSpPr>
          <p:spPr bwMode="gray">
            <a:xfrm>
              <a:off x="4759944" y="7084477"/>
              <a:ext cx="207818" cy="201881"/>
            </a:xfrm>
            <a:prstGeom prst="ellipse">
              <a:avLst/>
            </a:prstGeom>
            <a:no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54" name="Oval 53"/>
            <p:cNvSpPr/>
            <p:nvPr/>
          </p:nvSpPr>
          <p:spPr bwMode="gray">
            <a:xfrm>
              <a:off x="4759944" y="7345509"/>
              <a:ext cx="207818" cy="201881"/>
            </a:xfrm>
            <a:prstGeom prst="ellipse">
              <a:avLst/>
            </a:prstGeom>
            <a:no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55" name="Text Placeholder 12"/>
            <p:cNvSpPr txBox="1">
              <a:spLocks/>
            </p:cNvSpPr>
            <p:nvPr/>
          </p:nvSpPr>
          <p:spPr bwMode="gray">
            <a:xfrm>
              <a:off x="5078965" y="5811008"/>
              <a:ext cx="2011680" cy="138499"/>
            </a:xfrm>
            <a:prstGeom prst="rect">
              <a:avLst/>
            </a:prstGeom>
          </p:spPr>
          <p:txBody>
            <a:bodyPr vert="horz" wrap="square" lIns="0" tIns="0" rIns="0" bIns="0" rtlCol="0">
              <a:spAutoFit/>
            </a:bodyPr>
            <a:lstStyle>
              <a:lvl1pPr marL="112713"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1pPr>
              <a:lvl2pPr marL="230188" indent="-117475"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2pPr>
              <a:lvl3pPr marL="342900"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3pPr>
              <a:lvl4pPr marL="458788"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4pPr>
              <a:lvl5pPr marL="571500" indent="-112713"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5pPr>
              <a:lvl6pPr marL="685800" indent="-111125" algn="l" defTabSz="1018879" rtl="0" eaLnBrk="1" latinLnBrk="0" hangingPunct="1">
                <a:spcBef>
                  <a:spcPts val="500"/>
                </a:spcBef>
                <a:buClr>
                  <a:schemeClr val="tx1"/>
                </a:buClr>
                <a:buFont typeface="Arial" panose="020B0604020202020204" pitchFamily="34" charset="0"/>
                <a:buChar char="–"/>
                <a:defRPr sz="900" kern="1200">
                  <a:solidFill>
                    <a:schemeClr val="tx1"/>
                  </a:solidFill>
                  <a:latin typeface="+mn-lt"/>
                  <a:ea typeface="+mn-ea"/>
                  <a:cs typeface="+mn-cs"/>
                </a:defRPr>
              </a:lvl6pPr>
              <a:lvl7pPr marL="796925" indent="-107950"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7pPr>
              <a:lvl8pPr marL="914400"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8pPr>
              <a:lvl9pPr marL="1030288" indent="-115888"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9pPr>
            </a:lstStyle>
            <a:p>
              <a:pPr marL="0" indent="0">
                <a:buNone/>
              </a:pPr>
              <a:r>
                <a:rPr lang="en-US" dirty="0" smtClean="0"/>
                <a:t>0-1 hours</a:t>
              </a:r>
              <a:endParaRPr lang="en-US" i="1" dirty="0"/>
            </a:p>
          </p:txBody>
        </p:sp>
        <p:sp>
          <p:nvSpPr>
            <p:cNvPr id="56" name="Text Placeholder 12"/>
            <p:cNvSpPr txBox="1">
              <a:spLocks/>
            </p:cNvSpPr>
            <p:nvPr/>
          </p:nvSpPr>
          <p:spPr bwMode="gray">
            <a:xfrm>
              <a:off x="5078965" y="6072040"/>
              <a:ext cx="2011680" cy="138499"/>
            </a:xfrm>
            <a:prstGeom prst="rect">
              <a:avLst/>
            </a:prstGeom>
          </p:spPr>
          <p:txBody>
            <a:bodyPr vert="horz" wrap="square" lIns="0" tIns="0" rIns="0" bIns="0" rtlCol="0">
              <a:spAutoFit/>
            </a:bodyPr>
            <a:lstStyle>
              <a:lvl1pPr marL="112713"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1pPr>
              <a:lvl2pPr marL="230188" indent="-117475"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2pPr>
              <a:lvl3pPr marL="342900"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3pPr>
              <a:lvl4pPr marL="458788"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4pPr>
              <a:lvl5pPr marL="571500" indent="-112713"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5pPr>
              <a:lvl6pPr marL="685800" indent="-111125" algn="l" defTabSz="1018879" rtl="0" eaLnBrk="1" latinLnBrk="0" hangingPunct="1">
                <a:spcBef>
                  <a:spcPts val="500"/>
                </a:spcBef>
                <a:buClr>
                  <a:schemeClr val="tx1"/>
                </a:buClr>
                <a:buFont typeface="Arial" panose="020B0604020202020204" pitchFamily="34" charset="0"/>
                <a:buChar char="–"/>
                <a:defRPr sz="900" kern="1200">
                  <a:solidFill>
                    <a:schemeClr val="tx1"/>
                  </a:solidFill>
                  <a:latin typeface="+mn-lt"/>
                  <a:ea typeface="+mn-ea"/>
                  <a:cs typeface="+mn-cs"/>
                </a:defRPr>
              </a:lvl6pPr>
              <a:lvl7pPr marL="796925" indent="-107950"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7pPr>
              <a:lvl8pPr marL="914400"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8pPr>
              <a:lvl9pPr marL="1030288" indent="-115888"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9pPr>
            </a:lstStyle>
            <a:p>
              <a:pPr marL="0" indent="0">
                <a:buNone/>
              </a:pPr>
              <a:r>
                <a:rPr lang="en-US" dirty="0" smtClean="0"/>
                <a:t>1-2 hours</a:t>
              </a:r>
              <a:endParaRPr lang="en-US" i="1" dirty="0"/>
            </a:p>
          </p:txBody>
        </p:sp>
        <p:sp>
          <p:nvSpPr>
            <p:cNvPr id="57" name="Text Placeholder 12"/>
            <p:cNvSpPr txBox="1">
              <a:spLocks/>
            </p:cNvSpPr>
            <p:nvPr/>
          </p:nvSpPr>
          <p:spPr bwMode="gray">
            <a:xfrm>
              <a:off x="5078965" y="6333072"/>
              <a:ext cx="2011680" cy="138499"/>
            </a:xfrm>
            <a:prstGeom prst="rect">
              <a:avLst/>
            </a:prstGeom>
          </p:spPr>
          <p:txBody>
            <a:bodyPr vert="horz" wrap="square" lIns="0" tIns="0" rIns="0" bIns="0" rtlCol="0">
              <a:spAutoFit/>
            </a:bodyPr>
            <a:lstStyle>
              <a:lvl1pPr marL="112713"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1pPr>
              <a:lvl2pPr marL="230188" indent="-117475"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2pPr>
              <a:lvl3pPr marL="342900"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3pPr>
              <a:lvl4pPr marL="458788"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4pPr>
              <a:lvl5pPr marL="571500" indent="-112713"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5pPr>
              <a:lvl6pPr marL="685800" indent="-111125" algn="l" defTabSz="1018879" rtl="0" eaLnBrk="1" latinLnBrk="0" hangingPunct="1">
                <a:spcBef>
                  <a:spcPts val="500"/>
                </a:spcBef>
                <a:buClr>
                  <a:schemeClr val="tx1"/>
                </a:buClr>
                <a:buFont typeface="Arial" panose="020B0604020202020204" pitchFamily="34" charset="0"/>
                <a:buChar char="–"/>
                <a:defRPr sz="900" kern="1200">
                  <a:solidFill>
                    <a:schemeClr val="tx1"/>
                  </a:solidFill>
                  <a:latin typeface="+mn-lt"/>
                  <a:ea typeface="+mn-ea"/>
                  <a:cs typeface="+mn-cs"/>
                </a:defRPr>
              </a:lvl6pPr>
              <a:lvl7pPr marL="796925" indent="-107950"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7pPr>
              <a:lvl8pPr marL="914400"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8pPr>
              <a:lvl9pPr marL="1030288" indent="-115888"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9pPr>
            </a:lstStyle>
            <a:p>
              <a:pPr marL="0" indent="0">
                <a:buNone/>
              </a:pPr>
              <a:r>
                <a:rPr lang="en-US" dirty="0" smtClean="0"/>
                <a:t>2-3 hours</a:t>
              </a:r>
              <a:endParaRPr lang="en-US" dirty="0"/>
            </a:p>
          </p:txBody>
        </p:sp>
        <p:sp>
          <p:nvSpPr>
            <p:cNvPr id="58" name="Text Placeholder 12"/>
            <p:cNvSpPr txBox="1">
              <a:spLocks/>
            </p:cNvSpPr>
            <p:nvPr/>
          </p:nvSpPr>
          <p:spPr bwMode="gray">
            <a:xfrm>
              <a:off x="5078965" y="6594104"/>
              <a:ext cx="2011680" cy="138499"/>
            </a:xfrm>
            <a:prstGeom prst="rect">
              <a:avLst/>
            </a:prstGeom>
          </p:spPr>
          <p:txBody>
            <a:bodyPr vert="horz" wrap="square" lIns="0" tIns="0" rIns="0" bIns="0" rtlCol="0">
              <a:spAutoFit/>
            </a:bodyPr>
            <a:lstStyle>
              <a:lvl1pPr marL="112713"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1pPr>
              <a:lvl2pPr marL="230188" indent="-117475"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2pPr>
              <a:lvl3pPr marL="342900"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3pPr>
              <a:lvl4pPr marL="458788"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4pPr>
              <a:lvl5pPr marL="571500" indent="-112713"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5pPr>
              <a:lvl6pPr marL="685800" indent="-111125" algn="l" defTabSz="1018879" rtl="0" eaLnBrk="1" latinLnBrk="0" hangingPunct="1">
                <a:spcBef>
                  <a:spcPts val="500"/>
                </a:spcBef>
                <a:buClr>
                  <a:schemeClr val="tx1"/>
                </a:buClr>
                <a:buFont typeface="Arial" panose="020B0604020202020204" pitchFamily="34" charset="0"/>
                <a:buChar char="–"/>
                <a:defRPr sz="900" kern="1200">
                  <a:solidFill>
                    <a:schemeClr val="tx1"/>
                  </a:solidFill>
                  <a:latin typeface="+mn-lt"/>
                  <a:ea typeface="+mn-ea"/>
                  <a:cs typeface="+mn-cs"/>
                </a:defRPr>
              </a:lvl6pPr>
              <a:lvl7pPr marL="796925" indent="-107950"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7pPr>
              <a:lvl8pPr marL="914400"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8pPr>
              <a:lvl9pPr marL="1030288" indent="-115888"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9pPr>
            </a:lstStyle>
            <a:p>
              <a:pPr marL="0" indent="0">
                <a:buNone/>
              </a:pPr>
              <a:r>
                <a:rPr lang="en-US" dirty="0" smtClean="0"/>
                <a:t>3-4 hours</a:t>
              </a:r>
              <a:endParaRPr lang="en-US" dirty="0"/>
            </a:p>
          </p:txBody>
        </p:sp>
        <p:sp>
          <p:nvSpPr>
            <p:cNvPr id="59" name="Text Placeholder 12"/>
            <p:cNvSpPr txBox="1">
              <a:spLocks/>
            </p:cNvSpPr>
            <p:nvPr/>
          </p:nvSpPr>
          <p:spPr bwMode="gray">
            <a:xfrm>
              <a:off x="5078965" y="6855136"/>
              <a:ext cx="2011680" cy="138499"/>
            </a:xfrm>
            <a:prstGeom prst="rect">
              <a:avLst/>
            </a:prstGeom>
          </p:spPr>
          <p:txBody>
            <a:bodyPr vert="horz" wrap="square" lIns="0" tIns="0" rIns="0" bIns="0" rtlCol="0">
              <a:spAutoFit/>
            </a:bodyPr>
            <a:lstStyle>
              <a:lvl1pPr marL="112713"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1pPr>
              <a:lvl2pPr marL="230188" indent="-117475"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2pPr>
              <a:lvl3pPr marL="342900"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3pPr>
              <a:lvl4pPr marL="458788"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4pPr>
              <a:lvl5pPr marL="571500" indent="-112713"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5pPr>
              <a:lvl6pPr marL="685800" indent="-111125" algn="l" defTabSz="1018879" rtl="0" eaLnBrk="1" latinLnBrk="0" hangingPunct="1">
                <a:spcBef>
                  <a:spcPts val="500"/>
                </a:spcBef>
                <a:buClr>
                  <a:schemeClr val="tx1"/>
                </a:buClr>
                <a:buFont typeface="Arial" panose="020B0604020202020204" pitchFamily="34" charset="0"/>
                <a:buChar char="–"/>
                <a:defRPr sz="900" kern="1200">
                  <a:solidFill>
                    <a:schemeClr val="tx1"/>
                  </a:solidFill>
                  <a:latin typeface="+mn-lt"/>
                  <a:ea typeface="+mn-ea"/>
                  <a:cs typeface="+mn-cs"/>
                </a:defRPr>
              </a:lvl6pPr>
              <a:lvl7pPr marL="796925" indent="-107950"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7pPr>
              <a:lvl8pPr marL="914400"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8pPr>
              <a:lvl9pPr marL="1030288" indent="-115888"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9pPr>
            </a:lstStyle>
            <a:p>
              <a:pPr marL="0" indent="0">
                <a:buNone/>
              </a:pPr>
              <a:r>
                <a:rPr lang="en-US" dirty="0" smtClean="0"/>
                <a:t>4-5 hours</a:t>
              </a:r>
              <a:endParaRPr lang="en-US" dirty="0"/>
            </a:p>
          </p:txBody>
        </p:sp>
        <p:sp>
          <p:nvSpPr>
            <p:cNvPr id="60" name="Text Placeholder 12"/>
            <p:cNvSpPr txBox="1">
              <a:spLocks/>
            </p:cNvSpPr>
            <p:nvPr/>
          </p:nvSpPr>
          <p:spPr bwMode="gray">
            <a:xfrm>
              <a:off x="5078965" y="7116168"/>
              <a:ext cx="2011680" cy="138499"/>
            </a:xfrm>
            <a:prstGeom prst="rect">
              <a:avLst/>
            </a:prstGeom>
          </p:spPr>
          <p:txBody>
            <a:bodyPr vert="horz" wrap="square" lIns="0" tIns="0" rIns="0" bIns="0" rtlCol="0">
              <a:spAutoFit/>
            </a:bodyPr>
            <a:lstStyle>
              <a:lvl1pPr marL="112713"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1pPr>
              <a:lvl2pPr marL="230188" indent="-117475"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2pPr>
              <a:lvl3pPr marL="342900"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3pPr>
              <a:lvl4pPr marL="458788"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4pPr>
              <a:lvl5pPr marL="571500" indent="-112713"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5pPr>
              <a:lvl6pPr marL="685800" indent="-111125" algn="l" defTabSz="1018879" rtl="0" eaLnBrk="1" latinLnBrk="0" hangingPunct="1">
                <a:spcBef>
                  <a:spcPts val="500"/>
                </a:spcBef>
                <a:buClr>
                  <a:schemeClr val="tx1"/>
                </a:buClr>
                <a:buFont typeface="Arial" panose="020B0604020202020204" pitchFamily="34" charset="0"/>
                <a:buChar char="–"/>
                <a:defRPr sz="900" kern="1200">
                  <a:solidFill>
                    <a:schemeClr val="tx1"/>
                  </a:solidFill>
                  <a:latin typeface="+mn-lt"/>
                  <a:ea typeface="+mn-ea"/>
                  <a:cs typeface="+mn-cs"/>
                </a:defRPr>
              </a:lvl6pPr>
              <a:lvl7pPr marL="796925" indent="-107950"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7pPr>
              <a:lvl8pPr marL="914400"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8pPr>
              <a:lvl9pPr marL="1030288" indent="-115888"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9pPr>
            </a:lstStyle>
            <a:p>
              <a:pPr marL="0" indent="0">
                <a:buNone/>
              </a:pPr>
              <a:r>
                <a:rPr lang="en-US" dirty="0" smtClean="0"/>
                <a:t>5-6 hours</a:t>
              </a:r>
              <a:endParaRPr lang="en-US" dirty="0"/>
            </a:p>
          </p:txBody>
        </p:sp>
        <p:sp>
          <p:nvSpPr>
            <p:cNvPr id="61" name="Text Placeholder 12"/>
            <p:cNvSpPr txBox="1">
              <a:spLocks/>
            </p:cNvSpPr>
            <p:nvPr/>
          </p:nvSpPr>
          <p:spPr bwMode="gray">
            <a:xfrm>
              <a:off x="5078965" y="7377200"/>
              <a:ext cx="2011680" cy="138499"/>
            </a:xfrm>
            <a:prstGeom prst="rect">
              <a:avLst/>
            </a:prstGeom>
          </p:spPr>
          <p:txBody>
            <a:bodyPr vert="horz" wrap="square" lIns="0" tIns="0" rIns="0" bIns="0" rtlCol="0">
              <a:spAutoFit/>
            </a:bodyPr>
            <a:lstStyle>
              <a:lvl1pPr marL="112713"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1pPr>
              <a:lvl2pPr marL="230188" indent="-117475"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2pPr>
              <a:lvl3pPr marL="342900"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3pPr>
              <a:lvl4pPr marL="458788"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4pPr>
              <a:lvl5pPr marL="571500" indent="-112713"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5pPr>
              <a:lvl6pPr marL="685800" indent="-111125" algn="l" defTabSz="1018879" rtl="0" eaLnBrk="1" latinLnBrk="0" hangingPunct="1">
                <a:spcBef>
                  <a:spcPts val="500"/>
                </a:spcBef>
                <a:buClr>
                  <a:schemeClr val="tx1"/>
                </a:buClr>
                <a:buFont typeface="Arial" panose="020B0604020202020204" pitchFamily="34" charset="0"/>
                <a:buChar char="–"/>
                <a:defRPr sz="900" kern="1200">
                  <a:solidFill>
                    <a:schemeClr val="tx1"/>
                  </a:solidFill>
                  <a:latin typeface="+mn-lt"/>
                  <a:ea typeface="+mn-ea"/>
                  <a:cs typeface="+mn-cs"/>
                </a:defRPr>
              </a:lvl6pPr>
              <a:lvl7pPr marL="796925" indent="-107950"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7pPr>
              <a:lvl8pPr marL="914400"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8pPr>
              <a:lvl9pPr marL="1030288" indent="-115888"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9pPr>
            </a:lstStyle>
            <a:p>
              <a:pPr marL="0" indent="0">
                <a:buNone/>
              </a:pPr>
              <a:r>
                <a:rPr lang="en-US" dirty="0" smtClean="0"/>
                <a:t>6-7 hours</a:t>
              </a:r>
              <a:endParaRPr lang="en-US" dirty="0"/>
            </a:p>
          </p:txBody>
        </p:sp>
        <p:sp>
          <p:nvSpPr>
            <p:cNvPr id="62" name="Oval 61"/>
            <p:cNvSpPr/>
            <p:nvPr/>
          </p:nvSpPr>
          <p:spPr bwMode="gray">
            <a:xfrm>
              <a:off x="4759943" y="7606541"/>
              <a:ext cx="207818" cy="201881"/>
            </a:xfrm>
            <a:prstGeom prst="ellipse">
              <a:avLst/>
            </a:prstGeom>
            <a:no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63" name="Oval 62"/>
            <p:cNvSpPr/>
            <p:nvPr/>
          </p:nvSpPr>
          <p:spPr bwMode="gray">
            <a:xfrm>
              <a:off x="4759943" y="7867573"/>
              <a:ext cx="207818" cy="201881"/>
            </a:xfrm>
            <a:prstGeom prst="ellipse">
              <a:avLst/>
            </a:prstGeom>
            <a:no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64" name="Oval 63"/>
            <p:cNvSpPr/>
            <p:nvPr/>
          </p:nvSpPr>
          <p:spPr bwMode="gray">
            <a:xfrm>
              <a:off x="4759943" y="8128604"/>
              <a:ext cx="207818" cy="201881"/>
            </a:xfrm>
            <a:prstGeom prst="ellipse">
              <a:avLst/>
            </a:prstGeom>
            <a:no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65" name="Text Placeholder 12"/>
            <p:cNvSpPr txBox="1">
              <a:spLocks/>
            </p:cNvSpPr>
            <p:nvPr/>
          </p:nvSpPr>
          <p:spPr bwMode="gray">
            <a:xfrm>
              <a:off x="5078964" y="7638232"/>
              <a:ext cx="2011680" cy="138499"/>
            </a:xfrm>
            <a:prstGeom prst="rect">
              <a:avLst/>
            </a:prstGeom>
          </p:spPr>
          <p:txBody>
            <a:bodyPr vert="horz" wrap="square" lIns="0" tIns="0" rIns="0" bIns="0" rtlCol="0">
              <a:spAutoFit/>
            </a:bodyPr>
            <a:lstStyle>
              <a:lvl1pPr marL="112713"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1pPr>
              <a:lvl2pPr marL="230188" indent="-117475"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2pPr>
              <a:lvl3pPr marL="342900"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3pPr>
              <a:lvl4pPr marL="458788"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4pPr>
              <a:lvl5pPr marL="571500" indent="-112713"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5pPr>
              <a:lvl6pPr marL="685800" indent="-111125" algn="l" defTabSz="1018879" rtl="0" eaLnBrk="1" latinLnBrk="0" hangingPunct="1">
                <a:spcBef>
                  <a:spcPts val="500"/>
                </a:spcBef>
                <a:buClr>
                  <a:schemeClr val="tx1"/>
                </a:buClr>
                <a:buFont typeface="Arial" panose="020B0604020202020204" pitchFamily="34" charset="0"/>
                <a:buChar char="–"/>
                <a:defRPr sz="900" kern="1200">
                  <a:solidFill>
                    <a:schemeClr val="tx1"/>
                  </a:solidFill>
                  <a:latin typeface="+mn-lt"/>
                  <a:ea typeface="+mn-ea"/>
                  <a:cs typeface="+mn-cs"/>
                </a:defRPr>
              </a:lvl6pPr>
              <a:lvl7pPr marL="796925" indent="-107950"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7pPr>
              <a:lvl8pPr marL="914400"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8pPr>
              <a:lvl9pPr marL="1030288" indent="-115888"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9pPr>
            </a:lstStyle>
            <a:p>
              <a:pPr marL="0" indent="0">
                <a:buNone/>
              </a:pPr>
              <a:r>
                <a:rPr lang="en-US" dirty="0" smtClean="0"/>
                <a:t>7-8 hours</a:t>
              </a:r>
              <a:endParaRPr lang="en-US" dirty="0"/>
            </a:p>
          </p:txBody>
        </p:sp>
        <p:sp>
          <p:nvSpPr>
            <p:cNvPr id="66" name="Text Placeholder 12"/>
            <p:cNvSpPr txBox="1">
              <a:spLocks/>
            </p:cNvSpPr>
            <p:nvPr/>
          </p:nvSpPr>
          <p:spPr bwMode="gray">
            <a:xfrm>
              <a:off x="5078964" y="7899264"/>
              <a:ext cx="2011680" cy="138499"/>
            </a:xfrm>
            <a:prstGeom prst="rect">
              <a:avLst/>
            </a:prstGeom>
          </p:spPr>
          <p:txBody>
            <a:bodyPr vert="horz" wrap="square" lIns="0" tIns="0" rIns="0" bIns="0" rtlCol="0">
              <a:spAutoFit/>
            </a:bodyPr>
            <a:lstStyle>
              <a:lvl1pPr marL="112713"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1pPr>
              <a:lvl2pPr marL="230188" indent="-117475"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2pPr>
              <a:lvl3pPr marL="342900"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3pPr>
              <a:lvl4pPr marL="458788"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4pPr>
              <a:lvl5pPr marL="571500" indent="-112713"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5pPr>
              <a:lvl6pPr marL="685800" indent="-111125" algn="l" defTabSz="1018879" rtl="0" eaLnBrk="1" latinLnBrk="0" hangingPunct="1">
                <a:spcBef>
                  <a:spcPts val="500"/>
                </a:spcBef>
                <a:buClr>
                  <a:schemeClr val="tx1"/>
                </a:buClr>
                <a:buFont typeface="Arial" panose="020B0604020202020204" pitchFamily="34" charset="0"/>
                <a:buChar char="–"/>
                <a:defRPr sz="900" kern="1200">
                  <a:solidFill>
                    <a:schemeClr val="tx1"/>
                  </a:solidFill>
                  <a:latin typeface="+mn-lt"/>
                  <a:ea typeface="+mn-ea"/>
                  <a:cs typeface="+mn-cs"/>
                </a:defRPr>
              </a:lvl6pPr>
              <a:lvl7pPr marL="796925" indent="-107950"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7pPr>
              <a:lvl8pPr marL="914400"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8pPr>
              <a:lvl9pPr marL="1030288" indent="-115888"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9pPr>
            </a:lstStyle>
            <a:p>
              <a:pPr marL="0" indent="0">
                <a:buNone/>
              </a:pPr>
              <a:r>
                <a:rPr lang="en-US" dirty="0" smtClean="0"/>
                <a:t>8+ hours</a:t>
              </a:r>
              <a:endParaRPr lang="en-US" dirty="0"/>
            </a:p>
          </p:txBody>
        </p:sp>
        <p:sp>
          <p:nvSpPr>
            <p:cNvPr id="67" name="Text Placeholder 12"/>
            <p:cNvSpPr txBox="1">
              <a:spLocks/>
            </p:cNvSpPr>
            <p:nvPr/>
          </p:nvSpPr>
          <p:spPr bwMode="gray">
            <a:xfrm>
              <a:off x="5078964" y="8160295"/>
              <a:ext cx="2011680" cy="138499"/>
            </a:xfrm>
            <a:prstGeom prst="rect">
              <a:avLst/>
            </a:prstGeom>
          </p:spPr>
          <p:txBody>
            <a:bodyPr vert="horz" wrap="square" lIns="0" tIns="0" rIns="0" bIns="0" rtlCol="0">
              <a:spAutoFit/>
            </a:bodyPr>
            <a:lstStyle>
              <a:lvl1pPr marL="112713"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1pPr>
              <a:lvl2pPr marL="230188" indent="-117475"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2pPr>
              <a:lvl3pPr marL="342900"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3pPr>
              <a:lvl4pPr marL="458788"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4pPr>
              <a:lvl5pPr marL="571500" indent="-112713"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5pPr>
              <a:lvl6pPr marL="685800" indent="-111125" algn="l" defTabSz="1018879" rtl="0" eaLnBrk="1" latinLnBrk="0" hangingPunct="1">
                <a:spcBef>
                  <a:spcPts val="500"/>
                </a:spcBef>
                <a:buClr>
                  <a:schemeClr val="tx1"/>
                </a:buClr>
                <a:buFont typeface="Arial" panose="020B0604020202020204" pitchFamily="34" charset="0"/>
                <a:buChar char="–"/>
                <a:defRPr sz="900" kern="1200">
                  <a:solidFill>
                    <a:schemeClr val="tx1"/>
                  </a:solidFill>
                  <a:latin typeface="+mn-lt"/>
                  <a:ea typeface="+mn-ea"/>
                  <a:cs typeface="+mn-cs"/>
                </a:defRPr>
              </a:lvl6pPr>
              <a:lvl7pPr marL="796925" indent="-107950"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7pPr>
              <a:lvl8pPr marL="914400"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8pPr>
              <a:lvl9pPr marL="1030288" indent="-115888"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9pPr>
            </a:lstStyle>
            <a:p>
              <a:pPr marL="0" indent="0">
                <a:buNone/>
              </a:pPr>
              <a:r>
                <a:rPr lang="en-US" dirty="0" smtClean="0"/>
                <a:t>Not applicable for my course</a:t>
              </a:r>
              <a:endParaRPr lang="en-US" dirty="0"/>
            </a:p>
          </p:txBody>
        </p:sp>
      </p:grpSp>
      <p:sp>
        <p:nvSpPr>
          <p:cNvPr id="71" name="TextBox 70"/>
          <p:cNvSpPr txBox="1"/>
          <p:nvPr/>
        </p:nvSpPr>
        <p:spPr bwMode="gray">
          <a:xfrm>
            <a:off x="509588" y="2148849"/>
            <a:ext cx="6748464" cy="1107996"/>
          </a:xfrm>
          <a:prstGeom prst="rect">
            <a:avLst/>
          </a:prstGeom>
          <a:noFill/>
          <a:ln w="19050">
            <a:solidFill>
              <a:schemeClr val="accent5"/>
            </a:solidFill>
          </a:ln>
        </p:spPr>
        <p:txBody>
          <a:bodyPr wrap="square" lIns="91440" tIns="91440" rIns="91440" bIns="91440" rtlCol="0">
            <a:spAutoFit/>
          </a:bodyPr>
          <a:lstStyle/>
          <a:p>
            <a:pPr lvl="0"/>
            <a:r>
              <a:rPr lang="en-US" sz="1000" b="1" dirty="0" smtClean="0">
                <a:solidFill>
                  <a:srgbClr val="333E48"/>
                </a:solidFill>
              </a:rPr>
              <a:t>Purpose of Survey</a:t>
            </a:r>
            <a:endParaRPr lang="en-US" sz="1000" dirty="0" smtClean="0">
              <a:solidFill>
                <a:srgbClr val="333E48"/>
              </a:solidFill>
            </a:endParaRPr>
          </a:p>
          <a:p>
            <a:pPr lvl="0"/>
            <a:r>
              <a:rPr lang="en-US" sz="1000" dirty="0" smtClean="0">
                <a:solidFill>
                  <a:srgbClr val="333E48"/>
                </a:solidFill>
              </a:rPr>
              <a:t>This survey is intended </a:t>
            </a:r>
            <a:r>
              <a:rPr lang="en-US" sz="1000" smtClean="0">
                <a:solidFill>
                  <a:srgbClr val="333E48"/>
                </a:solidFill>
              </a:rPr>
              <a:t>to measure how </a:t>
            </a:r>
            <a:r>
              <a:rPr lang="en-US" sz="1000" dirty="0" smtClean="0">
                <a:solidFill>
                  <a:srgbClr val="333E48"/>
                </a:solidFill>
              </a:rPr>
              <a:t>much time faculty believe their homework should take. </a:t>
            </a:r>
            <a:br>
              <a:rPr lang="en-US" sz="1000" dirty="0" smtClean="0">
                <a:solidFill>
                  <a:srgbClr val="333E48"/>
                </a:solidFill>
              </a:rPr>
            </a:br>
            <a:r>
              <a:rPr lang="en-US" sz="1000" dirty="0" smtClean="0">
                <a:solidFill>
                  <a:srgbClr val="333E48"/>
                </a:solidFill>
              </a:rPr>
              <a:t/>
            </a:r>
            <a:br>
              <a:rPr lang="en-US" sz="1000" dirty="0" smtClean="0">
                <a:solidFill>
                  <a:srgbClr val="333E48"/>
                </a:solidFill>
              </a:rPr>
            </a:br>
            <a:r>
              <a:rPr lang="en-US" sz="1000" b="1" dirty="0">
                <a:solidFill>
                  <a:srgbClr val="333E48"/>
                </a:solidFill>
              </a:rPr>
              <a:t>Instructions</a:t>
            </a:r>
            <a:r>
              <a:rPr lang="en-US" sz="1000" dirty="0" smtClean="0">
                <a:solidFill>
                  <a:srgbClr val="333E48"/>
                </a:solidFill>
              </a:rPr>
              <a:t/>
            </a:r>
            <a:br>
              <a:rPr lang="en-US" sz="1000" dirty="0" smtClean="0">
                <a:solidFill>
                  <a:srgbClr val="333E48"/>
                </a:solidFill>
              </a:rPr>
            </a:br>
            <a:r>
              <a:rPr lang="en-US" sz="1000" dirty="0" smtClean="0">
                <a:solidFill>
                  <a:srgbClr val="333E48"/>
                </a:solidFill>
              </a:rPr>
              <a:t>Use the results of this survey in conjunction with student-completed surveys to calibrate </a:t>
            </a:r>
            <a:br>
              <a:rPr lang="en-US" sz="1000" dirty="0" smtClean="0">
                <a:solidFill>
                  <a:srgbClr val="333E48"/>
                </a:solidFill>
              </a:rPr>
            </a:br>
            <a:r>
              <a:rPr lang="en-US" sz="1000" dirty="0" smtClean="0">
                <a:solidFill>
                  <a:srgbClr val="333E48"/>
                </a:solidFill>
              </a:rPr>
              <a:t>course workload.</a:t>
            </a:r>
            <a:endParaRPr lang="en-US" sz="1000" b="1" dirty="0">
              <a:solidFill>
                <a:srgbClr val="333E48"/>
              </a:solidFill>
            </a:endParaRPr>
          </a:p>
        </p:txBody>
      </p:sp>
    </p:spTree>
    <p:extLst>
      <p:ext uri="{BB962C8B-B14F-4D97-AF65-F5344CB8AC3E}">
        <p14:creationId xmlns:p14="http://schemas.microsoft.com/office/powerpoint/2010/main" val="279923069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29"/>
          </p:nvPr>
        </p:nvSpPr>
        <p:spPr/>
        <p:txBody>
          <a:bodyPr/>
          <a:lstStyle/>
          <a:p>
            <a:endParaRPr lang="en-US"/>
          </a:p>
        </p:txBody>
      </p:sp>
      <p:sp>
        <p:nvSpPr>
          <p:cNvPr id="4" name="Text Placeholder 3"/>
          <p:cNvSpPr>
            <a:spLocks noGrp="1"/>
          </p:cNvSpPr>
          <p:nvPr>
            <p:ph type="body" sz="quarter" idx="43"/>
          </p:nvPr>
        </p:nvSpPr>
        <p:spPr>
          <a:xfrm>
            <a:off x="4926330" y="9352195"/>
            <a:ext cx="2331720" cy="76944"/>
          </a:xfrm>
        </p:spPr>
        <p:txBody>
          <a:bodyPr/>
          <a:lstStyle/>
          <a:p>
            <a:pPr algn="r"/>
            <a:r>
              <a:rPr lang="en-US" dirty="0"/>
              <a:t>Source: University Prep, Seattle, </a:t>
            </a:r>
            <a:r>
              <a:rPr lang="en-US" dirty="0" smtClean="0"/>
              <a:t>WA</a:t>
            </a:r>
            <a:endParaRPr lang="en-US" dirty="0"/>
          </a:p>
        </p:txBody>
      </p:sp>
      <p:sp>
        <p:nvSpPr>
          <p:cNvPr id="6" name="Title 5"/>
          <p:cNvSpPr>
            <a:spLocks noGrp="1"/>
          </p:cNvSpPr>
          <p:nvPr>
            <p:ph type="title"/>
          </p:nvPr>
        </p:nvSpPr>
        <p:spPr/>
        <p:txBody>
          <a:bodyPr/>
          <a:lstStyle/>
          <a:p>
            <a:r>
              <a:rPr lang="en-US" dirty="0" smtClean="0"/>
              <a:t>Parent: Workload Survey</a:t>
            </a:r>
            <a:endParaRPr lang="en-US" dirty="0"/>
          </a:p>
        </p:txBody>
      </p:sp>
      <p:sp>
        <p:nvSpPr>
          <p:cNvPr id="8" name="Text Placeholder 7"/>
          <p:cNvSpPr>
            <a:spLocks noGrp="1"/>
          </p:cNvSpPr>
          <p:nvPr>
            <p:ph type="body" sz="quarter" idx="45"/>
          </p:nvPr>
        </p:nvSpPr>
        <p:spPr/>
        <p:txBody>
          <a:bodyPr/>
          <a:lstStyle/>
          <a:p>
            <a:r>
              <a:rPr lang="en-US" dirty="0" smtClean="0"/>
              <a:t>Independent School Executive Forum</a:t>
            </a:r>
            <a:endParaRPr lang="en-US" dirty="0"/>
          </a:p>
        </p:txBody>
      </p:sp>
      <p:sp>
        <p:nvSpPr>
          <p:cNvPr id="9" name="Text Placeholder 12"/>
          <p:cNvSpPr txBox="1">
            <a:spLocks/>
          </p:cNvSpPr>
          <p:nvPr/>
        </p:nvSpPr>
        <p:spPr bwMode="gray">
          <a:xfrm>
            <a:off x="526800" y="3439079"/>
            <a:ext cx="5759181" cy="341119"/>
          </a:xfrm>
          <a:prstGeom prst="rect">
            <a:avLst/>
          </a:prstGeom>
        </p:spPr>
        <p:txBody>
          <a:bodyPr vert="horz" wrap="square" lIns="0" tIns="0" rIns="0" bIns="0" rtlCol="0">
            <a:spAutoFit/>
          </a:bodyPr>
          <a:lstStyle>
            <a:lvl1pPr marL="112713"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1pPr>
            <a:lvl2pPr marL="230188" indent="-117475"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2pPr>
            <a:lvl3pPr marL="342900"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3pPr>
            <a:lvl4pPr marL="458788"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4pPr>
            <a:lvl5pPr marL="571500" indent="-112713"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5pPr>
            <a:lvl6pPr marL="685800" indent="-111125" algn="l" defTabSz="1018879" rtl="0" eaLnBrk="1" latinLnBrk="0" hangingPunct="1">
              <a:spcBef>
                <a:spcPts val="500"/>
              </a:spcBef>
              <a:buClr>
                <a:schemeClr val="tx1"/>
              </a:buClr>
              <a:buFont typeface="Arial" panose="020B0604020202020204" pitchFamily="34" charset="0"/>
              <a:buChar char="–"/>
              <a:defRPr sz="900" kern="1200">
                <a:solidFill>
                  <a:schemeClr val="tx1"/>
                </a:solidFill>
                <a:latin typeface="+mn-lt"/>
                <a:ea typeface="+mn-ea"/>
                <a:cs typeface="+mn-cs"/>
              </a:defRPr>
            </a:lvl6pPr>
            <a:lvl7pPr marL="796925" indent="-107950"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7pPr>
            <a:lvl8pPr marL="914400"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8pPr>
            <a:lvl9pPr marL="1030288" indent="-115888"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9pPr>
          </a:lstStyle>
          <a:p>
            <a:pPr marL="0" indent="0">
              <a:buNone/>
            </a:pPr>
            <a:r>
              <a:rPr lang="en-US" b="1" dirty="0" smtClean="0"/>
              <a:t>Homework Load</a:t>
            </a:r>
            <a:endParaRPr lang="en-US" dirty="0" smtClean="0"/>
          </a:p>
          <a:p>
            <a:pPr marL="0" indent="0">
              <a:buNone/>
            </a:pPr>
            <a:r>
              <a:rPr lang="en-US" i="1" dirty="0" smtClean="0"/>
              <a:t>What is your impression of the homework load for your student?</a:t>
            </a:r>
            <a:endParaRPr lang="en-US" i="1" dirty="0"/>
          </a:p>
        </p:txBody>
      </p:sp>
      <p:grpSp>
        <p:nvGrpSpPr>
          <p:cNvPr id="2" name="Group 1"/>
          <p:cNvGrpSpPr/>
          <p:nvPr/>
        </p:nvGrpSpPr>
        <p:grpSpPr>
          <a:xfrm>
            <a:off x="668953" y="3881884"/>
            <a:ext cx="4225650" cy="973778"/>
            <a:chOff x="710919" y="3563390"/>
            <a:chExt cx="4225650" cy="973778"/>
          </a:xfrm>
        </p:grpSpPr>
        <p:sp>
          <p:nvSpPr>
            <p:cNvPr id="10" name="Oval 9"/>
            <p:cNvSpPr/>
            <p:nvPr/>
          </p:nvSpPr>
          <p:spPr bwMode="gray">
            <a:xfrm>
              <a:off x="710919" y="3563390"/>
              <a:ext cx="207818" cy="201881"/>
            </a:xfrm>
            <a:prstGeom prst="ellipse">
              <a:avLst/>
            </a:prstGeom>
            <a:no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11" name="Oval 10"/>
            <p:cNvSpPr/>
            <p:nvPr/>
          </p:nvSpPr>
          <p:spPr bwMode="gray">
            <a:xfrm>
              <a:off x="710919" y="3820689"/>
              <a:ext cx="207818" cy="201881"/>
            </a:xfrm>
            <a:prstGeom prst="ellipse">
              <a:avLst/>
            </a:prstGeom>
            <a:no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12" name="Oval 11"/>
            <p:cNvSpPr/>
            <p:nvPr/>
          </p:nvSpPr>
          <p:spPr bwMode="gray">
            <a:xfrm>
              <a:off x="710919" y="4077988"/>
              <a:ext cx="207818" cy="201881"/>
            </a:xfrm>
            <a:prstGeom prst="ellipse">
              <a:avLst/>
            </a:prstGeom>
            <a:no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13" name="Oval 12"/>
            <p:cNvSpPr/>
            <p:nvPr/>
          </p:nvSpPr>
          <p:spPr bwMode="gray">
            <a:xfrm>
              <a:off x="710919" y="4335287"/>
              <a:ext cx="207818" cy="201881"/>
            </a:xfrm>
            <a:prstGeom prst="ellipse">
              <a:avLst/>
            </a:prstGeom>
            <a:no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17" name="Text Placeholder 12"/>
            <p:cNvSpPr txBox="1">
              <a:spLocks/>
            </p:cNvSpPr>
            <p:nvPr/>
          </p:nvSpPr>
          <p:spPr bwMode="gray">
            <a:xfrm>
              <a:off x="1029940" y="3595081"/>
              <a:ext cx="3906629" cy="138499"/>
            </a:xfrm>
            <a:prstGeom prst="rect">
              <a:avLst/>
            </a:prstGeom>
          </p:spPr>
          <p:txBody>
            <a:bodyPr vert="horz" wrap="square" lIns="0" tIns="0" rIns="0" bIns="0" rtlCol="0">
              <a:spAutoFit/>
            </a:bodyPr>
            <a:lstStyle>
              <a:lvl1pPr marL="112713"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1pPr>
              <a:lvl2pPr marL="230188" indent="-117475"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2pPr>
              <a:lvl3pPr marL="342900"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3pPr>
              <a:lvl4pPr marL="458788"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4pPr>
              <a:lvl5pPr marL="571500" indent="-112713"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5pPr>
              <a:lvl6pPr marL="685800" indent="-111125" algn="l" defTabSz="1018879" rtl="0" eaLnBrk="1" latinLnBrk="0" hangingPunct="1">
                <a:spcBef>
                  <a:spcPts val="500"/>
                </a:spcBef>
                <a:buClr>
                  <a:schemeClr val="tx1"/>
                </a:buClr>
                <a:buFont typeface="Arial" panose="020B0604020202020204" pitchFamily="34" charset="0"/>
                <a:buChar char="–"/>
                <a:defRPr sz="900" kern="1200">
                  <a:solidFill>
                    <a:schemeClr val="tx1"/>
                  </a:solidFill>
                  <a:latin typeface="+mn-lt"/>
                  <a:ea typeface="+mn-ea"/>
                  <a:cs typeface="+mn-cs"/>
                </a:defRPr>
              </a:lvl6pPr>
              <a:lvl7pPr marL="796925" indent="-107950"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7pPr>
              <a:lvl8pPr marL="914400"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8pPr>
              <a:lvl9pPr marL="1030288" indent="-115888"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9pPr>
            </a:lstStyle>
            <a:p>
              <a:pPr marL="0" indent="0">
                <a:buNone/>
              </a:pPr>
              <a:r>
                <a:rPr lang="en-US" dirty="0" smtClean="0"/>
                <a:t>Too little homework</a:t>
              </a:r>
              <a:endParaRPr lang="en-US" i="1" dirty="0"/>
            </a:p>
          </p:txBody>
        </p:sp>
        <p:sp>
          <p:nvSpPr>
            <p:cNvPr id="19" name="Text Placeholder 12"/>
            <p:cNvSpPr txBox="1">
              <a:spLocks/>
            </p:cNvSpPr>
            <p:nvPr/>
          </p:nvSpPr>
          <p:spPr bwMode="gray">
            <a:xfrm>
              <a:off x="1029940" y="3852380"/>
              <a:ext cx="3906629" cy="138499"/>
            </a:xfrm>
            <a:prstGeom prst="rect">
              <a:avLst/>
            </a:prstGeom>
          </p:spPr>
          <p:txBody>
            <a:bodyPr vert="horz" wrap="square" lIns="0" tIns="0" rIns="0" bIns="0" rtlCol="0">
              <a:spAutoFit/>
            </a:bodyPr>
            <a:lstStyle>
              <a:lvl1pPr marL="112713"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1pPr>
              <a:lvl2pPr marL="230188" indent="-117475"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2pPr>
              <a:lvl3pPr marL="342900"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3pPr>
              <a:lvl4pPr marL="458788"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4pPr>
              <a:lvl5pPr marL="571500" indent="-112713"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5pPr>
              <a:lvl6pPr marL="685800" indent="-111125" algn="l" defTabSz="1018879" rtl="0" eaLnBrk="1" latinLnBrk="0" hangingPunct="1">
                <a:spcBef>
                  <a:spcPts val="500"/>
                </a:spcBef>
                <a:buClr>
                  <a:schemeClr val="tx1"/>
                </a:buClr>
                <a:buFont typeface="Arial" panose="020B0604020202020204" pitchFamily="34" charset="0"/>
                <a:buChar char="–"/>
                <a:defRPr sz="900" kern="1200">
                  <a:solidFill>
                    <a:schemeClr val="tx1"/>
                  </a:solidFill>
                  <a:latin typeface="+mn-lt"/>
                  <a:ea typeface="+mn-ea"/>
                  <a:cs typeface="+mn-cs"/>
                </a:defRPr>
              </a:lvl6pPr>
              <a:lvl7pPr marL="796925" indent="-107950"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7pPr>
              <a:lvl8pPr marL="914400"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8pPr>
              <a:lvl9pPr marL="1030288" indent="-115888"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9pPr>
            </a:lstStyle>
            <a:p>
              <a:pPr marL="0" indent="0">
                <a:buNone/>
              </a:pPr>
              <a:r>
                <a:rPr lang="en-US" dirty="0" smtClean="0"/>
                <a:t>Just the right amount of homework</a:t>
              </a:r>
              <a:endParaRPr lang="en-US" i="1" dirty="0"/>
            </a:p>
          </p:txBody>
        </p:sp>
        <p:sp>
          <p:nvSpPr>
            <p:cNvPr id="20" name="Text Placeholder 12"/>
            <p:cNvSpPr txBox="1">
              <a:spLocks/>
            </p:cNvSpPr>
            <p:nvPr/>
          </p:nvSpPr>
          <p:spPr bwMode="gray">
            <a:xfrm>
              <a:off x="1029940" y="4109679"/>
              <a:ext cx="3906629" cy="138499"/>
            </a:xfrm>
            <a:prstGeom prst="rect">
              <a:avLst/>
            </a:prstGeom>
          </p:spPr>
          <p:txBody>
            <a:bodyPr vert="horz" wrap="square" lIns="0" tIns="0" rIns="0" bIns="0" rtlCol="0">
              <a:spAutoFit/>
            </a:bodyPr>
            <a:lstStyle>
              <a:lvl1pPr marL="112713"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1pPr>
              <a:lvl2pPr marL="230188" indent="-117475"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2pPr>
              <a:lvl3pPr marL="342900"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3pPr>
              <a:lvl4pPr marL="458788"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4pPr>
              <a:lvl5pPr marL="571500" indent="-112713"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5pPr>
              <a:lvl6pPr marL="685800" indent="-111125" algn="l" defTabSz="1018879" rtl="0" eaLnBrk="1" latinLnBrk="0" hangingPunct="1">
                <a:spcBef>
                  <a:spcPts val="500"/>
                </a:spcBef>
                <a:buClr>
                  <a:schemeClr val="tx1"/>
                </a:buClr>
                <a:buFont typeface="Arial" panose="020B0604020202020204" pitchFamily="34" charset="0"/>
                <a:buChar char="–"/>
                <a:defRPr sz="900" kern="1200">
                  <a:solidFill>
                    <a:schemeClr val="tx1"/>
                  </a:solidFill>
                  <a:latin typeface="+mn-lt"/>
                  <a:ea typeface="+mn-ea"/>
                  <a:cs typeface="+mn-cs"/>
                </a:defRPr>
              </a:lvl6pPr>
              <a:lvl7pPr marL="796925" indent="-107950"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7pPr>
              <a:lvl8pPr marL="914400"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8pPr>
              <a:lvl9pPr marL="1030288" indent="-115888"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9pPr>
            </a:lstStyle>
            <a:p>
              <a:pPr marL="0" indent="0">
                <a:buNone/>
              </a:pPr>
              <a:r>
                <a:rPr lang="en-US" dirty="0" smtClean="0"/>
                <a:t>Too much homework</a:t>
              </a:r>
              <a:endParaRPr lang="en-US" dirty="0"/>
            </a:p>
          </p:txBody>
        </p:sp>
        <p:sp>
          <p:nvSpPr>
            <p:cNvPr id="21" name="Text Placeholder 12"/>
            <p:cNvSpPr txBox="1">
              <a:spLocks/>
            </p:cNvSpPr>
            <p:nvPr/>
          </p:nvSpPr>
          <p:spPr bwMode="gray">
            <a:xfrm>
              <a:off x="1029940" y="4366978"/>
              <a:ext cx="3906629" cy="138499"/>
            </a:xfrm>
            <a:prstGeom prst="rect">
              <a:avLst/>
            </a:prstGeom>
          </p:spPr>
          <p:txBody>
            <a:bodyPr vert="horz" wrap="square" lIns="0" tIns="0" rIns="0" bIns="0" rtlCol="0">
              <a:spAutoFit/>
            </a:bodyPr>
            <a:lstStyle>
              <a:lvl1pPr marL="112713"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1pPr>
              <a:lvl2pPr marL="230188" indent="-117475"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2pPr>
              <a:lvl3pPr marL="342900"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3pPr>
              <a:lvl4pPr marL="458788"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4pPr>
              <a:lvl5pPr marL="571500" indent="-112713"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5pPr>
              <a:lvl6pPr marL="685800" indent="-111125" algn="l" defTabSz="1018879" rtl="0" eaLnBrk="1" latinLnBrk="0" hangingPunct="1">
                <a:spcBef>
                  <a:spcPts val="500"/>
                </a:spcBef>
                <a:buClr>
                  <a:schemeClr val="tx1"/>
                </a:buClr>
                <a:buFont typeface="Arial" panose="020B0604020202020204" pitchFamily="34" charset="0"/>
                <a:buChar char="–"/>
                <a:defRPr sz="900" kern="1200">
                  <a:solidFill>
                    <a:schemeClr val="tx1"/>
                  </a:solidFill>
                  <a:latin typeface="+mn-lt"/>
                  <a:ea typeface="+mn-ea"/>
                  <a:cs typeface="+mn-cs"/>
                </a:defRPr>
              </a:lvl6pPr>
              <a:lvl7pPr marL="796925" indent="-107950"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7pPr>
              <a:lvl8pPr marL="914400"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8pPr>
              <a:lvl9pPr marL="1030288" indent="-115888"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9pPr>
            </a:lstStyle>
            <a:p>
              <a:pPr marL="0" indent="0">
                <a:buNone/>
              </a:pPr>
              <a:r>
                <a:rPr lang="en-US" dirty="0" smtClean="0"/>
                <a:t>I’m not sure</a:t>
              </a:r>
              <a:endParaRPr lang="en-US" dirty="0"/>
            </a:p>
          </p:txBody>
        </p:sp>
      </p:grpSp>
      <p:sp>
        <p:nvSpPr>
          <p:cNvPr id="68" name="Text Placeholder 12"/>
          <p:cNvSpPr txBox="1">
            <a:spLocks/>
          </p:cNvSpPr>
          <p:nvPr/>
        </p:nvSpPr>
        <p:spPr bwMode="gray">
          <a:xfrm>
            <a:off x="526800" y="5041198"/>
            <a:ext cx="5759181" cy="479618"/>
          </a:xfrm>
          <a:prstGeom prst="rect">
            <a:avLst/>
          </a:prstGeom>
        </p:spPr>
        <p:txBody>
          <a:bodyPr vert="horz" wrap="square" lIns="0" tIns="0" rIns="0" bIns="0" rtlCol="0">
            <a:spAutoFit/>
          </a:bodyPr>
          <a:lstStyle>
            <a:lvl1pPr marL="112713"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1pPr>
            <a:lvl2pPr marL="230188" indent="-117475"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2pPr>
            <a:lvl3pPr marL="342900"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3pPr>
            <a:lvl4pPr marL="458788"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4pPr>
            <a:lvl5pPr marL="571500" indent="-112713"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5pPr>
            <a:lvl6pPr marL="685800" indent="-111125" algn="l" defTabSz="1018879" rtl="0" eaLnBrk="1" latinLnBrk="0" hangingPunct="1">
              <a:spcBef>
                <a:spcPts val="500"/>
              </a:spcBef>
              <a:buClr>
                <a:schemeClr val="tx1"/>
              </a:buClr>
              <a:buFont typeface="Arial" panose="020B0604020202020204" pitchFamily="34" charset="0"/>
              <a:buChar char="–"/>
              <a:defRPr sz="900" kern="1200">
                <a:solidFill>
                  <a:schemeClr val="tx1"/>
                </a:solidFill>
                <a:latin typeface="+mn-lt"/>
                <a:ea typeface="+mn-ea"/>
                <a:cs typeface="+mn-cs"/>
              </a:defRPr>
            </a:lvl6pPr>
            <a:lvl7pPr marL="796925" indent="-107950"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7pPr>
            <a:lvl8pPr marL="914400"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8pPr>
            <a:lvl9pPr marL="1030288" indent="-115888"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9pPr>
          </a:lstStyle>
          <a:p>
            <a:pPr marL="0" indent="0">
              <a:buNone/>
            </a:pPr>
            <a:r>
              <a:rPr lang="en-US" b="1" dirty="0" smtClean="0"/>
              <a:t>Ideal Homework Load</a:t>
            </a:r>
            <a:endParaRPr lang="en-US" dirty="0" smtClean="0"/>
          </a:p>
          <a:p>
            <a:pPr marL="0" indent="0">
              <a:buNone/>
            </a:pPr>
            <a:r>
              <a:rPr lang="en-US" i="1" dirty="0" smtClean="0"/>
              <a:t>What do you think would be an appropriate daily homework load (in hours) for your student in order to have a healthy school-life balance?</a:t>
            </a:r>
            <a:endParaRPr lang="en-US" i="1" dirty="0"/>
          </a:p>
        </p:txBody>
      </p:sp>
      <p:grpSp>
        <p:nvGrpSpPr>
          <p:cNvPr id="7" name="Group 6"/>
          <p:cNvGrpSpPr/>
          <p:nvPr/>
        </p:nvGrpSpPr>
        <p:grpSpPr>
          <a:xfrm>
            <a:off x="668953" y="5586743"/>
            <a:ext cx="4225650" cy="1488376"/>
            <a:chOff x="668953" y="5332295"/>
            <a:chExt cx="4225650" cy="1488376"/>
          </a:xfrm>
        </p:grpSpPr>
        <p:sp>
          <p:nvSpPr>
            <p:cNvPr id="69" name="Oval 68"/>
            <p:cNvSpPr/>
            <p:nvPr/>
          </p:nvSpPr>
          <p:spPr bwMode="gray">
            <a:xfrm>
              <a:off x="668953" y="5332295"/>
              <a:ext cx="207818" cy="201881"/>
            </a:xfrm>
            <a:prstGeom prst="ellipse">
              <a:avLst/>
            </a:prstGeom>
            <a:no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70" name="Oval 69"/>
            <p:cNvSpPr/>
            <p:nvPr/>
          </p:nvSpPr>
          <p:spPr bwMode="gray">
            <a:xfrm>
              <a:off x="668953" y="5589594"/>
              <a:ext cx="207818" cy="201881"/>
            </a:xfrm>
            <a:prstGeom prst="ellipse">
              <a:avLst/>
            </a:prstGeom>
            <a:no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71" name="Oval 70"/>
            <p:cNvSpPr/>
            <p:nvPr/>
          </p:nvSpPr>
          <p:spPr bwMode="gray">
            <a:xfrm>
              <a:off x="668953" y="5846893"/>
              <a:ext cx="207818" cy="201881"/>
            </a:xfrm>
            <a:prstGeom prst="ellipse">
              <a:avLst/>
            </a:prstGeom>
            <a:no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72" name="Oval 71"/>
            <p:cNvSpPr/>
            <p:nvPr/>
          </p:nvSpPr>
          <p:spPr bwMode="gray">
            <a:xfrm>
              <a:off x="668953" y="6104192"/>
              <a:ext cx="207818" cy="201881"/>
            </a:xfrm>
            <a:prstGeom prst="ellipse">
              <a:avLst/>
            </a:prstGeom>
            <a:no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73" name="Oval 72"/>
            <p:cNvSpPr/>
            <p:nvPr/>
          </p:nvSpPr>
          <p:spPr bwMode="gray">
            <a:xfrm>
              <a:off x="668953" y="6361491"/>
              <a:ext cx="207818" cy="201881"/>
            </a:xfrm>
            <a:prstGeom prst="ellipse">
              <a:avLst/>
            </a:prstGeom>
            <a:no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74" name="Oval 73"/>
            <p:cNvSpPr/>
            <p:nvPr/>
          </p:nvSpPr>
          <p:spPr bwMode="gray">
            <a:xfrm>
              <a:off x="668953" y="6618790"/>
              <a:ext cx="207818" cy="201881"/>
            </a:xfrm>
            <a:prstGeom prst="ellipse">
              <a:avLst/>
            </a:prstGeom>
            <a:no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76" name="Text Placeholder 12"/>
            <p:cNvSpPr txBox="1">
              <a:spLocks/>
            </p:cNvSpPr>
            <p:nvPr/>
          </p:nvSpPr>
          <p:spPr bwMode="gray">
            <a:xfrm>
              <a:off x="987974" y="5363986"/>
              <a:ext cx="3906629" cy="138499"/>
            </a:xfrm>
            <a:prstGeom prst="rect">
              <a:avLst/>
            </a:prstGeom>
          </p:spPr>
          <p:txBody>
            <a:bodyPr vert="horz" wrap="square" lIns="0" tIns="0" rIns="0" bIns="0" rtlCol="0">
              <a:spAutoFit/>
            </a:bodyPr>
            <a:lstStyle>
              <a:lvl1pPr marL="112713"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1pPr>
              <a:lvl2pPr marL="230188" indent="-117475"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2pPr>
              <a:lvl3pPr marL="342900"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3pPr>
              <a:lvl4pPr marL="458788"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4pPr>
              <a:lvl5pPr marL="571500" indent="-112713"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5pPr>
              <a:lvl6pPr marL="685800" indent="-111125" algn="l" defTabSz="1018879" rtl="0" eaLnBrk="1" latinLnBrk="0" hangingPunct="1">
                <a:spcBef>
                  <a:spcPts val="500"/>
                </a:spcBef>
                <a:buClr>
                  <a:schemeClr val="tx1"/>
                </a:buClr>
                <a:buFont typeface="Arial" panose="020B0604020202020204" pitchFamily="34" charset="0"/>
                <a:buChar char="–"/>
                <a:defRPr sz="900" kern="1200">
                  <a:solidFill>
                    <a:schemeClr val="tx1"/>
                  </a:solidFill>
                  <a:latin typeface="+mn-lt"/>
                  <a:ea typeface="+mn-ea"/>
                  <a:cs typeface="+mn-cs"/>
                </a:defRPr>
              </a:lvl6pPr>
              <a:lvl7pPr marL="796925" indent="-107950"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7pPr>
              <a:lvl8pPr marL="914400"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8pPr>
              <a:lvl9pPr marL="1030288" indent="-115888"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9pPr>
            </a:lstStyle>
            <a:p>
              <a:pPr marL="0" indent="0">
                <a:buNone/>
              </a:pPr>
              <a:r>
                <a:rPr lang="en-US" dirty="0" smtClean="0"/>
                <a:t>0-1</a:t>
              </a:r>
              <a:endParaRPr lang="en-US" i="1" dirty="0"/>
            </a:p>
          </p:txBody>
        </p:sp>
        <p:sp>
          <p:nvSpPr>
            <p:cNvPr id="77" name="Text Placeholder 12"/>
            <p:cNvSpPr txBox="1">
              <a:spLocks/>
            </p:cNvSpPr>
            <p:nvPr/>
          </p:nvSpPr>
          <p:spPr bwMode="gray">
            <a:xfrm>
              <a:off x="987974" y="5621285"/>
              <a:ext cx="3906629" cy="138499"/>
            </a:xfrm>
            <a:prstGeom prst="rect">
              <a:avLst/>
            </a:prstGeom>
          </p:spPr>
          <p:txBody>
            <a:bodyPr vert="horz" wrap="square" lIns="0" tIns="0" rIns="0" bIns="0" rtlCol="0">
              <a:spAutoFit/>
            </a:bodyPr>
            <a:lstStyle>
              <a:lvl1pPr marL="112713"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1pPr>
              <a:lvl2pPr marL="230188" indent="-117475"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2pPr>
              <a:lvl3pPr marL="342900"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3pPr>
              <a:lvl4pPr marL="458788"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4pPr>
              <a:lvl5pPr marL="571500" indent="-112713"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5pPr>
              <a:lvl6pPr marL="685800" indent="-111125" algn="l" defTabSz="1018879" rtl="0" eaLnBrk="1" latinLnBrk="0" hangingPunct="1">
                <a:spcBef>
                  <a:spcPts val="500"/>
                </a:spcBef>
                <a:buClr>
                  <a:schemeClr val="tx1"/>
                </a:buClr>
                <a:buFont typeface="Arial" panose="020B0604020202020204" pitchFamily="34" charset="0"/>
                <a:buChar char="–"/>
                <a:defRPr sz="900" kern="1200">
                  <a:solidFill>
                    <a:schemeClr val="tx1"/>
                  </a:solidFill>
                  <a:latin typeface="+mn-lt"/>
                  <a:ea typeface="+mn-ea"/>
                  <a:cs typeface="+mn-cs"/>
                </a:defRPr>
              </a:lvl6pPr>
              <a:lvl7pPr marL="796925" indent="-107950"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7pPr>
              <a:lvl8pPr marL="914400"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8pPr>
              <a:lvl9pPr marL="1030288" indent="-115888"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9pPr>
            </a:lstStyle>
            <a:p>
              <a:pPr marL="0" indent="0">
                <a:buNone/>
              </a:pPr>
              <a:r>
                <a:rPr lang="en-US" dirty="0" smtClean="0"/>
                <a:t>1-2</a:t>
              </a:r>
              <a:endParaRPr lang="en-US" i="1" dirty="0"/>
            </a:p>
          </p:txBody>
        </p:sp>
        <p:sp>
          <p:nvSpPr>
            <p:cNvPr id="78" name="Text Placeholder 12"/>
            <p:cNvSpPr txBox="1">
              <a:spLocks/>
            </p:cNvSpPr>
            <p:nvPr/>
          </p:nvSpPr>
          <p:spPr bwMode="gray">
            <a:xfrm>
              <a:off x="987974" y="5878584"/>
              <a:ext cx="3906629" cy="138499"/>
            </a:xfrm>
            <a:prstGeom prst="rect">
              <a:avLst/>
            </a:prstGeom>
          </p:spPr>
          <p:txBody>
            <a:bodyPr vert="horz" wrap="square" lIns="0" tIns="0" rIns="0" bIns="0" rtlCol="0">
              <a:spAutoFit/>
            </a:bodyPr>
            <a:lstStyle>
              <a:lvl1pPr marL="112713"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1pPr>
              <a:lvl2pPr marL="230188" indent="-117475"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2pPr>
              <a:lvl3pPr marL="342900"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3pPr>
              <a:lvl4pPr marL="458788"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4pPr>
              <a:lvl5pPr marL="571500" indent="-112713"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5pPr>
              <a:lvl6pPr marL="685800" indent="-111125" algn="l" defTabSz="1018879" rtl="0" eaLnBrk="1" latinLnBrk="0" hangingPunct="1">
                <a:spcBef>
                  <a:spcPts val="500"/>
                </a:spcBef>
                <a:buClr>
                  <a:schemeClr val="tx1"/>
                </a:buClr>
                <a:buFont typeface="Arial" panose="020B0604020202020204" pitchFamily="34" charset="0"/>
                <a:buChar char="–"/>
                <a:defRPr sz="900" kern="1200">
                  <a:solidFill>
                    <a:schemeClr val="tx1"/>
                  </a:solidFill>
                  <a:latin typeface="+mn-lt"/>
                  <a:ea typeface="+mn-ea"/>
                  <a:cs typeface="+mn-cs"/>
                </a:defRPr>
              </a:lvl6pPr>
              <a:lvl7pPr marL="796925" indent="-107950"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7pPr>
              <a:lvl8pPr marL="914400"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8pPr>
              <a:lvl9pPr marL="1030288" indent="-115888"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9pPr>
            </a:lstStyle>
            <a:p>
              <a:pPr marL="0" indent="0">
                <a:buNone/>
              </a:pPr>
              <a:r>
                <a:rPr lang="en-US" dirty="0" smtClean="0"/>
                <a:t>2-3</a:t>
              </a:r>
              <a:endParaRPr lang="en-US" dirty="0"/>
            </a:p>
          </p:txBody>
        </p:sp>
        <p:sp>
          <p:nvSpPr>
            <p:cNvPr id="79" name="Text Placeholder 12"/>
            <p:cNvSpPr txBox="1">
              <a:spLocks/>
            </p:cNvSpPr>
            <p:nvPr/>
          </p:nvSpPr>
          <p:spPr bwMode="gray">
            <a:xfrm>
              <a:off x="987974" y="6135883"/>
              <a:ext cx="3906629" cy="138499"/>
            </a:xfrm>
            <a:prstGeom prst="rect">
              <a:avLst/>
            </a:prstGeom>
          </p:spPr>
          <p:txBody>
            <a:bodyPr vert="horz" wrap="square" lIns="0" tIns="0" rIns="0" bIns="0" rtlCol="0">
              <a:spAutoFit/>
            </a:bodyPr>
            <a:lstStyle>
              <a:lvl1pPr marL="112713"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1pPr>
              <a:lvl2pPr marL="230188" indent="-117475"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2pPr>
              <a:lvl3pPr marL="342900"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3pPr>
              <a:lvl4pPr marL="458788"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4pPr>
              <a:lvl5pPr marL="571500" indent="-112713"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5pPr>
              <a:lvl6pPr marL="685800" indent="-111125" algn="l" defTabSz="1018879" rtl="0" eaLnBrk="1" latinLnBrk="0" hangingPunct="1">
                <a:spcBef>
                  <a:spcPts val="500"/>
                </a:spcBef>
                <a:buClr>
                  <a:schemeClr val="tx1"/>
                </a:buClr>
                <a:buFont typeface="Arial" panose="020B0604020202020204" pitchFamily="34" charset="0"/>
                <a:buChar char="–"/>
                <a:defRPr sz="900" kern="1200">
                  <a:solidFill>
                    <a:schemeClr val="tx1"/>
                  </a:solidFill>
                  <a:latin typeface="+mn-lt"/>
                  <a:ea typeface="+mn-ea"/>
                  <a:cs typeface="+mn-cs"/>
                </a:defRPr>
              </a:lvl6pPr>
              <a:lvl7pPr marL="796925" indent="-107950"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7pPr>
              <a:lvl8pPr marL="914400"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8pPr>
              <a:lvl9pPr marL="1030288" indent="-115888"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9pPr>
            </a:lstStyle>
            <a:p>
              <a:pPr marL="0" indent="0">
                <a:buNone/>
              </a:pPr>
              <a:r>
                <a:rPr lang="en-US" dirty="0" smtClean="0"/>
                <a:t>3-4</a:t>
              </a:r>
              <a:endParaRPr lang="en-US" dirty="0"/>
            </a:p>
          </p:txBody>
        </p:sp>
        <p:sp>
          <p:nvSpPr>
            <p:cNvPr id="80" name="Text Placeholder 12"/>
            <p:cNvSpPr txBox="1">
              <a:spLocks/>
            </p:cNvSpPr>
            <p:nvPr/>
          </p:nvSpPr>
          <p:spPr bwMode="gray">
            <a:xfrm>
              <a:off x="987974" y="6393182"/>
              <a:ext cx="3906629" cy="138499"/>
            </a:xfrm>
            <a:prstGeom prst="rect">
              <a:avLst/>
            </a:prstGeom>
          </p:spPr>
          <p:txBody>
            <a:bodyPr vert="horz" wrap="square" lIns="0" tIns="0" rIns="0" bIns="0" rtlCol="0">
              <a:spAutoFit/>
            </a:bodyPr>
            <a:lstStyle>
              <a:lvl1pPr marL="112713"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1pPr>
              <a:lvl2pPr marL="230188" indent="-117475"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2pPr>
              <a:lvl3pPr marL="342900"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3pPr>
              <a:lvl4pPr marL="458788"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4pPr>
              <a:lvl5pPr marL="571500" indent="-112713"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5pPr>
              <a:lvl6pPr marL="685800" indent="-111125" algn="l" defTabSz="1018879" rtl="0" eaLnBrk="1" latinLnBrk="0" hangingPunct="1">
                <a:spcBef>
                  <a:spcPts val="500"/>
                </a:spcBef>
                <a:buClr>
                  <a:schemeClr val="tx1"/>
                </a:buClr>
                <a:buFont typeface="Arial" panose="020B0604020202020204" pitchFamily="34" charset="0"/>
                <a:buChar char="–"/>
                <a:defRPr sz="900" kern="1200">
                  <a:solidFill>
                    <a:schemeClr val="tx1"/>
                  </a:solidFill>
                  <a:latin typeface="+mn-lt"/>
                  <a:ea typeface="+mn-ea"/>
                  <a:cs typeface="+mn-cs"/>
                </a:defRPr>
              </a:lvl6pPr>
              <a:lvl7pPr marL="796925" indent="-107950"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7pPr>
              <a:lvl8pPr marL="914400"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8pPr>
              <a:lvl9pPr marL="1030288" indent="-115888"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9pPr>
            </a:lstStyle>
            <a:p>
              <a:pPr marL="0" indent="0">
                <a:buNone/>
              </a:pPr>
              <a:r>
                <a:rPr lang="en-US" dirty="0" smtClean="0"/>
                <a:t>4-5</a:t>
              </a:r>
              <a:endParaRPr lang="en-US" dirty="0"/>
            </a:p>
          </p:txBody>
        </p:sp>
        <p:sp>
          <p:nvSpPr>
            <p:cNvPr id="81" name="Text Placeholder 12"/>
            <p:cNvSpPr txBox="1">
              <a:spLocks/>
            </p:cNvSpPr>
            <p:nvPr/>
          </p:nvSpPr>
          <p:spPr bwMode="gray">
            <a:xfrm>
              <a:off x="987974" y="6650481"/>
              <a:ext cx="3906629" cy="138499"/>
            </a:xfrm>
            <a:prstGeom prst="rect">
              <a:avLst/>
            </a:prstGeom>
          </p:spPr>
          <p:txBody>
            <a:bodyPr vert="horz" wrap="square" lIns="0" tIns="0" rIns="0" bIns="0" rtlCol="0">
              <a:spAutoFit/>
            </a:bodyPr>
            <a:lstStyle>
              <a:lvl1pPr marL="112713"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1pPr>
              <a:lvl2pPr marL="230188" indent="-117475"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2pPr>
              <a:lvl3pPr marL="342900"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3pPr>
              <a:lvl4pPr marL="458788"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4pPr>
              <a:lvl5pPr marL="571500" indent="-112713"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5pPr>
              <a:lvl6pPr marL="685800" indent="-111125" algn="l" defTabSz="1018879" rtl="0" eaLnBrk="1" latinLnBrk="0" hangingPunct="1">
                <a:spcBef>
                  <a:spcPts val="500"/>
                </a:spcBef>
                <a:buClr>
                  <a:schemeClr val="tx1"/>
                </a:buClr>
                <a:buFont typeface="Arial" panose="020B0604020202020204" pitchFamily="34" charset="0"/>
                <a:buChar char="–"/>
                <a:defRPr sz="900" kern="1200">
                  <a:solidFill>
                    <a:schemeClr val="tx1"/>
                  </a:solidFill>
                  <a:latin typeface="+mn-lt"/>
                  <a:ea typeface="+mn-ea"/>
                  <a:cs typeface="+mn-cs"/>
                </a:defRPr>
              </a:lvl6pPr>
              <a:lvl7pPr marL="796925" indent="-107950"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7pPr>
              <a:lvl8pPr marL="914400"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8pPr>
              <a:lvl9pPr marL="1030288" indent="-115888"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9pPr>
            </a:lstStyle>
            <a:p>
              <a:pPr marL="0" indent="0">
                <a:buNone/>
              </a:pPr>
              <a:r>
                <a:rPr lang="en-US" dirty="0" smtClean="0"/>
                <a:t>5+</a:t>
              </a:r>
              <a:endParaRPr lang="en-US" dirty="0"/>
            </a:p>
          </p:txBody>
        </p:sp>
      </p:grpSp>
      <p:grpSp>
        <p:nvGrpSpPr>
          <p:cNvPr id="23" name="Group 22"/>
          <p:cNvGrpSpPr/>
          <p:nvPr/>
        </p:nvGrpSpPr>
        <p:grpSpPr>
          <a:xfrm>
            <a:off x="526799" y="7260656"/>
            <a:ext cx="5759181" cy="2159838"/>
            <a:chOff x="526799" y="7260656"/>
            <a:chExt cx="5759181" cy="2159838"/>
          </a:xfrm>
        </p:grpSpPr>
        <p:sp>
          <p:nvSpPr>
            <p:cNvPr id="83" name="Text Placeholder 12"/>
            <p:cNvSpPr txBox="1">
              <a:spLocks/>
            </p:cNvSpPr>
            <p:nvPr/>
          </p:nvSpPr>
          <p:spPr bwMode="gray">
            <a:xfrm>
              <a:off x="526799" y="7260656"/>
              <a:ext cx="5759181" cy="341119"/>
            </a:xfrm>
            <a:prstGeom prst="rect">
              <a:avLst/>
            </a:prstGeom>
          </p:spPr>
          <p:txBody>
            <a:bodyPr vert="horz" wrap="square" lIns="0" tIns="0" rIns="0" bIns="0" rtlCol="0">
              <a:spAutoFit/>
            </a:bodyPr>
            <a:lstStyle>
              <a:lvl1pPr marL="112713"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1pPr>
              <a:lvl2pPr marL="230188" indent="-117475"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2pPr>
              <a:lvl3pPr marL="342900"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3pPr>
              <a:lvl4pPr marL="458788"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4pPr>
              <a:lvl5pPr marL="571500" indent="-112713"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5pPr>
              <a:lvl6pPr marL="685800" indent="-111125" algn="l" defTabSz="1018879" rtl="0" eaLnBrk="1" latinLnBrk="0" hangingPunct="1">
                <a:spcBef>
                  <a:spcPts val="500"/>
                </a:spcBef>
                <a:buClr>
                  <a:schemeClr val="tx1"/>
                </a:buClr>
                <a:buFont typeface="Arial" panose="020B0604020202020204" pitchFamily="34" charset="0"/>
                <a:buChar char="–"/>
                <a:defRPr sz="900" kern="1200">
                  <a:solidFill>
                    <a:schemeClr val="tx1"/>
                  </a:solidFill>
                  <a:latin typeface="+mn-lt"/>
                  <a:ea typeface="+mn-ea"/>
                  <a:cs typeface="+mn-cs"/>
                </a:defRPr>
              </a:lvl6pPr>
              <a:lvl7pPr marL="796925" indent="-107950"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7pPr>
              <a:lvl8pPr marL="914400"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8pPr>
              <a:lvl9pPr marL="1030288" indent="-115888"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9pPr>
            </a:lstStyle>
            <a:p>
              <a:pPr marL="0" indent="0">
                <a:buNone/>
              </a:pPr>
              <a:r>
                <a:rPr lang="en-US" b="1" dirty="0" smtClean="0"/>
                <a:t>Bedtime</a:t>
              </a:r>
              <a:endParaRPr lang="en-US" dirty="0" smtClean="0"/>
            </a:p>
            <a:p>
              <a:pPr marL="0" indent="0">
                <a:buNone/>
              </a:pPr>
              <a:r>
                <a:rPr lang="en-US" i="1" dirty="0" smtClean="0"/>
                <a:t>What time (on average) does your student go to bed on school nights?</a:t>
              </a:r>
              <a:endParaRPr lang="en-US" i="1" dirty="0"/>
            </a:p>
          </p:txBody>
        </p:sp>
        <p:grpSp>
          <p:nvGrpSpPr>
            <p:cNvPr id="15" name="Group 14"/>
            <p:cNvGrpSpPr/>
            <p:nvPr/>
          </p:nvGrpSpPr>
          <p:grpSpPr>
            <a:xfrm>
              <a:off x="668952" y="7674821"/>
              <a:ext cx="4225650" cy="1745673"/>
              <a:chOff x="668952" y="7674821"/>
              <a:chExt cx="4225650" cy="1745673"/>
            </a:xfrm>
          </p:grpSpPr>
          <p:grpSp>
            <p:nvGrpSpPr>
              <p:cNvPr id="14" name="Group 13"/>
              <p:cNvGrpSpPr/>
              <p:nvPr/>
            </p:nvGrpSpPr>
            <p:grpSpPr>
              <a:xfrm>
                <a:off x="668952" y="7674821"/>
                <a:ext cx="207818" cy="1745673"/>
                <a:chOff x="668952" y="7674821"/>
                <a:chExt cx="207818" cy="1745673"/>
              </a:xfrm>
            </p:grpSpPr>
            <p:sp>
              <p:nvSpPr>
                <p:cNvPr id="84" name="Oval 83"/>
                <p:cNvSpPr/>
                <p:nvPr/>
              </p:nvSpPr>
              <p:spPr bwMode="gray">
                <a:xfrm>
                  <a:off x="668952" y="7674821"/>
                  <a:ext cx="207818" cy="201881"/>
                </a:xfrm>
                <a:prstGeom prst="ellipse">
                  <a:avLst/>
                </a:prstGeom>
                <a:no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85" name="Oval 84"/>
                <p:cNvSpPr/>
                <p:nvPr/>
              </p:nvSpPr>
              <p:spPr bwMode="gray">
                <a:xfrm>
                  <a:off x="668952" y="7932120"/>
                  <a:ext cx="207818" cy="201881"/>
                </a:xfrm>
                <a:prstGeom prst="ellipse">
                  <a:avLst/>
                </a:prstGeom>
                <a:no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86" name="Oval 85"/>
                <p:cNvSpPr/>
                <p:nvPr/>
              </p:nvSpPr>
              <p:spPr bwMode="gray">
                <a:xfrm>
                  <a:off x="668952" y="8189419"/>
                  <a:ext cx="207818" cy="201881"/>
                </a:xfrm>
                <a:prstGeom prst="ellipse">
                  <a:avLst/>
                </a:prstGeom>
                <a:no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87" name="Oval 86"/>
                <p:cNvSpPr/>
                <p:nvPr/>
              </p:nvSpPr>
              <p:spPr bwMode="gray">
                <a:xfrm>
                  <a:off x="668952" y="8446718"/>
                  <a:ext cx="207818" cy="201881"/>
                </a:xfrm>
                <a:prstGeom prst="ellipse">
                  <a:avLst/>
                </a:prstGeom>
                <a:no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88" name="Oval 87"/>
                <p:cNvSpPr/>
                <p:nvPr/>
              </p:nvSpPr>
              <p:spPr bwMode="gray">
                <a:xfrm>
                  <a:off x="668952" y="8704017"/>
                  <a:ext cx="207818" cy="201881"/>
                </a:xfrm>
                <a:prstGeom prst="ellipse">
                  <a:avLst/>
                </a:prstGeom>
                <a:no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89" name="Oval 88"/>
                <p:cNvSpPr/>
                <p:nvPr/>
              </p:nvSpPr>
              <p:spPr bwMode="gray">
                <a:xfrm>
                  <a:off x="668952" y="8961316"/>
                  <a:ext cx="207818" cy="201881"/>
                </a:xfrm>
                <a:prstGeom prst="ellipse">
                  <a:avLst/>
                </a:prstGeom>
                <a:no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sp>
              <p:nvSpPr>
                <p:cNvPr id="90" name="Oval 89"/>
                <p:cNvSpPr/>
                <p:nvPr/>
              </p:nvSpPr>
              <p:spPr bwMode="gray">
                <a:xfrm>
                  <a:off x="668952" y="9218613"/>
                  <a:ext cx="207818" cy="201881"/>
                </a:xfrm>
                <a:prstGeom prst="ellipse">
                  <a:avLst/>
                </a:prstGeom>
                <a:noFill/>
                <a:ln w="12700">
                  <a:solidFill>
                    <a:schemeClr val="accent3"/>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err="1" smtClean="0">
                    <a:solidFill>
                      <a:schemeClr val="bg1"/>
                    </a:solidFill>
                  </a:endParaRPr>
                </a:p>
              </p:txBody>
            </p:sp>
          </p:grpSp>
          <p:sp>
            <p:nvSpPr>
              <p:cNvPr id="91" name="Text Placeholder 12"/>
              <p:cNvSpPr txBox="1">
                <a:spLocks/>
              </p:cNvSpPr>
              <p:nvPr/>
            </p:nvSpPr>
            <p:spPr bwMode="gray">
              <a:xfrm>
                <a:off x="987973" y="7714604"/>
                <a:ext cx="3906629" cy="138499"/>
              </a:xfrm>
              <a:prstGeom prst="rect">
                <a:avLst/>
              </a:prstGeom>
            </p:spPr>
            <p:txBody>
              <a:bodyPr vert="horz" wrap="square" lIns="0" tIns="0" rIns="0" bIns="0" rtlCol="0">
                <a:spAutoFit/>
              </a:bodyPr>
              <a:lstStyle>
                <a:lvl1pPr marL="112713"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1pPr>
                <a:lvl2pPr marL="230188" indent="-117475"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2pPr>
                <a:lvl3pPr marL="342900"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3pPr>
                <a:lvl4pPr marL="458788"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4pPr>
                <a:lvl5pPr marL="571500" indent="-112713"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5pPr>
                <a:lvl6pPr marL="685800" indent="-111125" algn="l" defTabSz="1018879" rtl="0" eaLnBrk="1" latinLnBrk="0" hangingPunct="1">
                  <a:spcBef>
                    <a:spcPts val="500"/>
                  </a:spcBef>
                  <a:buClr>
                    <a:schemeClr val="tx1"/>
                  </a:buClr>
                  <a:buFont typeface="Arial" panose="020B0604020202020204" pitchFamily="34" charset="0"/>
                  <a:buChar char="–"/>
                  <a:defRPr sz="900" kern="1200">
                    <a:solidFill>
                      <a:schemeClr val="tx1"/>
                    </a:solidFill>
                    <a:latin typeface="+mn-lt"/>
                    <a:ea typeface="+mn-ea"/>
                    <a:cs typeface="+mn-cs"/>
                  </a:defRPr>
                </a:lvl6pPr>
                <a:lvl7pPr marL="796925" indent="-107950"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7pPr>
                <a:lvl8pPr marL="914400"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8pPr>
                <a:lvl9pPr marL="1030288" indent="-115888"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9pPr>
              </a:lstStyle>
              <a:p>
                <a:pPr marL="0" indent="0">
                  <a:buNone/>
                </a:pPr>
                <a:r>
                  <a:rPr lang="en-US" dirty="0" smtClean="0"/>
                  <a:t>Before 10:00 pm</a:t>
                </a:r>
                <a:endParaRPr lang="en-US" i="1" dirty="0"/>
              </a:p>
            </p:txBody>
          </p:sp>
          <p:sp>
            <p:nvSpPr>
              <p:cNvPr id="92" name="Text Placeholder 12"/>
              <p:cNvSpPr txBox="1">
                <a:spLocks/>
              </p:cNvSpPr>
              <p:nvPr/>
            </p:nvSpPr>
            <p:spPr bwMode="gray">
              <a:xfrm>
                <a:off x="987973" y="7971903"/>
                <a:ext cx="3906629" cy="138499"/>
              </a:xfrm>
              <a:prstGeom prst="rect">
                <a:avLst/>
              </a:prstGeom>
            </p:spPr>
            <p:txBody>
              <a:bodyPr vert="horz" wrap="square" lIns="0" tIns="0" rIns="0" bIns="0" rtlCol="0">
                <a:spAutoFit/>
              </a:bodyPr>
              <a:lstStyle>
                <a:lvl1pPr marL="112713"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1pPr>
                <a:lvl2pPr marL="230188" indent="-117475"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2pPr>
                <a:lvl3pPr marL="342900"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3pPr>
                <a:lvl4pPr marL="458788"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4pPr>
                <a:lvl5pPr marL="571500" indent="-112713"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5pPr>
                <a:lvl6pPr marL="685800" indent="-111125" algn="l" defTabSz="1018879" rtl="0" eaLnBrk="1" latinLnBrk="0" hangingPunct="1">
                  <a:spcBef>
                    <a:spcPts val="500"/>
                  </a:spcBef>
                  <a:buClr>
                    <a:schemeClr val="tx1"/>
                  </a:buClr>
                  <a:buFont typeface="Arial" panose="020B0604020202020204" pitchFamily="34" charset="0"/>
                  <a:buChar char="–"/>
                  <a:defRPr sz="900" kern="1200">
                    <a:solidFill>
                      <a:schemeClr val="tx1"/>
                    </a:solidFill>
                    <a:latin typeface="+mn-lt"/>
                    <a:ea typeface="+mn-ea"/>
                    <a:cs typeface="+mn-cs"/>
                  </a:defRPr>
                </a:lvl6pPr>
                <a:lvl7pPr marL="796925" indent="-107950"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7pPr>
                <a:lvl8pPr marL="914400"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8pPr>
                <a:lvl9pPr marL="1030288" indent="-115888"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9pPr>
              </a:lstStyle>
              <a:p>
                <a:pPr marL="0" indent="0">
                  <a:buNone/>
                </a:pPr>
                <a:r>
                  <a:rPr lang="en-US" dirty="0" smtClean="0"/>
                  <a:t>Between 10:00 pm and 11:00 pm</a:t>
                </a:r>
                <a:endParaRPr lang="en-US" i="1" dirty="0"/>
              </a:p>
            </p:txBody>
          </p:sp>
          <p:sp>
            <p:nvSpPr>
              <p:cNvPr id="93" name="Text Placeholder 12"/>
              <p:cNvSpPr txBox="1">
                <a:spLocks/>
              </p:cNvSpPr>
              <p:nvPr/>
            </p:nvSpPr>
            <p:spPr bwMode="gray">
              <a:xfrm>
                <a:off x="987973" y="8229202"/>
                <a:ext cx="3906629" cy="138499"/>
              </a:xfrm>
              <a:prstGeom prst="rect">
                <a:avLst/>
              </a:prstGeom>
            </p:spPr>
            <p:txBody>
              <a:bodyPr vert="horz" wrap="square" lIns="0" tIns="0" rIns="0" bIns="0" rtlCol="0">
                <a:spAutoFit/>
              </a:bodyPr>
              <a:lstStyle>
                <a:lvl1pPr marL="112713"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1pPr>
                <a:lvl2pPr marL="230188" indent="-117475"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2pPr>
                <a:lvl3pPr marL="342900"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3pPr>
                <a:lvl4pPr marL="458788"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4pPr>
                <a:lvl5pPr marL="571500" indent="-112713"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5pPr>
                <a:lvl6pPr marL="685800" indent="-111125" algn="l" defTabSz="1018879" rtl="0" eaLnBrk="1" latinLnBrk="0" hangingPunct="1">
                  <a:spcBef>
                    <a:spcPts val="500"/>
                  </a:spcBef>
                  <a:buClr>
                    <a:schemeClr val="tx1"/>
                  </a:buClr>
                  <a:buFont typeface="Arial" panose="020B0604020202020204" pitchFamily="34" charset="0"/>
                  <a:buChar char="–"/>
                  <a:defRPr sz="900" kern="1200">
                    <a:solidFill>
                      <a:schemeClr val="tx1"/>
                    </a:solidFill>
                    <a:latin typeface="+mn-lt"/>
                    <a:ea typeface="+mn-ea"/>
                    <a:cs typeface="+mn-cs"/>
                  </a:defRPr>
                </a:lvl6pPr>
                <a:lvl7pPr marL="796925" indent="-107950"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7pPr>
                <a:lvl8pPr marL="914400"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8pPr>
                <a:lvl9pPr marL="1030288" indent="-115888"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9pPr>
              </a:lstStyle>
              <a:p>
                <a:pPr marL="0" indent="0">
                  <a:buNone/>
                </a:pPr>
                <a:r>
                  <a:rPr lang="en-US" dirty="0" smtClean="0"/>
                  <a:t>Between 11:00 pm and midnight</a:t>
                </a:r>
                <a:endParaRPr lang="en-US" dirty="0"/>
              </a:p>
            </p:txBody>
          </p:sp>
          <p:sp>
            <p:nvSpPr>
              <p:cNvPr id="94" name="Text Placeholder 12"/>
              <p:cNvSpPr txBox="1">
                <a:spLocks/>
              </p:cNvSpPr>
              <p:nvPr/>
            </p:nvSpPr>
            <p:spPr bwMode="gray">
              <a:xfrm>
                <a:off x="987973" y="8486501"/>
                <a:ext cx="3906629" cy="138499"/>
              </a:xfrm>
              <a:prstGeom prst="rect">
                <a:avLst/>
              </a:prstGeom>
            </p:spPr>
            <p:txBody>
              <a:bodyPr vert="horz" wrap="square" lIns="0" tIns="0" rIns="0" bIns="0" rtlCol="0">
                <a:spAutoFit/>
              </a:bodyPr>
              <a:lstStyle>
                <a:lvl1pPr marL="112713"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1pPr>
                <a:lvl2pPr marL="230188" indent="-117475"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2pPr>
                <a:lvl3pPr marL="342900"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3pPr>
                <a:lvl4pPr marL="458788"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4pPr>
                <a:lvl5pPr marL="571500" indent="-112713"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5pPr>
                <a:lvl6pPr marL="685800" indent="-111125" algn="l" defTabSz="1018879" rtl="0" eaLnBrk="1" latinLnBrk="0" hangingPunct="1">
                  <a:spcBef>
                    <a:spcPts val="500"/>
                  </a:spcBef>
                  <a:buClr>
                    <a:schemeClr val="tx1"/>
                  </a:buClr>
                  <a:buFont typeface="Arial" panose="020B0604020202020204" pitchFamily="34" charset="0"/>
                  <a:buChar char="–"/>
                  <a:defRPr sz="900" kern="1200">
                    <a:solidFill>
                      <a:schemeClr val="tx1"/>
                    </a:solidFill>
                    <a:latin typeface="+mn-lt"/>
                    <a:ea typeface="+mn-ea"/>
                    <a:cs typeface="+mn-cs"/>
                  </a:defRPr>
                </a:lvl6pPr>
                <a:lvl7pPr marL="796925" indent="-107950"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7pPr>
                <a:lvl8pPr marL="914400"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8pPr>
                <a:lvl9pPr marL="1030288" indent="-115888"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9pPr>
              </a:lstStyle>
              <a:p>
                <a:pPr marL="0" indent="0">
                  <a:buNone/>
                </a:pPr>
                <a:r>
                  <a:rPr lang="en-US" dirty="0" smtClean="0"/>
                  <a:t>After midnight</a:t>
                </a:r>
                <a:endParaRPr lang="en-US" dirty="0"/>
              </a:p>
            </p:txBody>
          </p:sp>
          <p:sp>
            <p:nvSpPr>
              <p:cNvPr id="95" name="Text Placeholder 12"/>
              <p:cNvSpPr txBox="1">
                <a:spLocks/>
              </p:cNvSpPr>
              <p:nvPr/>
            </p:nvSpPr>
            <p:spPr bwMode="gray">
              <a:xfrm>
                <a:off x="987973" y="8743800"/>
                <a:ext cx="3906629" cy="138499"/>
              </a:xfrm>
              <a:prstGeom prst="rect">
                <a:avLst/>
              </a:prstGeom>
            </p:spPr>
            <p:txBody>
              <a:bodyPr vert="horz" wrap="square" lIns="0" tIns="0" rIns="0" bIns="0" rtlCol="0">
                <a:spAutoFit/>
              </a:bodyPr>
              <a:lstStyle>
                <a:lvl1pPr marL="112713"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1pPr>
                <a:lvl2pPr marL="230188" indent="-117475"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2pPr>
                <a:lvl3pPr marL="342900"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3pPr>
                <a:lvl4pPr marL="458788"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4pPr>
                <a:lvl5pPr marL="571500" indent="-112713"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5pPr>
                <a:lvl6pPr marL="685800" indent="-111125" algn="l" defTabSz="1018879" rtl="0" eaLnBrk="1" latinLnBrk="0" hangingPunct="1">
                  <a:spcBef>
                    <a:spcPts val="500"/>
                  </a:spcBef>
                  <a:buClr>
                    <a:schemeClr val="tx1"/>
                  </a:buClr>
                  <a:buFont typeface="Arial" panose="020B0604020202020204" pitchFamily="34" charset="0"/>
                  <a:buChar char="–"/>
                  <a:defRPr sz="900" kern="1200">
                    <a:solidFill>
                      <a:schemeClr val="tx1"/>
                    </a:solidFill>
                    <a:latin typeface="+mn-lt"/>
                    <a:ea typeface="+mn-ea"/>
                    <a:cs typeface="+mn-cs"/>
                  </a:defRPr>
                </a:lvl6pPr>
                <a:lvl7pPr marL="796925" indent="-107950"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7pPr>
                <a:lvl8pPr marL="914400"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8pPr>
                <a:lvl9pPr marL="1030288" indent="-115888"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9pPr>
              </a:lstStyle>
              <a:p>
                <a:pPr marL="0" indent="0">
                  <a:buNone/>
                </a:pPr>
                <a:r>
                  <a:rPr lang="en-US" dirty="0" smtClean="0"/>
                  <a:t>Unsure, I’m in bed before they are</a:t>
                </a:r>
                <a:endParaRPr lang="en-US" dirty="0"/>
              </a:p>
            </p:txBody>
          </p:sp>
          <p:sp>
            <p:nvSpPr>
              <p:cNvPr id="96" name="Text Placeholder 12"/>
              <p:cNvSpPr txBox="1">
                <a:spLocks/>
              </p:cNvSpPr>
              <p:nvPr/>
            </p:nvSpPr>
            <p:spPr bwMode="gray">
              <a:xfrm>
                <a:off x="987973" y="8993007"/>
                <a:ext cx="3906629" cy="138499"/>
              </a:xfrm>
              <a:prstGeom prst="rect">
                <a:avLst/>
              </a:prstGeom>
            </p:spPr>
            <p:txBody>
              <a:bodyPr vert="horz" wrap="square" lIns="0" tIns="0" rIns="0" bIns="0" rtlCol="0">
                <a:spAutoFit/>
              </a:bodyPr>
              <a:lstStyle>
                <a:lvl1pPr marL="112713"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1pPr>
                <a:lvl2pPr marL="230188" indent="-117475"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2pPr>
                <a:lvl3pPr marL="342900"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3pPr>
                <a:lvl4pPr marL="458788"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4pPr>
                <a:lvl5pPr marL="571500" indent="-112713"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5pPr>
                <a:lvl6pPr marL="685800" indent="-111125" algn="l" defTabSz="1018879" rtl="0" eaLnBrk="1" latinLnBrk="0" hangingPunct="1">
                  <a:spcBef>
                    <a:spcPts val="500"/>
                  </a:spcBef>
                  <a:buClr>
                    <a:schemeClr val="tx1"/>
                  </a:buClr>
                  <a:buFont typeface="Arial" panose="020B0604020202020204" pitchFamily="34" charset="0"/>
                  <a:buChar char="–"/>
                  <a:defRPr sz="900" kern="1200">
                    <a:solidFill>
                      <a:schemeClr val="tx1"/>
                    </a:solidFill>
                    <a:latin typeface="+mn-lt"/>
                    <a:ea typeface="+mn-ea"/>
                    <a:cs typeface="+mn-cs"/>
                  </a:defRPr>
                </a:lvl6pPr>
                <a:lvl7pPr marL="796925" indent="-107950"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7pPr>
                <a:lvl8pPr marL="914400"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8pPr>
                <a:lvl9pPr marL="1030288" indent="-115888"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9pPr>
              </a:lstStyle>
              <a:p>
                <a:pPr marL="0" indent="0">
                  <a:buNone/>
                </a:pPr>
                <a:r>
                  <a:rPr lang="en-US" dirty="0" smtClean="0"/>
                  <a:t>Unsure, not currently living in same household with junior student</a:t>
                </a:r>
                <a:endParaRPr lang="en-US" dirty="0"/>
              </a:p>
            </p:txBody>
          </p:sp>
          <p:sp>
            <p:nvSpPr>
              <p:cNvPr id="97" name="Text Placeholder 12"/>
              <p:cNvSpPr txBox="1">
                <a:spLocks/>
              </p:cNvSpPr>
              <p:nvPr/>
            </p:nvSpPr>
            <p:spPr bwMode="gray">
              <a:xfrm>
                <a:off x="987973" y="9250304"/>
                <a:ext cx="3906629" cy="138499"/>
              </a:xfrm>
              <a:prstGeom prst="rect">
                <a:avLst/>
              </a:prstGeom>
            </p:spPr>
            <p:txBody>
              <a:bodyPr vert="horz" wrap="square" lIns="0" tIns="0" rIns="0" bIns="0" rtlCol="0">
                <a:spAutoFit/>
              </a:bodyPr>
              <a:lstStyle>
                <a:lvl1pPr marL="112713"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1pPr>
                <a:lvl2pPr marL="230188" indent="-117475"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2pPr>
                <a:lvl3pPr marL="342900"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3pPr>
                <a:lvl4pPr marL="458788"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4pPr>
                <a:lvl5pPr marL="571500" indent="-112713"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5pPr>
                <a:lvl6pPr marL="685800" indent="-111125" algn="l" defTabSz="1018879" rtl="0" eaLnBrk="1" latinLnBrk="0" hangingPunct="1">
                  <a:spcBef>
                    <a:spcPts val="500"/>
                  </a:spcBef>
                  <a:buClr>
                    <a:schemeClr val="tx1"/>
                  </a:buClr>
                  <a:buFont typeface="Arial" panose="020B0604020202020204" pitchFamily="34" charset="0"/>
                  <a:buChar char="–"/>
                  <a:defRPr sz="900" kern="1200">
                    <a:solidFill>
                      <a:schemeClr val="tx1"/>
                    </a:solidFill>
                    <a:latin typeface="+mn-lt"/>
                    <a:ea typeface="+mn-ea"/>
                    <a:cs typeface="+mn-cs"/>
                  </a:defRPr>
                </a:lvl6pPr>
                <a:lvl7pPr marL="796925" indent="-107950"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7pPr>
                <a:lvl8pPr marL="914400"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8pPr>
                <a:lvl9pPr marL="1030288" indent="-115888"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9pPr>
              </a:lstStyle>
              <a:p>
                <a:pPr marL="0" indent="0">
                  <a:buNone/>
                </a:pPr>
                <a:r>
                  <a:rPr lang="en-US" dirty="0" smtClean="0"/>
                  <a:t>Unsure for another reason</a:t>
                </a:r>
                <a:endParaRPr lang="en-US" dirty="0"/>
              </a:p>
            </p:txBody>
          </p:sp>
        </p:grpSp>
      </p:grpSp>
      <p:sp>
        <p:nvSpPr>
          <p:cNvPr id="46" name="TextBox 45"/>
          <p:cNvSpPr txBox="1"/>
          <p:nvPr/>
        </p:nvSpPr>
        <p:spPr bwMode="gray">
          <a:xfrm>
            <a:off x="509588" y="2148849"/>
            <a:ext cx="6748464" cy="954107"/>
          </a:xfrm>
          <a:prstGeom prst="rect">
            <a:avLst/>
          </a:prstGeom>
          <a:noFill/>
          <a:ln w="19050">
            <a:solidFill>
              <a:schemeClr val="accent5"/>
            </a:solidFill>
          </a:ln>
        </p:spPr>
        <p:txBody>
          <a:bodyPr wrap="square" lIns="91440" tIns="91440" rIns="91440" bIns="91440" rtlCol="0">
            <a:spAutoFit/>
          </a:bodyPr>
          <a:lstStyle/>
          <a:p>
            <a:pPr lvl="0"/>
            <a:r>
              <a:rPr lang="en-US" sz="1000" b="1" dirty="0">
                <a:solidFill>
                  <a:srgbClr val="333E48"/>
                </a:solidFill>
              </a:rPr>
              <a:t>Purpose of </a:t>
            </a:r>
            <a:r>
              <a:rPr lang="en-US" sz="1000" b="1" dirty="0" smtClean="0">
                <a:solidFill>
                  <a:srgbClr val="333E48"/>
                </a:solidFill>
              </a:rPr>
              <a:t>Survey</a:t>
            </a:r>
            <a:endParaRPr lang="en-US" sz="1000" dirty="0">
              <a:solidFill>
                <a:srgbClr val="333E48"/>
              </a:solidFill>
            </a:endParaRPr>
          </a:p>
          <a:p>
            <a:pPr lvl="0"/>
            <a:r>
              <a:rPr lang="en-US" sz="1000" dirty="0">
                <a:solidFill>
                  <a:srgbClr val="333E48"/>
                </a:solidFill>
              </a:rPr>
              <a:t>This survey </a:t>
            </a:r>
            <a:r>
              <a:rPr lang="en-US" sz="1000" dirty="0" smtClean="0">
                <a:solidFill>
                  <a:srgbClr val="333E48"/>
                </a:solidFill>
              </a:rPr>
              <a:t>measures parents’ perceptions of their child’s workload. </a:t>
            </a:r>
          </a:p>
          <a:p>
            <a:pPr lvl="0"/>
            <a:endParaRPr lang="en-US" sz="1000" dirty="0">
              <a:solidFill>
                <a:srgbClr val="333E48"/>
              </a:solidFill>
            </a:endParaRPr>
          </a:p>
          <a:p>
            <a:pPr lvl="0"/>
            <a:r>
              <a:rPr lang="en-US" sz="1000" b="1" dirty="0" smtClean="0">
                <a:solidFill>
                  <a:srgbClr val="333E48"/>
                </a:solidFill>
              </a:rPr>
              <a:t>Instructions</a:t>
            </a:r>
          </a:p>
          <a:p>
            <a:pPr lvl="0"/>
            <a:r>
              <a:rPr lang="en-US" sz="1000" dirty="0" smtClean="0">
                <a:solidFill>
                  <a:srgbClr val="333E48"/>
                </a:solidFill>
              </a:rPr>
              <a:t>Complete this survey for each student under your care. </a:t>
            </a:r>
            <a:endParaRPr lang="en-US" sz="1000" b="1" dirty="0">
              <a:solidFill>
                <a:srgbClr val="333E48"/>
              </a:solidFill>
            </a:endParaRPr>
          </a:p>
        </p:txBody>
      </p:sp>
      <p:sp>
        <p:nvSpPr>
          <p:cNvPr id="16" name="TextBox 15"/>
          <p:cNvSpPr txBox="1"/>
          <p:nvPr/>
        </p:nvSpPr>
        <p:spPr bwMode="gray">
          <a:xfrm>
            <a:off x="5785432" y="3439079"/>
            <a:ext cx="1453153" cy="138499"/>
          </a:xfrm>
          <a:prstGeom prst="rect">
            <a:avLst/>
          </a:prstGeom>
          <a:noFill/>
        </p:spPr>
        <p:txBody>
          <a:bodyPr wrap="square" lIns="0" tIns="0" rIns="0" bIns="0" rtlCol="0">
            <a:spAutoFit/>
          </a:bodyPr>
          <a:lstStyle/>
          <a:p>
            <a:pPr>
              <a:spcBef>
                <a:spcPts val="500"/>
              </a:spcBef>
            </a:pPr>
            <a:r>
              <a:rPr lang="en-US" sz="900" b="1" dirty="0" smtClean="0"/>
              <a:t>Student Grade: _____</a:t>
            </a:r>
          </a:p>
        </p:txBody>
      </p:sp>
    </p:spTree>
    <p:extLst>
      <p:ext uri="{BB962C8B-B14F-4D97-AF65-F5344CB8AC3E}">
        <p14:creationId xmlns:p14="http://schemas.microsoft.com/office/powerpoint/2010/main" val="240509325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29"/>
          </p:nvPr>
        </p:nvSpPr>
        <p:spPr/>
        <p:txBody>
          <a:bodyPr/>
          <a:lstStyle/>
          <a:p>
            <a:endParaRPr lang="en-US"/>
          </a:p>
        </p:txBody>
      </p:sp>
      <p:sp>
        <p:nvSpPr>
          <p:cNvPr id="6" name="Title 5"/>
          <p:cNvSpPr>
            <a:spLocks noGrp="1"/>
          </p:cNvSpPr>
          <p:nvPr>
            <p:ph type="title"/>
          </p:nvPr>
        </p:nvSpPr>
        <p:spPr>
          <a:xfrm>
            <a:off x="516045" y="1710699"/>
            <a:ext cx="6742005" cy="307777"/>
          </a:xfrm>
        </p:spPr>
        <p:txBody>
          <a:bodyPr/>
          <a:lstStyle/>
          <a:p>
            <a:r>
              <a:rPr lang="en-US" dirty="0" smtClean="0"/>
              <a:t>Student-Completed Workload Survey</a:t>
            </a:r>
            <a:endParaRPr lang="en-US" dirty="0"/>
          </a:p>
        </p:txBody>
      </p:sp>
      <p:sp>
        <p:nvSpPr>
          <p:cNvPr id="7" name="Slide Number Placeholder 6"/>
          <p:cNvSpPr>
            <a:spLocks noGrp="1"/>
          </p:cNvSpPr>
          <p:nvPr>
            <p:ph type="sldNum" sz="quarter" idx="4"/>
          </p:nvPr>
        </p:nvSpPr>
        <p:spPr/>
        <p:txBody>
          <a:bodyPr/>
          <a:lstStyle/>
          <a:p>
            <a:fld id="{3410C721-F8A9-4A85-92FB-8E0F6F5D496A}" type="slidenum">
              <a:rPr lang="en-US" smtClean="0">
                <a:solidFill>
                  <a:srgbClr val="0070CD"/>
                </a:solidFill>
              </a:rPr>
              <a:pPr/>
              <a:t>3</a:t>
            </a:fld>
            <a:endParaRPr lang="en-US" dirty="0">
              <a:solidFill>
                <a:srgbClr val="0070CD"/>
              </a:solidFill>
            </a:endParaRPr>
          </a:p>
        </p:txBody>
      </p:sp>
      <p:sp>
        <p:nvSpPr>
          <p:cNvPr id="8" name="Text Placeholder 7"/>
          <p:cNvSpPr>
            <a:spLocks noGrp="1"/>
          </p:cNvSpPr>
          <p:nvPr>
            <p:ph type="body" sz="quarter" idx="45"/>
          </p:nvPr>
        </p:nvSpPr>
        <p:spPr/>
        <p:txBody>
          <a:bodyPr/>
          <a:lstStyle/>
          <a:p>
            <a:r>
              <a:rPr lang="en-US" dirty="0" smtClean="0"/>
              <a:t>Independent School </a:t>
            </a:r>
            <a:r>
              <a:rPr lang="en-US" smtClean="0"/>
              <a:t>Executive Forum</a:t>
            </a:r>
            <a:endParaRPr lang="en-US"/>
          </a:p>
        </p:txBody>
      </p:sp>
      <p:graphicFrame>
        <p:nvGraphicFramePr>
          <p:cNvPr id="46" name="Table 45"/>
          <p:cNvGraphicFramePr>
            <a:graphicFrameLocks noGrp="1"/>
          </p:cNvGraphicFramePr>
          <p:nvPr>
            <p:extLst>
              <p:ext uri="{D42A27DB-BD31-4B8C-83A1-F6EECF244321}">
                <p14:modId xmlns:p14="http://schemas.microsoft.com/office/powerpoint/2010/main" val="1461254143"/>
              </p:ext>
            </p:extLst>
          </p:nvPr>
        </p:nvGraphicFramePr>
        <p:xfrm>
          <a:off x="608743" y="2751758"/>
          <a:ext cx="6556606" cy="5763955"/>
        </p:xfrm>
        <a:graphic>
          <a:graphicData uri="http://schemas.openxmlformats.org/drawingml/2006/table">
            <a:tbl>
              <a:tblPr firstRow="1" bandRow="1">
                <a:tableStyleId>{7DF18680-E054-41AD-8BC1-D1AEF772440D}</a:tableStyleId>
              </a:tblPr>
              <a:tblGrid>
                <a:gridCol w="1291976"/>
                <a:gridCol w="752090"/>
                <a:gridCol w="752090"/>
                <a:gridCol w="752090"/>
                <a:gridCol w="752090"/>
                <a:gridCol w="752090"/>
                <a:gridCol w="752090"/>
                <a:gridCol w="752090"/>
              </a:tblGrid>
              <a:tr h="661603">
                <a:tc>
                  <a:txBody>
                    <a:bodyPr/>
                    <a:lstStyle/>
                    <a:p>
                      <a:pPr algn="ctr"/>
                      <a:r>
                        <a:rPr lang="en-US" sz="800" dirty="0" smtClean="0"/>
                        <a:t>Subjects</a:t>
                      </a:r>
                      <a:endParaRPr lang="en-US" sz="800" dirty="0"/>
                    </a:p>
                  </a:txBody>
                  <a:tcPr marL="18288" marR="18288" marT="18288" marB="18288" anchor="ctr">
                    <a:lnL w="9525" cap="flat" cmpd="sng" algn="ctr">
                      <a:solidFill>
                        <a:schemeClr val="accent5"/>
                      </a:solidFill>
                      <a:prstDash val="solid"/>
                      <a:round/>
                      <a:headEnd type="none" w="med" len="med"/>
                      <a:tailEnd type="none" w="med" len="med"/>
                    </a:lnL>
                    <a:lnR w="9525" cap="flat" cmpd="sng" algn="ctr">
                      <a:solidFill>
                        <a:schemeClr val="accent5"/>
                      </a:solidFill>
                      <a:prstDash val="solid"/>
                      <a:round/>
                      <a:headEnd type="none" w="med" len="med"/>
                      <a:tailEnd type="none" w="med" len="med"/>
                    </a:lnR>
                    <a:lnT w="9525" cap="flat" cmpd="sng" algn="ctr">
                      <a:solidFill>
                        <a:schemeClr val="accent5"/>
                      </a:solidFill>
                      <a:prstDash val="solid"/>
                      <a:round/>
                      <a:headEnd type="none" w="med" len="med"/>
                      <a:tailEnd type="none" w="med" len="med"/>
                    </a:lnT>
                    <a:lnB w="9525" cap="flat" cmpd="sng" algn="ctr">
                      <a:solidFill>
                        <a:schemeClr val="accent3"/>
                      </a:solidFill>
                      <a:prstDash val="solid"/>
                      <a:round/>
                      <a:headEnd type="none" w="med" len="med"/>
                      <a:tailEnd type="none" w="med" len="med"/>
                    </a:lnB>
                  </a:tcPr>
                </a:tc>
                <a:tc>
                  <a:txBody>
                    <a:bodyPr/>
                    <a:lstStyle/>
                    <a:p>
                      <a:pPr algn="ctr"/>
                      <a:r>
                        <a:rPr lang="en-US" sz="800" dirty="0" smtClean="0"/>
                        <a:t>Monday</a:t>
                      </a:r>
                      <a:endParaRPr lang="en-US" sz="800" dirty="0"/>
                    </a:p>
                  </a:txBody>
                  <a:tcPr marL="18288" marR="18288" marT="18288" marB="18288" anchor="ctr">
                    <a:lnL w="9525" cap="flat" cmpd="sng" algn="ctr">
                      <a:solidFill>
                        <a:schemeClr val="accent5"/>
                      </a:solidFill>
                      <a:prstDash val="solid"/>
                      <a:round/>
                      <a:headEnd type="none" w="med" len="med"/>
                      <a:tailEnd type="none" w="med" len="med"/>
                    </a:lnL>
                    <a:lnR w="9525" cap="flat" cmpd="sng" algn="ctr">
                      <a:solidFill>
                        <a:schemeClr val="accent5"/>
                      </a:solidFill>
                      <a:prstDash val="solid"/>
                      <a:round/>
                      <a:headEnd type="none" w="med" len="med"/>
                      <a:tailEnd type="none" w="med" len="med"/>
                    </a:lnR>
                    <a:lnT w="9525" cap="flat" cmpd="sng" algn="ctr">
                      <a:solidFill>
                        <a:schemeClr val="accent5"/>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800" dirty="0" smtClean="0"/>
                        <a:t>Tuesday</a:t>
                      </a:r>
                      <a:endParaRPr lang="en-US" sz="800" dirty="0"/>
                    </a:p>
                  </a:txBody>
                  <a:tcPr marL="18288" marR="18288" marT="18288" marB="18288" anchor="ctr">
                    <a:lnL w="9525" cap="flat" cmpd="sng" algn="ctr">
                      <a:solidFill>
                        <a:schemeClr val="accent5"/>
                      </a:solidFill>
                      <a:prstDash val="solid"/>
                      <a:round/>
                      <a:headEnd type="none" w="med" len="med"/>
                      <a:tailEnd type="none" w="med" len="med"/>
                    </a:lnL>
                    <a:lnR w="9525" cap="flat" cmpd="sng" algn="ctr">
                      <a:solidFill>
                        <a:schemeClr val="accent5"/>
                      </a:solidFill>
                      <a:prstDash val="solid"/>
                      <a:round/>
                      <a:headEnd type="none" w="med" len="med"/>
                      <a:tailEnd type="none" w="med" len="med"/>
                    </a:lnR>
                    <a:lnT w="9525" cap="flat" cmpd="sng" algn="ctr">
                      <a:solidFill>
                        <a:schemeClr val="accent5"/>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800" dirty="0" smtClean="0"/>
                        <a:t>Wednesday</a:t>
                      </a:r>
                      <a:endParaRPr lang="en-US" sz="800" dirty="0"/>
                    </a:p>
                  </a:txBody>
                  <a:tcPr marL="18288" marR="18288" marT="18288" marB="18288" anchor="ctr">
                    <a:lnL w="9525" cap="flat" cmpd="sng" algn="ctr">
                      <a:solidFill>
                        <a:schemeClr val="accent5"/>
                      </a:solidFill>
                      <a:prstDash val="solid"/>
                      <a:round/>
                      <a:headEnd type="none" w="med" len="med"/>
                      <a:tailEnd type="none" w="med" len="med"/>
                    </a:lnL>
                    <a:lnR w="9525" cap="flat" cmpd="sng" algn="ctr">
                      <a:solidFill>
                        <a:schemeClr val="accent5"/>
                      </a:solidFill>
                      <a:prstDash val="solid"/>
                      <a:round/>
                      <a:headEnd type="none" w="med" len="med"/>
                      <a:tailEnd type="none" w="med" len="med"/>
                    </a:lnR>
                    <a:lnT w="9525" cap="flat" cmpd="sng" algn="ctr">
                      <a:solidFill>
                        <a:schemeClr val="accent5"/>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800" dirty="0" smtClean="0"/>
                        <a:t>Thursday</a:t>
                      </a:r>
                      <a:endParaRPr lang="en-US" sz="800" dirty="0"/>
                    </a:p>
                  </a:txBody>
                  <a:tcPr marL="18288" marR="18288" marT="18288" marB="18288" anchor="ctr">
                    <a:lnL w="9525" cap="flat" cmpd="sng" algn="ctr">
                      <a:solidFill>
                        <a:schemeClr val="accent5"/>
                      </a:solidFill>
                      <a:prstDash val="solid"/>
                      <a:round/>
                      <a:headEnd type="none" w="med" len="med"/>
                      <a:tailEnd type="none" w="med" len="med"/>
                    </a:lnL>
                    <a:lnR w="9525" cap="flat" cmpd="sng" algn="ctr">
                      <a:solidFill>
                        <a:schemeClr val="accent5"/>
                      </a:solidFill>
                      <a:prstDash val="solid"/>
                      <a:round/>
                      <a:headEnd type="none" w="med" len="med"/>
                      <a:tailEnd type="none" w="med" len="med"/>
                    </a:lnR>
                    <a:lnT w="9525" cap="flat" cmpd="sng" algn="ctr">
                      <a:solidFill>
                        <a:schemeClr val="accent5"/>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800" dirty="0" smtClean="0"/>
                        <a:t>Friday</a:t>
                      </a:r>
                      <a:endParaRPr lang="en-US" sz="800" dirty="0"/>
                    </a:p>
                  </a:txBody>
                  <a:tcPr marL="18288" marR="18288" marT="18288" marB="18288" anchor="ctr">
                    <a:lnL w="9525" cap="flat" cmpd="sng" algn="ctr">
                      <a:solidFill>
                        <a:schemeClr val="accent5"/>
                      </a:solidFill>
                      <a:prstDash val="solid"/>
                      <a:round/>
                      <a:headEnd type="none" w="med" len="med"/>
                      <a:tailEnd type="none" w="med" len="med"/>
                    </a:lnL>
                    <a:lnR w="9525" cap="flat" cmpd="sng" algn="ctr">
                      <a:solidFill>
                        <a:schemeClr val="accent5"/>
                      </a:solidFill>
                      <a:prstDash val="solid"/>
                      <a:round/>
                      <a:headEnd type="none" w="med" len="med"/>
                      <a:tailEnd type="none" w="med" len="med"/>
                    </a:lnR>
                    <a:lnT w="9525" cap="flat" cmpd="sng" algn="ctr">
                      <a:solidFill>
                        <a:schemeClr val="accent5"/>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800" dirty="0" smtClean="0"/>
                        <a:t>Saturday</a:t>
                      </a:r>
                      <a:endParaRPr lang="en-US" sz="800" dirty="0"/>
                    </a:p>
                  </a:txBody>
                  <a:tcPr marL="18288" marR="18288" marT="18288" marB="18288" anchor="ctr">
                    <a:lnL w="9525" cap="flat" cmpd="sng" algn="ctr">
                      <a:solidFill>
                        <a:schemeClr val="accent5"/>
                      </a:solidFill>
                      <a:prstDash val="solid"/>
                      <a:round/>
                      <a:headEnd type="none" w="med" len="med"/>
                      <a:tailEnd type="none" w="med" len="med"/>
                    </a:lnL>
                    <a:lnR w="9525" cap="flat" cmpd="sng" algn="ctr">
                      <a:solidFill>
                        <a:schemeClr val="accent5"/>
                      </a:solidFill>
                      <a:prstDash val="solid"/>
                      <a:round/>
                      <a:headEnd type="none" w="med" len="med"/>
                      <a:tailEnd type="none" w="med" len="med"/>
                    </a:lnR>
                    <a:lnT w="9525" cap="flat" cmpd="sng" algn="ctr">
                      <a:solidFill>
                        <a:schemeClr val="accent5"/>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800" dirty="0" smtClean="0"/>
                        <a:t>Sunday</a:t>
                      </a:r>
                      <a:endParaRPr lang="en-US" sz="800" dirty="0"/>
                    </a:p>
                  </a:txBody>
                  <a:tcPr marL="18288" marR="18288" marT="18288" marB="18288" anchor="ctr">
                    <a:lnL w="9525" cap="flat" cmpd="sng" algn="ctr">
                      <a:solidFill>
                        <a:schemeClr val="accent5"/>
                      </a:solidFill>
                      <a:prstDash val="solid"/>
                      <a:round/>
                      <a:headEnd type="none" w="med" len="med"/>
                      <a:tailEnd type="none" w="med" len="med"/>
                    </a:lnL>
                    <a:lnR w="9525" cap="flat" cmpd="sng" algn="ctr">
                      <a:solidFill>
                        <a:schemeClr val="accent5"/>
                      </a:solidFill>
                      <a:prstDash val="solid"/>
                      <a:round/>
                      <a:headEnd type="none" w="med" len="med"/>
                      <a:tailEnd type="none" w="med" len="med"/>
                    </a:lnR>
                    <a:lnT w="9525" cap="flat" cmpd="sng" algn="ctr">
                      <a:solidFill>
                        <a:schemeClr val="accent5"/>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0">
                <a:tc>
                  <a:txBody>
                    <a:bodyPr/>
                    <a:lstStyle/>
                    <a:p>
                      <a:pPr algn="ctr"/>
                      <a:r>
                        <a:rPr lang="en-US" sz="800" dirty="0" smtClean="0"/>
                        <a:t>Science</a:t>
                      </a:r>
                    </a:p>
                    <a:p>
                      <a:pPr algn="l"/>
                      <a:r>
                        <a:rPr lang="en-US" sz="800" dirty="0" smtClean="0"/>
                        <a:t>1.</a:t>
                      </a:r>
                      <a:br>
                        <a:rPr lang="en-US" sz="800" dirty="0" smtClean="0"/>
                      </a:br>
                      <a:endParaRPr lang="en-US" sz="800" dirty="0" smtClean="0"/>
                    </a:p>
                    <a:p>
                      <a:pPr algn="l"/>
                      <a:r>
                        <a:rPr lang="en-US" sz="800" dirty="0" smtClean="0"/>
                        <a:t>2. </a:t>
                      </a:r>
                      <a:br>
                        <a:rPr lang="en-US" sz="800" dirty="0" smtClean="0"/>
                      </a:br>
                      <a:endParaRPr lang="en-US" sz="800" dirty="0" smtClean="0"/>
                    </a:p>
                  </a:txBody>
                  <a:tcPr marL="18288" marR="18288" marT="18288" marB="18288">
                    <a:lnL w="9525" cap="flat" cmpd="sng" algn="ctr">
                      <a:solidFill>
                        <a:schemeClr val="accent3"/>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accent3"/>
                      </a:solidFill>
                      <a:prstDash val="solid"/>
                      <a:round/>
                      <a:headEnd type="none" w="med" len="med"/>
                      <a:tailEnd type="none" w="med" len="med"/>
                    </a:lnT>
                    <a:lnB w="9525" cap="flat" cmpd="sng" algn="ctr">
                      <a:solidFill>
                        <a:schemeClr val="accent3"/>
                      </a:solidFill>
                      <a:prstDash val="solid"/>
                      <a:round/>
                      <a:headEnd type="none" w="med" len="med"/>
                      <a:tailEnd type="none" w="med" len="med"/>
                    </a:lnB>
                  </a:tcPr>
                </a:tc>
                <a:tc>
                  <a:txBody>
                    <a:bodyPr/>
                    <a:lstStyle/>
                    <a:p>
                      <a:endParaRPr lang="en-US" sz="800" dirty="0"/>
                    </a:p>
                  </a:txBody>
                  <a:tcPr marL="18288" marR="18288"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800" dirty="0"/>
                    </a:p>
                  </a:txBody>
                  <a:tcPr marL="18288" marR="18288"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800" dirty="0"/>
                    </a:p>
                  </a:txBody>
                  <a:tcPr marL="18288" marR="18288"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800" dirty="0"/>
                    </a:p>
                  </a:txBody>
                  <a:tcPr marL="18288" marR="18288"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800" dirty="0"/>
                    </a:p>
                  </a:txBody>
                  <a:tcPr marL="18288" marR="18288"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800"/>
                    </a:p>
                  </a:txBody>
                  <a:tcPr marL="18288" marR="18288"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800"/>
                    </a:p>
                  </a:txBody>
                  <a:tcPr marL="18288" marR="18288"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0">
                <a:tc>
                  <a:txBody>
                    <a:bodyPr/>
                    <a:lstStyle/>
                    <a:p>
                      <a:pPr algn="ctr"/>
                      <a:r>
                        <a:rPr lang="en-US" sz="800" dirty="0" smtClean="0"/>
                        <a:t>Math</a:t>
                      </a:r>
                    </a:p>
                    <a:p>
                      <a:pPr algn="l"/>
                      <a:r>
                        <a:rPr lang="en-US" sz="800" dirty="0" smtClean="0"/>
                        <a:t>1.</a:t>
                      </a:r>
                      <a:br>
                        <a:rPr lang="en-US" sz="800" dirty="0" smtClean="0"/>
                      </a:br>
                      <a:r>
                        <a:rPr lang="en-US" sz="800" dirty="0" smtClean="0"/>
                        <a:t/>
                      </a:r>
                      <a:br>
                        <a:rPr lang="en-US" sz="800" dirty="0" smtClean="0"/>
                      </a:br>
                      <a:r>
                        <a:rPr lang="en-US" sz="800" dirty="0" smtClean="0"/>
                        <a:t>2.</a:t>
                      </a:r>
                      <a:br>
                        <a:rPr lang="en-US" sz="800" dirty="0" smtClean="0"/>
                      </a:br>
                      <a:endParaRPr lang="en-US" sz="800" dirty="0" smtClean="0"/>
                    </a:p>
                  </a:txBody>
                  <a:tcPr marL="18288" marR="18288" marT="18288" marB="18288">
                    <a:lnL w="9525" cap="flat" cmpd="sng" algn="ctr">
                      <a:solidFill>
                        <a:schemeClr val="accent3"/>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accent3"/>
                      </a:solidFill>
                      <a:prstDash val="solid"/>
                      <a:round/>
                      <a:headEnd type="none" w="med" len="med"/>
                      <a:tailEnd type="none" w="med" len="med"/>
                    </a:lnT>
                    <a:lnB w="9525" cap="flat" cmpd="sng" algn="ctr">
                      <a:solidFill>
                        <a:schemeClr val="accent3"/>
                      </a:solidFill>
                      <a:prstDash val="solid"/>
                      <a:round/>
                      <a:headEnd type="none" w="med" len="med"/>
                      <a:tailEnd type="none" w="med" len="med"/>
                    </a:lnB>
                  </a:tcPr>
                </a:tc>
                <a:tc>
                  <a:txBody>
                    <a:bodyPr/>
                    <a:lstStyle/>
                    <a:p>
                      <a:endParaRPr lang="en-US" sz="800" dirty="0"/>
                    </a:p>
                  </a:txBody>
                  <a:tcPr marL="18288" marR="18288"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800" dirty="0"/>
                    </a:p>
                  </a:txBody>
                  <a:tcPr marL="18288" marR="18288"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800" dirty="0"/>
                    </a:p>
                  </a:txBody>
                  <a:tcPr marL="18288" marR="18288"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800" dirty="0"/>
                    </a:p>
                  </a:txBody>
                  <a:tcPr marL="18288" marR="18288"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800" dirty="0"/>
                    </a:p>
                  </a:txBody>
                  <a:tcPr marL="18288" marR="18288"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800" dirty="0"/>
                    </a:p>
                  </a:txBody>
                  <a:tcPr marL="18288" marR="18288"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800" dirty="0"/>
                    </a:p>
                  </a:txBody>
                  <a:tcPr marL="18288" marR="18288"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0">
                <a:tc>
                  <a:txBody>
                    <a:bodyPr/>
                    <a:lstStyle/>
                    <a:p>
                      <a:pPr algn="ctr"/>
                      <a:r>
                        <a:rPr lang="en-US" sz="800" dirty="0" smtClean="0"/>
                        <a:t>History</a:t>
                      </a:r>
                    </a:p>
                    <a:p>
                      <a:pPr algn="l"/>
                      <a:r>
                        <a:rPr lang="en-US" sz="800" dirty="0" smtClean="0"/>
                        <a:t>1.</a:t>
                      </a:r>
                      <a:br>
                        <a:rPr lang="en-US" sz="800" dirty="0" smtClean="0"/>
                      </a:br>
                      <a:endParaRPr lang="en-US" sz="800" dirty="0" smtClean="0"/>
                    </a:p>
                    <a:p>
                      <a:pPr algn="l"/>
                      <a:r>
                        <a:rPr lang="en-US" sz="800" dirty="0" smtClean="0"/>
                        <a:t>2.</a:t>
                      </a:r>
                      <a:br>
                        <a:rPr lang="en-US" sz="800" dirty="0" smtClean="0"/>
                      </a:br>
                      <a:endParaRPr lang="en-US" sz="800" dirty="0"/>
                    </a:p>
                  </a:txBody>
                  <a:tcPr marL="18288" marR="18288" marT="18288" marB="18288">
                    <a:lnL w="9525" cap="flat" cmpd="sng" algn="ctr">
                      <a:solidFill>
                        <a:schemeClr val="accent3"/>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accent3"/>
                      </a:solidFill>
                      <a:prstDash val="solid"/>
                      <a:round/>
                      <a:headEnd type="none" w="med" len="med"/>
                      <a:tailEnd type="none" w="med" len="med"/>
                    </a:lnT>
                    <a:lnB w="9525" cap="flat" cmpd="sng" algn="ctr">
                      <a:solidFill>
                        <a:schemeClr val="accent3"/>
                      </a:solidFill>
                      <a:prstDash val="solid"/>
                      <a:round/>
                      <a:headEnd type="none" w="med" len="med"/>
                      <a:tailEnd type="none" w="med" len="med"/>
                    </a:lnB>
                  </a:tcPr>
                </a:tc>
                <a:tc>
                  <a:txBody>
                    <a:bodyPr/>
                    <a:lstStyle/>
                    <a:p>
                      <a:endParaRPr lang="en-US" sz="800" dirty="0"/>
                    </a:p>
                  </a:txBody>
                  <a:tcPr marL="18288" marR="18288"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800" dirty="0"/>
                    </a:p>
                  </a:txBody>
                  <a:tcPr marL="18288" marR="18288"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800"/>
                    </a:p>
                  </a:txBody>
                  <a:tcPr marL="18288" marR="18288"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800" dirty="0"/>
                    </a:p>
                  </a:txBody>
                  <a:tcPr marL="18288" marR="18288"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800"/>
                    </a:p>
                  </a:txBody>
                  <a:tcPr marL="18288" marR="18288"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800" dirty="0"/>
                    </a:p>
                  </a:txBody>
                  <a:tcPr marL="18288" marR="18288"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800" dirty="0"/>
                    </a:p>
                  </a:txBody>
                  <a:tcPr marL="18288" marR="18288"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0">
                <a:tc>
                  <a:txBody>
                    <a:bodyPr/>
                    <a:lstStyle/>
                    <a:p>
                      <a:pPr algn="ctr"/>
                      <a:r>
                        <a:rPr lang="en-US" sz="800" dirty="0" smtClean="0"/>
                        <a:t>English</a:t>
                      </a:r>
                    </a:p>
                    <a:p>
                      <a:pPr algn="l"/>
                      <a:r>
                        <a:rPr lang="en-US" sz="800" dirty="0" smtClean="0"/>
                        <a:t>1.</a:t>
                      </a:r>
                    </a:p>
                    <a:p>
                      <a:pPr algn="l"/>
                      <a:r>
                        <a:rPr lang="en-US" sz="800" dirty="0" smtClean="0"/>
                        <a:t/>
                      </a:r>
                      <a:br>
                        <a:rPr lang="en-US" sz="800" dirty="0" smtClean="0"/>
                      </a:br>
                      <a:r>
                        <a:rPr lang="en-US" sz="800" dirty="0" smtClean="0"/>
                        <a:t>2.</a:t>
                      </a:r>
                      <a:br>
                        <a:rPr lang="en-US" sz="800" dirty="0" smtClean="0"/>
                      </a:br>
                      <a:endParaRPr lang="en-US" sz="800" dirty="0" smtClean="0"/>
                    </a:p>
                  </a:txBody>
                  <a:tcPr marL="18288" marR="18288" marT="18288" marB="18288">
                    <a:lnL w="9525" cap="flat" cmpd="sng" algn="ctr">
                      <a:solidFill>
                        <a:schemeClr val="accent3"/>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accent3"/>
                      </a:solidFill>
                      <a:prstDash val="solid"/>
                      <a:round/>
                      <a:headEnd type="none" w="med" len="med"/>
                      <a:tailEnd type="none" w="med" len="med"/>
                    </a:lnT>
                    <a:lnB w="9525" cap="flat" cmpd="sng" algn="ctr">
                      <a:solidFill>
                        <a:schemeClr val="accent3"/>
                      </a:solidFill>
                      <a:prstDash val="solid"/>
                      <a:round/>
                      <a:headEnd type="none" w="med" len="med"/>
                      <a:tailEnd type="none" w="med" len="med"/>
                    </a:lnB>
                  </a:tcPr>
                </a:tc>
                <a:tc>
                  <a:txBody>
                    <a:bodyPr/>
                    <a:lstStyle/>
                    <a:p>
                      <a:endParaRPr lang="en-US" sz="800" dirty="0"/>
                    </a:p>
                  </a:txBody>
                  <a:tcPr marL="18288" marR="18288"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800" dirty="0"/>
                    </a:p>
                  </a:txBody>
                  <a:tcPr marL="18288" marR="18288"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800" dirty="0"/>
                    </a:p>
                  </a:txBody>
                  <a:tcPr marL="18288" marR="18288"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800" dirty="0"/>
                    </a:p>
                  </a:txBody>
                  <a:tcPr marL="18288" marR="18288"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800" dirty="0"/>
                    </a:p>
                  </a:txBody>
                  <a:tcPr marL="18288" marR="18288"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800" dirty="0"/>
                    </a:p>
                  </a:txBody>
                  <a:tcPr marL="18288" marR="18288"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800" dirty="0"/>
                    </a:p>
                  </a:txBody>
                  <a:tcPr marL="18288" marR="18288"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0">
                <a:tc>
                  <a:txBody>
                    <a:bodyPr/>
                    <a:lstStyle/>
                    <a:p>
                      <a:pPr algn="ctr"/>
                      <a:r>
                        <a:rPr lang="en-US" sz="800" dirty="0" smtClean="0"/>
                        <a:t>Foreign Language</a:t>
                      </a:r>
                    </a:p>
                    <a:p>
                      <a:pPr algn="l"/>
                      <a:r>
                        <a:rPr lang="en-US" sz="800" dirty="0" smtClean="0"/>
                        <a:t>1.</a:t>
                      </a:r>
                    </a:p>
                    <a:p>
                      <a:pPr algn="l"/>
                      <a:r>
                        <a:rPr lang="en-US" sz="800" dirty="0" smtClean="0"/>
                        <a:t/>
                      </a:r>
                      <a:br>
                        <a:rPr lang="en-US" sz="800" dirty="0" smtClean="0"/>
                      </a:br>
                      <a:r>
                        <a:rPr lang="en-US" sz="800" dirty="0" smtClean="0"/>
                        <a:t>2.</a:t>
                      </a:r>
                    </a:p>
                    <a:p>
                      <a:pPr algn="ctr"/>
                      <a:endParaRPr lang="en-US" sz="800" dirty="0" smtClean="0"/>
                    </a:p>
                  </a:txBody>
                  <a:tcPr marL="18288" marR="18288" marT="18288" marB="18288" anchor="ctr">
                    <a:lnL w="9525" cap="flat" cmpd="sng" algn="ctr">
                      <a:solidFill>
                        <a:schemeClr val="accent3"/>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accent3"/>
                      </a:solidFill>
                      <a:prstDash val="solid"/>
                      <a:round/>
                      <a:headEnd type="none" w="med" len="med"/>
                      <a:tailEnd type="none" w="med" len="med"/>
                    </a:lnT>
                    <a:lnB w="9525" cap="flat" cmpd="sng" algn="ctr">
                      <a:solidFill>
                        <a:schemeClr val="accent3"/>
                      </a:solidFill>
                      <a:prstDash val="solid"/>
                      <a:round/>
                      <a:headEnd type="none" w="med" len="med"/>
                      <a:tailEnd type="none" w="med" len="med"/>
                    </a:lnB>
                  </a:tcPr>
                </a:tc>
                <a:tc>
                  <a:txBody>
                    <a:bodyPr/>
                    <a:lstStyle/>
                    <a:p>
                      <a:endParaRPr lang="en-US" sz="800" dirty="0"/>
                    </a:p>
                  </a:txBody>
                  <a:tcPr marL="18288" marR="18288"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800" dirty="0"/>
                    </a:p>
                  </a:txBody>
                  <a:tcPr marL="18288" marR="18288"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800" dirty="0"/>
                    </a:p>
                  </a:txBody>
                  <a:tcPr marL="18288" marR="18288"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800" dirty="0"/>
                    </a:p>
                  </a:txBody>
                  <a:tcPr marL="18288" marR="18288"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800" dirty="0"/>
                    </a:p>
                  </a:txBody>
                  <a:tcPr marL="18288" marR="18288"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800" dirty="0"/>
                    </a:p>
                  </a:txBody>
                  <a:tcPr marL="18288" marR="18288"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800" dirty="0"/>
                    </a:p>
                  </a:txBody>
                  <a:tcPr marL="18288" marR="18288"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0">
                <a:tc>
                  <a:txBody>
                    <a:bodyPr/>
                    <a:lstStyle/>
                    <a:p>
                      <a:pPr algn="ctr"/>
                      <a:r>
                        <a:rPr lang="en-US" sz="800" dirty="0" smtClean="0"/>
                        <a:t>Fine Arts</a:t>
                      </a:r>
                    </a:p>
                    <a:p>
                      <a:pPr algn="l"/>
                      <a:r>
                        <a:rPr lang="en-US" sz="800" dirty="0" smtClean="0"/>
                        <a:t>1.</a:t>
                      </a:r>
                      <a:br>
                        <a:rPr lang="en-US" sz="800" dirty="0" smtClean="0"/>
                      </a:br>
                      <a:r>
                        <a:rPr lang="en-US" sz="800" dirty="0" smtClean="0"/>
                        <a:t/>
                      </a:r>
                      <a:br>
                        <a:rPr lang="en-US" sz="800" dirty="0" smtClean="0"/>
                      </a:br>
                      <a:r>
                        <a:rPr lang="en-US" sz="800" dirty="0" smtClean="0"/>
                        <a:t>2.</a:t>
                      </a:r>
                      <a:br>
                        <a:rPr lang="en-US" sz="800" dirty="0" smtClean="0"/>
                      </a:br>
                      <a:endParaRPr lang="en-US" sz="800" dirty="0" smtClean="0"/>
                    </a:p>
                  </a:txBody>
                  <a:tcPr marL="18288" marR="18288" marT="18288" marB="18288">
                    <a:lnL w="9525" cap="flat" cmpd="sng" algn="ctr">
                      <a:solidFill>
                        <a:schemeClr val="accent3"/>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accent3"/>
                      </a:solidFill>
                      <a:prstDash val="solid"/>
                      <a:round/>
                      <a:headEnd type="none" w="med" len="med"/>
                      <a:tailEnd type="none" w="med" len="med"/>
                    </a:lnT>
                    <a:lnB w="9525" cap="flat" cmpd="sng" algn="ctr">
                      <a:solidFill>
                        <a:schemeClr val="accent3"/>
                      </a:solidFill>
                      <a:prstDash val="solid"/>
                      <a:round/>
                      <a:headEnd type="none" w="med" len="med"/>
                      <a:tailEnd type="none" w="med" len="med"/>
                    </a:lnB>
                  </a:tcPr>
                </a:tc>
                <a:tc>
                  <a:txBody>
                    <a:bodyPr/>
                    <a:lstStyle/>
                    <a:p>
                      <a:endParaRPr lang="en-US" sz="800" dirty="0"/>
                    </a:p>
                  </a:txBody>
                  <a:tcPr marL="18288" marR="18288"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800" dirty="0"/>
                    </a:p>
                  </a:txBody>
                  <a:tcPr marL="18288" marR="18288"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800" dirty="0"/>
                    </a:p>
                  </a:txBody>
                  <a:tcPr marL="18288" marR="18288"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800" dirty="0"/>
                    </a:p>
                  </a:txBody>
                  <a:tcPr marL="18288" marR="18288"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800" dirty="0"/>
                    </a:p>
                  </a:txBody>
                  <a:tcPr marL="18288" marR="18288"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800" dirty="0"/>
                    </a:p>
                  </a:txBody>
                  <a:tcPr marL="18288" marR="18288"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800" dirty="0"/>
                    </a:p>
                  </a:txBody>
                  <a:tcPr marL="18288" marR="18288"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r h="0">
                <a:tc>
                  <a:txBody>
                    <a:bodyPr/>
                    <a:lstStyle/>
                    <a:p>
                      <a:pPr algn="ctr"/>
                      <a:r>
                        <a:rPr lang="en-US" sz="800" dirty="0" smtClean="0"/>
                        <a:t>Academic Electives/Other</a:t>
                      </a:r>
                    </a:p>
                    <a:p>
                      <a:pPr algn="l"/>
                      <a:r>
                        <a:rPr lang="en-US" sz="800" dirty="0" smtClean="0"/>
                        <a:t>1.</a:t>
                      </a:r>
                      <a:br>
                        <a:rPr lang="en-US" sz="800" dirty="0" smtClean="0"/>
                      </a:br>
                      <a:r>
                        <a:rPr lang="en-US" sz="800" dirty="0" smtClean="0"/>
                        <a:t/>
                      </a:r>
                      <a:br>
                        <a:rPr lang="en-US" sz="800" dirty="0" smtClean="0"/>
                      </a:br>
                      <a:r>
                        <a:rPr lang="en-US" sz="800" dirty="0" smtClean="0"/>
                        <a:t>2.</a:t>
                      </a:r>
                      <a:br>
                        <a:rPr lang="en-US" sz="800" dirty="0" smtClean="0"/>
                      </a:br>
                      <a:endParaRPr lang="en-US" sz="800" dirty="0" smtClean="0"/>
                    </a:p>
                  </a:txBody>
                  <a:tcPr marL="18288" marR="18288" marT="18288" marB="18288">
                    <a:lnL w="9525" cap="flat" cmpd="sng" algn="ctr">
                      <a:solidFill>
                        <a:schemeClr val="accent3"/>
                      </a:solidFill>
                      <a:prstDash val="solid"/>
                      <a:round/>
                      <a:headEnd type="none" w="med" len="med"/>
                      <a:tailEnd type="none" w="med" len="med"/>
                    </a:lnL>
                    <a:lnR w="12700" cap="flat" cmpd="sng" algn="ctr">
                      <a:solidFill>
                        <a:schemeClr val="tx1"/>
                      </a:solidFill>
                      <a:prstDash val="solid"/>
                      <a:round/>
                      <a:headEnd type="none" w="med" len="med"/>
                      <a:tailEnd type="none" w="med" len="med"/>
                    </a:lnR>
                    <a:lnT w="9525" cap="flat" cmpd="sng" algn="ctr">
                      <a:solidFill>
                        <a:schemeClr val="accent3"/>
                      </a:solidFill>
                      <a:prstDash val="solid"/>
                      <a:round/>
                      <a:headEnd type="none" w="med" len="med"/>
                      <a:tailEnd type="none" w="med" len="med"/>
                    </a:lnT>
                    <a:lnB w="9525" cap="flat" cmpd="sng" algn="ctr">
                      <a:solidFill>
                        <a:schemeClr val="accent3"/>
                      </a:solidFill>
                      <a:prstDash val="solid"/>
                      <a:round/>
                      <a:headEnd type="none" w="med" len="med"/>
                      <a:tailEnd type="none" w="med" len="med"/>
                    </a:lnB>
                  </a:tcPr>
                </a:tc>
                <a:tc>
                  <a:txBody>
                    <a:bodyPr/>
                    <a:lstStyle/>
                    <a:p>
                      <a:endParaRPr lang="en-US" sz="800" dirty="0"/>
                    </a:p>
                  </a:txBody>
                  <a:tcPr marL="18288" marR="18288"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800" dirty="0"/>
                    </a:p>
                  </a:txBody>
                  <a:tcPr marL="18288" marR="18288"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800" dirty="0"/>
                    </a:p>
                  </a:txBody>
                  <a:tcPr marL="18288" marR="18288"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800" dirty="0"/>
                    </a:p>
                  </a:txBody>
                  <a:tcPr marL="18288" marR="18288"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800" dirty="0"/>
                    </a:p>
                  </a:txBody>
                  <a:tcPr marL="18288" marR="18288"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800" dirty="0"/>
                    </a:p>
                  </a:txBody>
                  <a:tcPr marL="18288" marR="18288"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800" dirty="0"/>
                    </a:p>
                  </a:txBody>
                  <a:tcPr marL="18288" marR="18288" marT="18288" marB="1828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
        <p:nvSpPr>
          <p:cNvPr id="49" name="Text Placeholder 12"/>
          <p:cNvSpPr txBox="1">
            <a:spLocks/>
          </p:cNvSpPr>
          <p:nvPr/>
        </p:nvSpPr>
        <p:spPr bwMode="gray">
          <a:xfrm>
            <a:off x="522288" y="2146304"/>
            <a:ext cx="6743700" cy="479618"/>
          </a:xfrm>
          <a:prstGeom prst="rect">
            <a:avLst/>
          </a:prstGeom>
        </p:spPr>
        <p:txBody>
          <a:bodyPr vert="horz" wrap="square" lIns="0" tIns="0" rIns="0" bIns="0" rtlCol="0">
            <a:spAutoFit/>
          </a:bodyPr>
          <a:lstStyle>
            <a:lvl1pPr marL="112713"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1pPr>
            <a:lvl2pPr marL="230188" indent="-117475"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2pPr>
            <a:lvl3pPr marL="342900"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3pPr>
            <a:lvl4pPr marL="458788"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4pPr>
            <a:lvl5pPr marL="571500" indent="-112713"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5pPr>
            <a:lvl6pPr marL="685800" indent="-111125" algn="l" defTabSz="1018879" rtl="0" eaLnBrk="1" latinLnBrk="0" hangingPunct="1">
              <a:spcBef>
                <a:spcPts val="500"/>
              </a:spcBef>
              <a:buClr>
                <a:schemeClr val="tx1"/>
              </a:buClr>
              <a:buFont typeface="Arial" panose="020B0604020202020204" pitchFamily="34" charset="0"/>
              <a:buChar char="–"/>
              <a:defRPr sz="900" kern="1200">
                <a:solidFill>
                  <a:schemeClr val="tx1"/>
                </a:solidFill>
                <a:latin typeface="+mn-lt"/>
                <a:ea typeface="+mn-ea"/>
                <a:cs typeface="+mn-cs"/>
              </a:defRPr>
            </a:lvl6pPr>
            <a:lvl7pPr marL="796925" indent="-107950"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7pPr>
            <a:lvl8pPr marL="914400"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8pPr>
            <a:lvl9pPr marL="1030288" indent="-115888"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9pPr>
          </a:lstStyle>
          <a:p>
            <a:pPr marL="0" indent="0">
              <a:buNone/>
            </a:pPr>
            <a:r>
              <a:rPr lang="en-US" b="1" dirty="0" smtClean="0"/>
              <a:t>How many hours in the last 7 days did you spend on homework in each of the following subjects?</a:t>
            </a:r>
          </a:p>
          <a:p>
            <a:pPr marL="0" indent="0">
              <a:buNone/>
            </a:pPr>
            <a:r>
              <a:rPr lang="en-US" i="1" dirty="0" smtClean="0"/>
              <a:t>Please fill in each square with the number of hours (1, 2.5, etc.) that you spent on homework in each subject; list specific courses under the subject names in the left-hand column</a:t>
            </a:r>
            <a:endParaRPr lang="en-US" i="1" dirty="0"/>
          </a:p>
        </p:txBody>
      </p:sp>
      <p:grpSp>
        <p:nvGrpSpPr>
          <p:cNvPr id="25" name="Group 24"/>
          <p:cNvGrpSpPr/>
          <p:nvPr/>
        </p:nvGrpSpPr>
        <p:grpSpPr>
          <a:xfrm>
            <a:off x="522288" y="8947790"/>
            <a:ext cx="6743700" cy="503538"/>
            <a:chOff x="522288" y="8824502"/>
            <a:chExt cx="6743700" cy="503538"/>
          </a:xfrm>
        </p:grpSpPr>
        <p:sp>
          <p:nvSpPr>
            <p:cNvPr id="47" name="Text Placeholder 12"/>
            <p:cNvSpPr txBox="1">
              <a:spLocks/>
            </p:cNvSpPr>
            <p:nvPr/>
          </p:nvSpPr>
          <p:spPr bwMode="gray">
            <a:xfrm>
              <a:off x="522288" y="8824502"/>
              <a:ext cx="6743700" cy="138499"/>
            </a:xfrm>
            <a:prstGeom prst="rect">
              <a:avLst/>
            </a:prstGeom>
          </p:spPr>
          <p:txBody>
            <a:bodyPr vert="horz" wrap="square" lIns="0" tIns="0" rIns="0" bIns="0" rtlCol="0">
              <a:spAutoFit/>
            </a:bodyPr>
            <a:lstStyle>
              <a:lvl1pPr marL="112713"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1pPr>
              <a:lvl2pPr marL="230188" indent="-117475"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2pPr>
              <a:lvl3pPr marL="342900"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3pPr>
              <a:lvl4pPr marL="458788"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4pPr>
              <a:lvl5pPr marL="571500" indent="-112713"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5pPr>
              <a:lvl6pPr marL="685800" indent="-111125" algn="l" defTabSz="1018879" rtl="0" eaLnBrk="1" latinLnBrk="0" hangingPunct="1">
                <a:spcBef>
                  <a:spcPts val="500"/>
                </a:spcBef>
                <a:buClr>
                  <a:schemeClr val="tx1"/>
                </a:buClr>
                <a:buFont typeface="Arial" panose="020B0604020202020204" pitchFamily="34" charset="0"/>
                <a:buChar char="–"/>
                <a:defRPr sz="900" kern="1200">
                  <a:solidFill>
                    <a:schemeClr val="tx1"/>
                  </a:solidFill>
                  <a:latin typeface="+mn-lt"/>
                  <a:ea typeface="+mn-ea"/>
                  <a:cs typeface="+mn-cs"/>
                </a:defRPr>
              </a:lvl6pPr>
              <a:lvl7pPr marL="796925" indent="-107950"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7pPr>
              <a:lvl8pPr marL="914400"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8pPr>
              <a:lvl9pPr marL="1030288" indent="-115888"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9pPr>
            </a:lstStyle>
            <a:p>
              <a:pPr marL="0" indent="0">
                <a:buNone/>
              </a:pPr>
              <a:r>
                <a:rPr lang="en-US" b="1" dirty="0" smtClean="0"/>
                <a:t>Are you regularly able to complete all of your homework on a daily basis?</a:t>
              </a:r>
              <a:r>
                <a:rPr lang="en-US" b="1" i="1" dirty="0"/>
                <a:t> </a:t>
              </a:r>
              <a:r>
                <a:rPr lang="en-US" b="1" i="1" dirty="0" smtClean="0"/>
                <a:t> </a:t>
              </a:r>
              <a:r>
                <a:rPr lang="en-US" b="1" dirty="0" smtClean="0"/>
                <a:t>(Y/N)</a:t>
              </a:r>
              <a:endParaRPr lang="en-US" dirty="0"/>
            </a:p>
          </p:txBody>
        </p:sp>
        <p:sp>
          <p:nvSpPr>
            <p:cNvPr id="48" name="Text Placeholder 12"/>
            <p:cNvSpPr txBox="1">
              <a:spLocks/>
            </p:cNvSpPr>
            <p:nvPr/>
          </p:nvSpPr>
          <p:spPr bwMode="gray">
            <a:xfrm>
              <a:off x="522288" y="9189541"/>
              <a:ext cx="6743700" cy="138499"/>
            </a:xfrm>
            <a:prstGeom prst="rect">
              <a:avLst/>
            </a:prstGeom>
          </p:spPr>
          <p:txBody>
            <a:bodyPr vert="horz" wrap="square" lIns="0" tIns="0" rIns="0" bIns="0" rtlCol="0">
              <a:spAutoFit/>
            </a:bodyPr>
            <a:lstStyle>
              <a:lvl1pPr marL="112713"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1pPr>
              <a:lvl2pPr marL="230188" indent="-117475"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2pPr>
              <a:lvl3pPr marL="342900" indent="-112713"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3pPr>
              <a:lvl4pPr marL="458788"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4pPr>
              <a:lvl5pPr marL="571500" indent="-112713"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5pPr>
              <a:lvl6pPr marL="685800" indent="-111125" algn="l" defTabSz="1018879" rtl="0" eaLnBrk="1" latinLnBrk="0" hangingPunct="1">
                <a:spcBef>
                  <a:spcPts val="500"/>
                </a:spcBef>
                <a:buClr>
                  <a:schemeClr val="tx1"/>
                </a:buClr>
                <a:buFont typeface="Arial" panose="020B0604020202020204" pitchFamily="34" charset="0"/>
                <a:buChar char="–"/>
                <a:defRPr sz="900" kern="1200">
                  <a:solidFill>
                    <a:schemeClr val="tx1"/>
                  </a:solidFill>
                  <a:latin typeface="+mn-lt"/>
                  <a:ea typeface="+mn-ea"/>
                  <a:cs typeface="+mn-cs"/>
                </a:defRPr>
              </a:lvl6pPr>
              <a:lvl7pPr marL="796925" indent="-107950"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7pPr>
              <a:lvl8pPr marL="914400" indent="-115888" algn="l" defTabSz="1018879" rtl="0" eaLnBrk="1" latinLnBrk="0" hangingPunct="1">
                <a:spcBef>
                  <a:spcPts val="500"/>
                </a:spcBef>
                <a:buClr>
                  <a:schemeClr val="tx1"/>
                </a:buClr>
                <a:buFont typeface="Arial" pitchFamily="34" charset="0"/>
                <a:buChar char="–"/>
                <a:defRPr sz="900" kern="1200">
                  <a:solidFill>
                    <a:schemeClr val="tx1"/>
                  </a:solidFill>
                  <a:latin typeface="+mn-lt"/>
                  <a:ea typeface="+mn-ea"/>
                  <a:cs typeface="+mn-cs"/>
                </a:defRPr>
              </a:lvl8pPr>
              <a:lvl9pPr marL="1030288" indent="-115888" algn="l" defTabSz="1018879" rtl="0" eaLnBrk="1" latinLnBrk="0" hangingPunct="1">
                <a:spcBef>
                  <a:spcPts val="500"/>
                </a:spcBef>
                <a:buClr>
                  <a:schemeClr val="tx1"/>
                </a:buClr>
                <a:buFont typeface="Arial" pitchFamily="34" charset="0"/>
                <a:buChar char="•"/>
                <a:defRPr sz="900" kern="1200" baseline="0">
                  <a:solidFill>
                    <a:schemeClr val="tx1"/>
                  </a:solidFill>
                  <a:latin typeface="+mn-lt"/>
                  <a:ea typeface="+mn-ea"/>
                  <a:cs typeface="+mn-cs"/>
                </a:defRPr>
              </a:lvl9pPr>
            </a:lstStyle>
            <a:p>
              <a:pPr marL="0" indent="0">
                <a:buNone/>
              </a:pPr>
              <a:r>
                <a:rPr lang="en-US" b="1" dirty="0" smtClean="0"/>
                <a:t>Do you currently have a time-based accommodation or have learning disabilities?  (Y/N)  </a:t>
              </a:r>
              <a:endParaRPr lang="en-US" i="1" dirty="0"/>
            </a:p>
          </p:txBody>
        </p:sp>
        <p:cxnSp>
          <p:nvCxnSpPr>
            <p:cNvPr id="169" name="Straight Connector 168"/>
            <p:cNvCxnSpPr/>
            <p:nvPr/>
          </p:nvCxnSpPr>
          <p:spPr bwMode="gray">
            <a:xfrm flipV="1">
              <a:off x="6616709" y="8963000"/>
              <a:ext cx="548640" cy="1"/>
            </a:xfrm>
            <a:prstGeom prst="line">
              <a:avLst/>
            </a:prstGeom>
            <a:ln w="1270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72" name="Straight Connector 171"/>
            <p:cNvCxnSpPr/>
            <p:nvPr/>
          </p:nvCxnSpPr>
          <p:spPr bwMode="gray">
            <a:xfrm flipV="1">
              <a:off x="6616709" y="9328039"/>
              <a:ext cx="548640" cy="1"/>
            </a:xfrm>
            <a:prstGeom prst="line">
              <a:avLst/>
            </a:prstGeom>
            <a:ln w="1270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933838649"/>
      </p:ext>
    </p:extLst>
  </p:cSld>
  <p:clrMapOvr>
    <a:masterClrMapping/>
  </p:clrMapOvr>
  <p:timing>
    <p:tnLst>
      <p:par>
        <p:cTn id="1" dur="indefinite" restart="never" nodeType="tmRoot"/>
      </p:par>
    </p:tnLst>
  </p:timing>
</p:sld>
</file>

<file path=ppt/theme/theme1.xml><?xml version="1.0" encoding="utf-8"?>
<a:theme xmlns:a="http://schemas.openxmlformats.org/drawingml/2006/main" name="EAB3 Portrait Standard 010117">
  <a:themeElements>
    <a:clrScheme name="EAB Color Palette (2017)">
      <a:dk1>
        <a:srgbClr val="333E48"/>
      </a:dk1>
      <a:lt1>
        <a:srgbClr val="FFFFFF"/>
      </a:lt1>
      <a:dk2>
        <a:srgbClr val="F28B00"/>
      </a:dk2>
      <a:lt2>
        <a:srgbClr val="D6D8DA"/>
      </a:lt2>
      <a:accent1>
        <a:srgbClr val="C4C7CA"/>
      </a:accent1>
      <a:accent2>
        <a:srgbClr val="A0A4A9"/>
      </a:accent2>
      <a:accent3>
        <a:srgbClr val="666E76"/>
      </a:accent3>
      <a:accent4>
        <a:srgbClr val="333E48"/>
      </a:accent4>
      <a:accent5>
        <a:srgbClr val="004A88"/>
      </a:accent5>
      <a:accent6>
        <a:srgbClr val="0070CD"/>
      </a:accent6>
      <a:hlink>
        <a:srgbClr val="0070CD"/>
      </a:hlink>
      <a:folHlink>
        <a:srgbClr val="A0A4A9"/>
      </a:folHlink>
    </a:clrScheme>
    <a:fontScheme name="EAB Font Theme">
      <a:majorFont>
        <a:latin typeface="Rockwell"/>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chemeClr val="accent3"/>
        </a:solidFill>
        <a:ln w="12700">
          <a:solidFill>
            <a:schemeClr val="accent3"/>
          </a:solidFill>
          <a:miter lim="800000"/>
        </a:ln>
      </a:spPr>
      <a:bodyPr rot="0" spcFirstLastPara="0" vert="horz" wrap="square" lIns="91440" tIns="45720" rIns="91440" bIns="45720" numCol="1" spcCol="0" rtlCol="0" fromWordArt="0" anchor="t" anchorCtr="0" forceAA="0" compatLnSpc="1">
        <a:prstTxWarp prst="textNoShape">
          <a:avLst/>
        </a:prstTxWarp>
        <a:noAutofit/>
      </a:bodyPr>
      <a:lstStyle>
        <a:defPPr algn="ctr">
          <a:spcBef>
            <a:spcPts val="500"/>
          </a:spcBef>
          <a:defRPr sz="1000" dirty="0" err="1" smtClean="0">
            <a:solidFill>
              <a:schemeClr val="bg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bwMode="gray">
        <a:ln w="12700">
          <a:solidFill>
            <a:schemeClr val="accent3"/>
          </a:solidFill>
          <a:miter lim="800000"/>
          <a:headEnd type="none"/>
          <a:tailEnd type="none"/>
        </a:ln>
      </a:spPr>
      <a:bodyPr/>
      <a:lstStyle/>
      <a:style>
        <a:lnRef idx="1">
          <a:schemeClr val="accent1"/>
        </a:lnRef>
        <a:fillRef idx="0">
          <a:schemeClr val="accent1"/>
        </a:fillRef>
        <a:effectRef idx="0">
          <a:schemeClr val="accent1"/>
        </a:effectRef>
        <a:fontRef idx="minor">
          <a:schemeClr val="tx1"/>
        </a:fontRef>
      </a:style>
    </a:lnDef>
    <a:txDef>
      <a:spPr bwMode="gray">
        <a:noFill/>
      </a:spPr>
      <a:bodyPr wrap="square" lIns="0" tIns="0" rIns="0" bIns="0" rtlCol="0">
        <a:spAutoFit/>
      </a:bodyPr>
      <a:lstStyle>
        <a:defPPr>
          <a:spcBef>
            <a:spcPts val="500"/>
          </a:spcBef>
          <a:defRPr sz="900" dirty="0" smtClean="0"/>
        </a:defPPr>
      </a:lstStyle>
    </a:txDef>
  </a:objectDefaults>
  <a:extraClrSchemeLst/>
  <a:custClrLst>
    <a:custClr name="Dark Background">
      <a:srgbClr val="003D70"/>
    </a:custClr>
    <a:custClr name="Red">
      <a:srgbClr val="CF102D"/>
    </a:custClr>
    <a:custClr name="Yellow">
      <a:srgbClr val="F6D900"/>
    </a:custClr>
    <a:custClr name="Green">
      <a:srgbClr val="7FCB3B"/>
    </a:custClr>
    <a:custClr name="Purple">
      <a:srgbClr val="8B4BB3"/>
    </a:custClr>
    <a:custClr name="Light Blue">
      <a:srgbClr val="23B1F1"/>
    </a:custClr>
    <a:custClr name="Teal">
      <a:srgbClr val="35BDCB"/>
    </a:custClr>
    <a:custClr name="Not Used">
      <a:srgbClr val="FFFFFF"/>
    </a:custClr>
    <a:custClr name="Not Used">
      <a:srgbClr val="FFFFFF"/>
    </a:custClr>
    <a:custClr name="Not Used">
      <a:srgbClr val="FFFFFF"/>
    </a:custClr>
    <a:custClr name="Not Used">
      <a:srgbClr val="FFFFFF"/>
    </a:custClr>
    <a:custClr name="Red Tint">
      <a:srgbClr val="F47A74"/>
    </a:custClr>
    <a:custClr name="Yellow Tint">
      <a:srgbClr val="FFEE6D"/>
    </a:custClr>
    <a:custClr name="Green Tint">
      <a:srgbClr val="B0DF85"/>
    </a:custClr>
    <a:custClr name="Purple Tint">
      <a:srgbClr val="BD98D4"/>
    </a:custClr>
    <a:custClr name="Light Blue Tint">
      <a:srgbClr val="92D8F8"/>
    </a:custClr>
    <a:custClr name="Teal Tint">
      <a:srgbClr val="91DBE3"/>
    </a:custClr>
    <a:custClr name="Not Used">
      <a:srgbClr val="FFFFFF"/>
    </a:custClr>
    <a:custClr name="Not Used">
      <a:srgbClr val="FFFFFF"/>
    </a:custClr>
    <a:custClr name="Not Used">
      <a:srgbClr val="FFFFFF"/>
    </a:custClr>
  </a:custClrLst>
  <a:extLst>
    <a:ext uri="{05A4C25C-085E-4340-85A3-A5531E510DB2}">
      <thm15:themeFamily xmlns="" xmlns:thm15="http://schemas.microsoft.com/office/thememl/2012/main" name="EAB3 Portrait Standard 010117.potm" id="{26961E1D-BD13-46E0-83D4-7F18C164F522}" vid="{90156CAC-F045-461D-8F24-70BFC636F328}"/>
    </a:ext>
  </a:extLst>
</a:theme>
</file>

<file path=ppt/theme/theme2.xml><?xml version="1.0" encoding="utf-8"?>
<a:theme xmlns:a="http://schemas.openxmlformats.org/drawingml/2006/main" name="Footer with Logo">
  <a:themeElements>
    <a:clrScheme name="EAB Color Palette (2017)">
      <a:dk1>
        <a:srgbClr val="333E48"/>
      </a:dk1>
      <a:lt1>
        <a:srgbClr val="FFFFFF"/>
      </a:lt1>
      <a:dk2>
        <a:srgbClr val="F28B00"/>
      </a:dk2>
      <a:lt2>
        <a:srgbClr val="D6D8DA"/>
      </a:lt2>
      <a:accent1>
        <a:srgbClr val="C4C7CA"/>
      </a:accent1>
      <a:accent2>
        <a:srgbClr val="A0A4A9"/>
      </a:accent2>
      <a:accent3>
        <a:srgbClr val="666E76"/>
      </a:accent3>
      <a:accent4>
        <a:srgbClr val="333E48"/>
      </a:accent4>
      <a:accent5>
        <a:srgbClr val="004A88"/>
      </a:accent5>
      <a:accent6>
        <a:srgbClr val="0070CD"/>
      </a:accent6>
      <a:hlink>
        <a:srgbClr val="0070CD"/>
      </a:hlink>
      <a:folHlink>
        <a:srgbClr val="A0A4A9"/>
      </a:folHlink>
    </a:clrScheme>
    <a:fontScheme name="EAB Font Theme">
      <a:majorFont>
        <a:latin typeface="Rockwell"/>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chemeClr val="accent3"/>
        </a:solidFill>
        <a:ln w="12700">
          <a:solidFill>
            <a:schemeClr val="accent3"/>
          </a:solidFill>
          <a:miter lim="800000"/>
        </a:ln>
      </a:spPr>
      <a:bodyPr rot="0" spcFirstLastPara="0" vert="horz" wrap="square" lIns="91440" tIns="45720" rIns="91440" bIns="45720" numCol="1" spcCol="0" rtlCol="0" fromWordArt="0" anchor="t" anchorCtr="0" forceAA="0" compatLnSpc="1">
        <a:prstTxWarp prst="textNoShape">
          <a:avLst/>
        </a:prstTxWarp>
        <a:noAutofit/>
      </a:bodyPr>
      <a:lstStyle>
        <a:defPPr algn="ctr">
          <a:spcBef>
            <a:spcPts val="500"/>
          </a:spcBef>
          <a:defRPr sz="1000" dirty="0" err="1" smtClean="0">
            <a:solidFill>
              <a:schemeClr val="bg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bwMode="gray">
        <a:ln w="12700">
          <a:solidFill>
            <a:schemeClr val="accent3"/>
          </a:solidFill>
          <a:miter lim="800000"/>
          <a:headEnd type="none"/>
          <a:tailEnd type="none"/>
        </a:ln>
      </a:spPr>
      <a:bodyPr/>
      <a:lstStyle/>
      <a:style>
        <a:lnRef idx="1">
          <a:schemeClr val="accent1"/>
        </a:lnRef>
        <a:fillRef idx="0">
          <a:schemeClr val="accent1"/>
        </a:fillRef>
        <a:effectRef idx="0">
          <a:schemeClr val="accent1"/>
        </a:effectRef>
        <a:fontRef idx="minor">
          <a:schemeClr val="tx1"/>
        </a:fontRef>
      </a:style>
    </a:lnDef>
    <a:txDef>
      <a:spPr bwMode="gray">
        <a:noFill/>
      </a:spPr>
      <a:bodyPr wrap="square" lIns="0" tIns="0" rIns="0" bIns="0" rtlCol="0">
        <a:spAutoFit/>
      </a:bodyPr>
      <a:lstStyle>
        <a:defPPr>
          <a:spcBef>
            <a:spcPts val="500"/>
          </a:spcBef>
          <a:defRPr sz="900" dirty="0" smtClean="0"/>
        </a:defPPr>
      </a:lstStyle>
    </a:txDef>
  </a:objectDefaults>
  <a:extraClrSchemeLst/>
  <a:custClrLst>
    <a:custClr name="Dark Background">
      <a:srgbClr val="003D70"/>
    </a:custClr>
    <a:custClr name="Red">
      <a:srgbClr val="CF102D"/>
    </a:custClr>
    <a:custClr name="Yellow">
      <a:srgbClr val="F6D900"/>
    </a:custClr>
    <a:custClr name="Green">
      <a:srgbClr val="7FCB3B"/>
    </a:custClr>
    <a:custClr name="Purple">
      <a:srgbClr val="8B4BB3"/>
    </a:custClr>
    <a:custClr name="Light Blue">
      <a:srgbClr val="23B1F1"/>
    </a:custClr>
    <a:custClr name="Teal">
      <a:srgbClr val="35BDCB"/>
    </a:custClr>
    <a:custClr name="Not Used">
      <a:srgbClr val="FFFFFF"/>
    </a:custClr>
    <a:custClr name="Not Used">
      <a:srgbClr val="FFFFFF"/>
    </a:custClr>
    <a:custClr name="Not Used">
      <a:srgbClr val="FFFFFF"/>
    </a:custClr>
    <a:custClr name="Not Used">
      <a:srgbClr val="FFFFFF"/>
    </a:custClr>
    <a:custClr name="Red Tint">
      <a:srgbClr val="F47A74"/>
    </a:custClr>
    <a:custClr name="Yellow Tint">
      <a:srgbClr val="FFEE6D"/>
    </a:custClr>
    <a:custClr name="Green Tint">
      <a:srgbClr val="B0DF85"/>
    </a:custClr>
    <a:custClr name="Purple Tint">
      <a:srgbClr val="BD98D4"/>
    </a:custClr>
    <a:custClr name="Light Blue Tint">
      <a:srgbClr val="92D8F8"/>
    </a:custClr>
    <a:custClr name="Teal Tint">
      <a:srgbClr val="91DBE3"/>
    </a:custClr>
    <a:custClr name="Not Used">
      <a:srgbClr val="FFFFFF"/>
    </a:custClr>
    <a:custClr name="Not Used">
      <a:srgbClr val="FFFFFF"/>
    </a:custClr>
    <a:custClr name="Not Used">
      <a:srgbClr val="FFFFFF"/>
    </a:custClr>
  </a:custClrLst>
  <a:extLst>
    <a:ext uri="{05A4C25C-085E-4340-85A3-A5531E510DB2}">
      <thm15:themeFamily xmlns:thm15="http://schemas.microsoft.com/office/thememl/2012/main" xmlns="" name="EAB3 Portrait Branded 010117.potm" id="{720BFC07-7B79-4119-A4A4-0EE858ECD9A9}" vid="{DD275ED0-BEDA-4DE0-8767-25699732C997}"/>
    </a:ext>
  </a:extLst>
</a:theme>
</file>

<file path=ppt/theme/theme3.xml><?xml version="1.0" encoding="utf-8"?>
<a:theme xmlns:a="http://schemas.openxmlformats.org/drawingml/2006/main" name="Header with Logo">
  <a:themeElements>
    <a:clrScheme name="EAB Color Palette (2017)">
      <a:dk1>
        <a:srgbClr val="333E48"/>
      </a:dk1>
      <a:lt1>
        <a:srgbClr val="FFFFFF"/>
      </a:lt1>
      <a:dk2>
        <a:srgbClr val="F28B00"/>
      </a:dk2>
      <a:lt2>
        <a:srgbClr val="D6D8DA"/>
      </a:lt2>
      <a:accent1>
        <a:srgbClr val="C4C7CA"/>
      </a:accent1>
      <a:accent2>
        <a:srgbClr val="A0A4A9"/>
      </a:accent2>
      <a:accent3>
        <a:srgbClr val="666E76"/>
      </a:accent3>
      <a:accent4>
        <a:srgbClr val="333E48"/>
      </a:accent4>
      <a:accent5>
        <a:srgbClr val="004A88"/>
      </a:accent5>
      <a:accent6>
        <a:srgbClr val="0070CD"/>
      </a:accent6>
      <a:hlink>
        <a:srgbClr val="0070CD"/>
      </a:hlink>
      <a:folHlink>
        <a:srgbClr val="A0A4A9"/>
      </a:folHlink>
    </a:clrScheme>
    <a:fontScheme name="EAB Font Theme">
      <a:majorFont>
        <a:latin typeface="Rockwell"/>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chemeClr val="accent3"/>
        </a:solidFill>
        <a:ln w="12700">
          <a:solidFill>
            <a:schemeClr val="accent3"/>
          </a:solidFill>
          <a:miter lim="800000"/>
        </a:ln>
      </a:spPr>
      <a:bodyPr rot="0" spcFirstLastPara="0" vert="horz" wrap="square" lIns="91440" tIns="45720" rIns="91440" bIns="45720" numCol="1" spcCol="0" rtlCol="0" fromWordArt="0" anchor="t" anchorCtr="0" forceAA="0" compatLnSpc="1">
        <a:prstTxWarp prst="textNoShape">
          <a:avLst/>
        </a:prstTxWarp>
        <a:noAutofit/>
      </a:bodyPr>
      <a:lstStyle>
        <a:defPPr algn="ctr">
          <a:spcBef>
            <a:spcPts val="500"/>
          </a:spcBef>
          <a:defRPr sz="1000" dirty="0" err="1" smtClean="0">
            <a:solidFill>
              <a:schemeClr val="bg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bwMode="gray">
        <a:ln w="12700">
          <a:solidFill>
            <a:schemeClr val="accent3"/>
          </a:solidFill>
          <a:miter lim="800000"/>
          <a:headEnd type="none"/>
          <a:tailEnd type="none"/>
        </a:ln>
      </a:spPr>
      <a:bodyPr/>
      <a:lstStyle/>
      <a:style>
        <a:lnRef idx="1">
          <a:schemeClr val="accent1"/>
        </a:lnRef>
        <a:fillRef idx="0">
          <a:schemeClr val="accent1"/>
        </a:fillRef>
        <a:effectRef idx="0">
          <a:schemeClr val="accent1"/>
        </a:effectRef>
        <a:fontRef idx="minor">
          <a:schemeClr val="tx1"/>
        </a:fontRef>
      </a:style>
    </a:lnDef>
    <a:txDef>
      <a:spPr bwMode="gray">
        <a:noFill/>
      </a:spPr>
      <a:bodyPr wrap="square" lIns="0" tIns="0" rIns="0" bIns="0" rtlCol="0">
        <a:spAutoFit/>
      </a:bodyPr>
      <a:lstStyle>
        <a:defPPr>
          <a:spcBef>
            <a:spcPts val="500"/>
          </a:spcBef>
          <a:defRPr sz="900" dirty="0" smtClean="0"/>
        </a:defPPr>
      </a:lstStyle>
    </a:txDef>
  </a:objectDefaults>
  <a:extraClrSchemeLst/>
  <a:custClrLst>
    <a:custClr name="Dark Background">
      <a:srgbClr val="003D70"/>
    </a:custClr>
    <a:custClr name="Red">
      <a:srgbClr val="CF102D"/>
    </a:custClr>
    <a:custClr name="Yellow">
      <a:srgbClr val="F6D900"/>
    </a:custClr>
    <a:custClr name="Green">
      <a:srgbClr val="7FCB3B"/>
    </a:custClr>
    <a:custClr name="Purple">
      <a:srgbClr val="8B4BB3"/>
    </a:custClr>
    <a:custClr name="Light Blue">
      <a:srgbClr val="23B1F1"/>
    </a:custClr>
    <a:custClr name="Teal">
      <a:srgbClr val="35BDCB"/>
    </a:custClr>
    <a:custClr name="Not Used">
      <a:srgbClr val="FFFFFF"/>
    </a:custClr>
    <a:custClr name="Not Used">
      <a:srgbClr val="FFFFFF"/>
    </a:custClr>
    <a:custClr name="Not Used">
      <a:srgbClr val="FFFFFF"/>
    </a:custClr>
    <a:custClr name="Not Used">
      <a:srgbClr val="FFFFFF"/>
    </a:custClr>
    <a:custClr name="Red Tint">
      <a:srgbClr val="F47A74"/>
    </a:custClr>
    <a:custClr name="Yellow Tint">
      <a:srgbClr val="FFEE6D"/>
    </a:custClr>
    <a:custClr name="Green Tint">
      <a:srgbClr val="B0DF85"/>
    </a:custClr>
    <a:custClr name="Purple Tint">
      <a:srgbClr val="BD98D4"/>
    </a:custClr>
    <a:custClr name="Light Blue Tint">
      <a:srgbClr val="92D8F8"/>
    </a:custClr>
    <a:custClr name="Teal Tint">
      <a:srgbClr val="91DBE3"/>
    </a:custClr>
    <a:custClr name="Not Used">
      <a:srgbClr val="FFFFFF"/>
    </a:custClr>
    <a:custClr name="Not Used">
      <a:srgbClr val="FFFFFF"/>
    </a:custClr>
    <a:custClr name="Not Used">
      <a:srgbClr val="FFFFFF"/>
    </a:custClr>
  </a:custClrLst>
  <a:extLst>
    <a:ext uri="{05A4C25C-085E-4340-85A3-A5531E510DB2}">
      <thm15:themeFamily xmlns="" xmlns:thm15="http://schemas.microsoft.com/office/thememl/2012/main" name="EAB3 Portrait Branded 010117.potm" id="{720BFC07-7B79-4119-A4A4-0EE858ECD9A9}" vid="{8AF501BC-A153-480D-83F3-DCAFC5DEA533}"/>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EAB3 Portrait Standard 010117</Template>
  <TotalTime>0</TotalTime>
  <Words>456</Words>
  <Application>Microsoft Office PowerPoint</Application>
  <PresentationFormat>Custom</PresentationFormat>
  <Paragraphs>103</Paragraphs>
  <Slides>3</Slides>
  <Notes>0</Notes>
  <HiddenSlides>0</HiddenSlides>
  <MMClips>0</MMClips>
  <ScaleCrop>false</ScaleCrop>
  <HeadingPairs>
    <vt:vector size="4" baseType="variant">
      <vt:variant>
        <vt:lpstr>Theme</vt:lpstr>
      </vt:variant>
      <vt:variant>
        <vt:i4>3</vt:i4>
      </vt:variant>
      <vt:variant>
        <vt:lpstr>Slide Titles</vt:lpstr>
      </vt:variant>
      <vt:variant>
        <vt:i4>3</vt:i4>
      </vt:variant>
    </vt:vector>
  </HeadingPairs>
  <TitlesOfParts>
    <vt:vector size="6" baseType="lpstr">
      <vt:lpstr>EAB3 Portrait Standard 010117</vt:lpstr>
      <vt:lpstr>Footer with Logo</vt:lpstr>
      <vt:lpstr>Header with Logo</vt:lpstr>
      <vt:lpstr>Faculty: Workload Survey</vt:lpstr>
      <vt:lpstr>Parent: Workload Survey</vt:lpstr>
      <vt:lpstr>Student-Completed Workload Survey</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2017-01-10T18:26:51Z</dcterms:created>
  <dcterms:modified xsi:type="dcterms:W3CDTF">2017-04-27T12:41:05Z</dcterms:modified>
</cp:coreProperties>
</file>