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 id="2147483678" r:id="rId2"/>
  </p:sldMasterIdLst>
  <p:notesMasterIdLst>
    <p:notesMasterId r:id="rId10"/>
  </p:notesMasterIdLst>
  <p:handoutMasterIdLst>
    <p:handoutMasterId r:id="rId11"/>
  </p:handoutMasterIdLst>
  <p:sldIdLst>
    <p:sldId id="261" r:id="rId3"/>
    <p:sldId id="256" r:id="rId4"/>
    <p:sldId id="257" r:id="rId5"/>
    <p:sldId id="263" r:id="rId6"/>
    <p:sldId id="258" r:id="rId7"/>
    <p:sldId id="265" r:id="rId8"/>
    <p:sldId id="264" r:id="rId9"/>
  </p:sldIdLst>
  <p:sldSz cx="4800600" cy="6400800"/>
  <p:notesSz cx="7010400" cy="9296400"/>
  <p:defaultTextStyle>
    <a:defPPr>
      <a:defRPr lang="en-US"/>
    </a:defPPr>
    <a:lvl1pPr marL="0" algn="l" defTabSz="640080" rtl="0" eaLnBrk="1" latinLnBrk="0" hangingPunct="1">
      <a:defRPr sz="1300" kern="1200">
        <a:solidFill>
          <a:schemeClr val="tx1"/>
        </a:solidFill>
        <a:latin typeface="+mn-lt"/>
        <a:ea typeface="+mn-ea"/>
        <a:cs typeface="+mn-cs"/>
      </a:defRPr>
    </a:lvl1pPr>
    <a:lvl2pPr marL="320040" algn="l" defTabSz="640080" rtl="0" eaLnBrk="1" latinLnBrk="0" hangingPunct="1">
      <a:defRPr sz="1300" kern="1200">
        <a:solidFill>
          <a:schemeClr val="tx1"/>
        </a:solidFill>
        <a:latin typeface="+mn-lt"/>
        <a:ea typeface="+mn-ea"/>
        <a:cs typeface="+mn-cs"/>
      </a:defRPr>
    </a:lvl2pPr>
    <a:lvl3pPr marL="640080" algn="l" defTabSz="640080" rtl="0" eaLnBrk="1" latinLnBrk="0" hangingPunct="1">
      <a:defRPr sz="1300" kern="1200">
        <a:solidFill>
          <a:schemeClr val="tx1"/>
        </a:solidFill>
        <a:latin typeface="+mn-lt"/>
        <a:ea typeface="+mn-ea"/>
        <a:cs typeface="+mn-cs"/>
      </a:defRPr>
    </a:lvl3pPr>
    <a:lvl4pPr marL="960120" algn="l" defTabSz="640080" rtl="0" eaLnBrk="1" latinLnBrk="0" hangingPunct="1">
      <a:defRPr sz="1300" kern="1200">
        <a:solidFill>
          <a:schemeClr val="tx1"/>
        </a:solidFill>
        <a:latin typeface="+mn-lt"/>
        <a:ea typeface="+mn-ea"/>
        <a:cs typeface="+mn-cs"/>
      </a:defRPr>
    </a:lvl4pPr>
    <a:lvl5pPr marL="1280160" algn="l" defTabSz="640080" rtl="0" eaLnBrk="1" latinLnBrk="0" hangingPunct="1">
      <a:defRPr sz="1300" kern="1200">
        <a:solidFill>
          <a:schemeClr val="tx1"/>
        </a:solidFill>
        <a:latin typeface="+mn-lt"/>
        <a:ea typeface="+mn-ea"/>
        <a:cs typeface="+mn-cs"/>
      </a:defRPr>
    </a:lvl5pPr>
    <a:lvl6pPr marL="1600200" algn="l" defTabSz="640080" rtl="0" eaLnBrk="1" latinLnBrk="0" hangingPunct="1">
      <a:defRPr sz="1300" kern="1200">
        <a:solidFill>
          <a:schemeClr val="tx1"/>
        </a:solidFill>
        <a:latin typeface="+mn-lt"/>
        <a:ea typeface="+mn-ea"/>
        <a:cs typeface="+mn-cs"/>
      </a:defRPr>
    </a:lvl6pPr>
    <a:lvl7pPr marL="1920240" algn="l" defTabSz="640080" rtl="0" eaLnBrk="1" latinLnBrk="0" hangingPunct="1">
      <a:defRPr sz="1300" kern="1200">
        <a:solidFill>
          <a:schemeClr val="tx1"/>
        </a:solidFill>
        <a:latin typeface="+mn-lt"/>
        <a:ea typeface="+mn-ea"/>
        <a:cs typeface="+mn-cs"/>
      </a:defRPr>
    </a:lvl7pPr>
    <a:lvl8pPr marL="2240280" algn="l" defTabSz="640080" rtl="0" eaLnBrk="1" latinLnBrk="0" hangingPunct="1">
      <a:defRPr sz="1300" kern="1200">
        <a:solidFill>
          <a:schemeClr val="tx1"/>
        </a:solidFill>
        <a:latin typeface="+mn-lt"/>
        <a:ea typeface="+mn-ea"/>
        <a:cs typeface="+mn-cs"/>
      </a:defRPr>
    </a:lvl8pPr>
    <a:lvl9pPr marL="2560320" algn="l" defTabSz="640080" rtl="0" eaLnBrk="1" latinLnBrk="0" hangingPunct="1">
      <a:defRPr sz="1300" kern="1200">
        <a:solidFill>
          <a:schemeClr val="tx1"/>
        </a:solidFill>
        <a:latin typeface="+mn-lt"/>
        <a:ea typeface="+mn-ea"/>
        <a:cs typeface="+mn-cs"/>
      </a:defRPr>
    </a:lvl9pPr>
  </p:defaultTextStyle>
  <p:extLst>
    <p:ext uri="{EFAFB233-063F-42B5-8137-9DF3F51BA10A}">
      <p15:sldGuideLst xmlns:p15="http://schemas.microsoft.com/office/powerpoint/2012/main">
        <p15:guide id="1" pos="172" userDrawn="1">
          <p15:clr>
            <a:srgbClr val="A4A3A4"/>
          </p15:clr>
        </p15:guide>
        <p15:guide id="3" orient="horz" pos="2856" userDrawn="1">
          <p15:clr>
            <a:srgbClr val="A4A3A4"/>
          </p15:clr>
        </p15:guide>
        <p15:guide id="4" orient="horz" pos="3804">
          <p15:clr>
            <a:srgbClr val="A4A3A4"/>
          </p15:clr>
        </p15:guide>
        <p15:guide id="5" pos="129">
          <p15:clr>
            <a:srgbClr val="A4A3A4"/>
          </p15:clr>
        </p15:guide>
        <p15:guide id="6" pos="27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28">
          <p15:clr>
            <a:srgbClr val="A4A3A4"/>
          </p15:clr>
        </p15:guide>
        <p15:guide id="4"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DF18680-E054-41AD-8BC1-D1AEF772440D}">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34" autoAdjust="0"/>
    <p:restoredTop sz="86477" autoAdjust="0"/>
  </p:normalViewPr>
  <p:slideViewPr>
    <p:cSldViewPr snapToGrid="0">
      <p:cViewPr varScale="1">
        <p:scale>
          <a:sx n="92" d="100"/>
          <a:sy n="92" d="100"/>
        </p:scale>
        <p:origin x="2746" y="67"/>
      </p:cViewPr>
      <p:guideLst>
        <p:guide pos="172"/>
        <p:guide orient="horz" pos="2856"/>
        <p:guide orient="horz" pos="3804"/>
        <p:guide pos="129"/>
        <p:guide pos="276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howGuides="1">
      <p:cViewPr varScale="1">
        <p:scale>
          <a:sx n="80" d="100"/>
          <a:sy n="80" d="100"/>
        </p:scale>
        <p:origin x="-2022" y="-90"/>
      </p:cViewPr>
      <p:guideLst>
        <p:guide orient="horz" pos="2880"/>
        <p:guide pos="2160"/>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45532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Notes Placeholder 4"/>
          <p:cNvSpPr>
            <a:spLocks noGrp="1"/>
          </p:cNvSpPr>
          <p:nvPr>
            <p:ph type="body" sz="quarter" idx="3"/>
          </p:nvPr>
        </p:nvSpPr>
        <p:spPr>
          <a:xfrm>
            <a:off x="701040" y="5432619"/>
            <a:ext cx="5608320" cy="3160776"/>
          </a:xfrm>
          <a:prstGeom prst="rect">
            <a:avLst/>
          </a:prstGeom>
        </p:spPr>
        <p:txBody>
          <a:bodyPr vert="horz" lIns="93177" tIns="46589" rIns="93177" bIns="46589" rtlCol="0">
            <a:normAutofit/>
          </a:bodyPr>
          <a:lstStyle/>
          <a:p>
            <a:pPr lvl="0"/>
            <a:r>
              <a:rPr lang="en-US" dirty="0" smtClean="0"/>
              <a:t>Click to add speech text.</a:t>
            </a:r>
            <a:endParaRPr lang="en-US" dirty="0"/>
          </a:p>
        </p:txBody>
      </p:sp>
      <p:sp>
        <p:nvSpPr>
          <p:cNvPr id="8" name="Slide Image Placeholder 7"/>
          <p:cNvSpPr>
            <a:spLocks noGrp="1" noRot="1" noChangeAspect="1"/>
          </p:cNvSpPr>
          <p:nvPr>
            <p:ph type="sldImg" idx="2"/>
          </p:nvPr>
        </p:nvSpPr>
        <p:spPr>
          <a:xfrm>
            <a:off x="1670050" y="244475"/>
            <a:ext cx="3660775" cy="4879975"/>
          </a:xfrm>
          <a:prstGeom prst="rect">
            <a:avLst/>
          </a:prstGeom>
          <a:noFill/>
          <a:ln w="12700">
            <a:solidFill>
              <a:prstClr val="black"/>
            </a:solidFill>
          </a:ln>
        </p:spPr>
        <p:txBody>
          <a:bodyPr vert="horz" lIns="93177" tIns="46589" rIns="93177" bIns="46589" rtlCol="0" anchor="ctr"/>
          <a:lstStyle/>
          <a:p>
            <a:endParaRPr lang="en-US"/>
          </a:p>
        </p:txBody>
      </p:sp>
    </p:spTree>
    <p:extLst>
      <p:ext uri="{BB962C8B-B14F-4D97-AF65-F5344CB8AC3E}">
        <p14:creationId xmlns:p14="http://schemas.microsoft.com/office/powerpoint/2010/main" val="3144894227"/>
      </p:ext>
    </p:extLst>
  </p:cSld>
  <p:clrMap bg1="lt1" tx1="dk1" bg2="lt2" tx2="dk2" accent1="accent1" accent2="accent2" accent3="accent3" accent4="accent4" accent5="accent5" accent6="accent6" hlink="hlink" folHlink="folHlink"/>
  <p:notesStyle>
    <a:lvl1pPr marL="0" algn="l" defTabSz="914400" rtl="0" eaLnBrk="1" latinLnBrk="0" hangingPunct="1">
      <a:defRPr sz="1000" kern="1200">
        <a:solidFill>
          <a:schemeClr val="tx1"/>
        </a:solidFill>
        <a:latin typeface="Verdana" panose="020B0604030504040204" pitchFamily="34" charset="0"/>
        <a:ea typeface="+mn-ea"/>
        <a:cs typeface="+mn-cs"/>
      </a:defRPr>
    </a:lvl1pPr>
    <a:lvl2pPr marL="457200" algn="l" defTabSz="914400" rtl="0" eaLnBrk="1" latinLnBrk="0" hangingPunct="1">
      <a:defRPr sz="900" kern="1200">
        <a:solidFill>
          <a:schemeClr val="tx1"/>
        </a:solidFill>
        <a:latin typeface="+mn-lt"/>
        <a:ea typeface="+mn-ea"/>
        <a:cs typeface="+mn-cs"/>
      </a:defRPr>
    </a:lvl2pPr>
    <a:lvl3pPr marL="914400" algn="l" defTabSz="914400" rtl="0" eaLnBrk="1" latinLnBrk="0" hangingPunct="1">
      <a:defRPr sz="900" kern="1200">
        <a:solidFill>
          <a:schemeClr val="tx1"/>
        </a:solidFill>
        <a:latin typeface="+mn-lt"/>
        <a:ea typeface="+mn-ea"/>
        <a:cs typeface="+mn-cs"/>
      </a:defRPr>
    </a:lvl3pPr>
    <a:lvl4pPr marL="1371600" algn="l" defTabSz="914400" rtl="0" eaLnBrk="1" latinLnBrk="0" hangingPunct="1">
      <a:defRPr sz="900" kern="1200">
        <a:solidFill>
          <a:schemeClr val="tx1"/>
        </a:solidFill>
        <a:latin typeface="+mn-lt"/>
        <a:ea typeface="+mn-ea"/>
        <a:cs typeface="+mn-cs"/>
      </a:defRPr>
    </a:lvl4pPr>
    <a:lvl5pPr marL="1828800" algn="l" defTabSz="914400" rtl="0" eaLnBrk="1" latinLnBrk="0" hangingPunct="1">
      <a:defRPr sz="9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Instructions">
    <p:spTree>
      <p:nvGrpSpPr>
        <p:cNvPr id="1" name=""/>
        <p:cNvGrpSpPr/>
        <p:nvPr/>
      </p:nvGrpSpPr>
      <p:grpSpPr>
        <a:xfrm>
          <a:off x="0" y="0"/>
          <a:ext cx="0" cy="0"/>
          <a:chOff x="0" y="0"/>
          <a:chExt cx="0" cy="0"/>
        </a:xfrm>
      </p:grpSpPr>
      <p:sp>
        <p:nvSpPr>
          <p:cNvPr id="3" name="Rectangle 2"/>
          <p:cNvSpPr/>
          <p:nvPr userDrawn="1"/>
        </p:nvSpPr>
        <p:spPr bwMode="gray">
          <a:xfrm>
            <a:off x="0" y="5791200"/>
            <a:ext cx="4800600" cy="609600"/>
          </a:xfrm>
          <a:prstGeom prst="rect">
            <a:avLst/>
          </a:prstGeom>
          <a:solidFill>
            <a:srgbClr val="009900"/>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latin typeface="Arial" panose="020B0604020202020204" pitchFamily="34" charset="0"/>
              <a:cs typeface="Arial" panose="020B0604020202020204" pitchFamily="34" charset="0"/>
            </a:endParaRPr>
          </a:p>
        </p:txBody>
      </p:sp>
      <p:sp>
        <p:nvSpPr>
          <p:cNvPr id="4" name="Rectangle 3"/>
          <p:cNvSpPr/>
          <p:nvPr userDrawn="1"/>
        </p:nvSpPr>
        <p:spPr bwMode="gray">
          <a:xfrm>
            <a:off x="1811810" y="-1"/>
            <a:ext cx="2988790" cy="1792817"/>
          </a:xfrm>
          <a:prstGeom prst="rect">
            <a:avLst/>
          </a:prstGeom>
          <a:solidFill>
            <a:srgbClr val="009900"/>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latin typeface="Arial" panose="020B0604020202020204" pitchFamily="34" charset="0"/>
              <a:cs typeface="Arial" panose="020B0604020202020204" pitchFamily="34" charset="0"/>
            </a:endParaRPr>
          </a:p>
        </p:txBody>
      </p:sp>
      <p:sp>
        <p:nvSpPr>
          <p:cNvPr id="5" name="TextBox 4"/>
          <p:cNvSpPr txBox="1"/>
          <p:nvPr userDrawn="1"/>
        </p:nvSpPr>
        <p:spPr bwMode="gray">
          <a:xfrm>
            <a:off x="1893335" y="637687"/>
            <a:ext cx="2666312" cy="430887"/>
          </a:xfrm>
          <a:prstGeom prst="rect">
            <a:avLst/>
          </a:prstGeom>
          <a:noFill/>
        </p:spPr>
        <p:txBody>
          <a:bodyPr wrap="square" lIns="0" tIns="0" rIns="0" bIns="0" rtlCol="0">
            <a:spAutoFit/>
          </a:bodyPr>
          <a:lstStyle/>
          <a:p>
            <a:pPr>
              <a:spcBef>
                <a:spcPts val="500"/>
              </a:spcBef>
            </a:pPr>
            <a:r>
              <a:rPr lang="en-US" sz="1400" dirty="0" smtClean="0">
                <a:solidFill>
                  <a:schemeClr val="bg1"/>
                </a:solidFill>
                <a:latin typeface="Arial" panose="020B0604020202020204" pitchFamily="34" charset="0"/>
                <a:cs typeface="Arial" panose="020B0604020202020204" pitchFamily="34" charset="0"/>
              </a:rPr>
              <a:t>All education projected presentations:</a:t>
            </a:r>
          </a:p>
        </p:txBody>
      </p:sp>
      <p:sp>
        <p:nvSpPr>
          <p:cNvPr id="6" name="TextBox 5"/>
          <p:cNvSpPr txBox="1"/>
          <p:nvPr userDrawn="1"/>
        </p:nvSpPr>
        <p:spPr bwMode="gray">
          <a:xfrm>
            <a:off x="2991713" y="1107548"/>
            <a:ext cx="789458" cy="571951"/>
          </a:xfrm>
          <a:prstGeom prst="rect">
            <a:avLst/>
          </a:prstGeom>
          <a:noFill/>
        </p:spPr>
        <p:txBody>
          <a:bodyPr wrap="square" lIns="0" tIns="0" rIns="0" bIns="0" rtlCol="0">
            <a:spAutoFit/>
          </a:bodyPr>
          <a:lstStyle/>
          <a:p>
            <a:pPr marL="112713" indent="-112713">
              <a:spcBef>
                <a:spcPts val="500"/>
              </a:spcBef>
              <a:buFont typeface="Arial" panose="020B0604020202020204" pitchFamily="34" charset="0"/>
              <a:buChar char="•"/>
            </a:pPr>
            <a:r>
              <a:rPr lang="en-US" sz="1100" dirty="0" smtClean="0">
                <a:solidFill>
                  <a:schemeClr val="bg1"/>
                </a:solidFill>
                <a:latin typeface="Arial" panose="020B0604020202020204" pitchFamily="34" charset="0"/>
                <a:cs typeface="Arial" panose="020B0604020202020204" pitchFamily="34" charset="0"/>
              </a:rPr>
              <a:t>Roundtables</a:t>
            </a:r>
          </a:p>
          <a:p>
            <a:pPr marL="112713" indent="-112713">
              <a:spcBef>
                <a:spcPts val="500"/>
              </a:spcBef>
              <a:buFont typeface="Arial" panose="020B0604020202020204" pitchFamily="34" charset="0"/>
              <a:buChar char="•"/>
            </a:pPr>
            <a:r>
              <a:rPr lang="en-US" sz="1100" dirty="0" err="1" smtClean="0">
                <a:solidFill>
                  <a:schemeClr val="bg1"/>
                </a:solidFill>
                <a:latin typeface="Arial" panose="020B0604020202020204" pitchFamily="34" charset="0"/>
                <a:cs typeface="Arial" panose="020B0604020202020204" pitchFamily="34" charset="0"/>
              </a:rPr>
              <a:t>Onsites</a:t>
            </a:r>
            <a:endParaRPr lang="en-US" sz="1100" dirty="0">
              <a:solidFill>
                <a:schemeClr val="bg1"/>
              </a:solidFill>
              <a:latin typeface="Arial" panose="020B0604020202020204" pitchFamily="34" charset="0"/>
              <a:cs typeface="Arial" panose="020B0604020202020204" pitchFamily="34" charset="0"/>
            </a:endParaRPr>
          </a:p>
        </p:txBody>
      </p:sp>
      <p:sp>
        <p:nvSpPr>
          <p:cNvPr id="7" name="TextBox 6"/>
          <p:cNvSpPr txBox="1"/>
          <p:nvPr userDrawn="1"/>
        </p:nvSpPr>
        <p:spPr bwMode="gray">
          <a:xfrm>
            <a:off x="2974643" y="5477199"/>
            <a:ext cx="1585451" cy="107722"/>
          </a:xfrm>
          <a:prstGeom prst="rect">
            <a:avLst/>
          </a:prstGeom>
          <a:noFill/>
        </p:spPr>
        <p:txBody>
          <a:bodyPr wrap="square" lIns="0" tIns="0" rIns="0" bIns="0" rtlCol="0">
            <a:spAutoFit/>
          </a:bodyPr>
          <a:lstStyle/>
          <a:p>
            <a:pPr algn="r">
              <a:spcBef>
                <a:spcPts val="500"/>
              </a:spcBef>
            </a:pPr>
            <a:r>
              <a:rPr lang="en-US" sz="700" dirty="0" smtClean="0">
                <a:latin typeface="Arial" panose="020B0604020202020204" pitchFamily="34" charset="0"/>
                <a:cs typeface="Arial" panose="020B0604020202020204" pitchFamily="34" charset="0"/>
              </a:rPr>
              <a:t>Slide Size: 7ꞌꞌ x 5.25</a:t>
            </a:r>
            <a:r>
              <a:rPr lang="en-US" sz="700" dirty="0">
                <a:latin typeface="Arial" panose="020B0604020202020204" pitchFamily="34" charset="0"/>
                <a:cs typeface="Arial" panose="020B0604020202020204" pitchFamily="34" charset="0"/>
              </a:rPr>
              <a:t>ꞌ</a:t>
            </a:r>
            <a:r>
              <a:rPr lang="en-US" sz="700" dirty="0" smtClean="0">
                <a:latin typeface="Arial" panose="020B0604020202020204" pitchFamily="34" charset="0"/>
                <a:cs typeface="Arial" panose="020B0604020202020204" pitchFamily="34" charset="0"/>
              </a:rPr>
              <a:t>ꞌ </a:t>
            </a:r>
          </a:p>
        </p:txBody>
      </p:sp>
      <p:sp>
        <p:nvSpPr>
          <p:cNvPr id="8" name="TextBox 7"/>
          <p:cNvSpPr txBox="1"/>
          <p:nvPr userDrawn="1"/>
        </p:nvSpPr>
        <p:spPr bwMode="gray">
          <a:xfrm>
            <a:off x="238818" y="2062014"/>
            <a:ext cx="1508760" cy="169277"/>
          </a:xfrm>
          <a:prstGeom prst="rect">
            <a:avLst/>
          </a:prstGeom>
          <a:noFill/>
        </p:spPr>
        <p:txBody>
          <a:bodyPr wrap="square" lIns="0" tIns="0" rIns="0" bIns="0" rtlCol="0">
            <a:spAutoFit/>
          </a:bodyPr>
          <a:lstStyle/>
          <a:p>
            <a:pPr>
              <a:spcBef>
                <a:spcPts val="500"/>
              </a:spcBef>
            </a:pPr>
            <a:r>
              <a:rPr lang="en-US" sz="1100" b="1" dirty="0" smtClean="0">
                <a:latin typeface="Arial" panose="020B0604020202020204" pitchFamily="34" charset="0"/>
                <a:cs typeface="Arial" panose="020B0604020202020204" pitchFamily="34" charset="0"/>
              </a:rPr>
              <a:t>Training</a:t>
            </a:r>
            <a:endParaRPr lang="en-US" sz="1200" b="1" dirty="0" smtClean="0">
              <a:latin typeface="Arial" panose="020B0604020202020204" pitchFamily="34" charset="0"/>
              <a:cs typeface="Arial" panose="020B0604020202020204" pitchFamily="34" charset="0"/>
            </a:endParaRPr>
          </a:p>
        </p:txBody>
      </p:sp>
      <p:sp>
        <p:nvSpPr>
          <p:cNvPr id="9" name="TextBox 8"/>
          <p:cNvSpPr txBox="1"/>
          <p:nvPr userDrawn="1"/>
        </p:nvSpPr>
        <p:spPr bwMode="gray">
          <a:xfrm>
            <a:off x="3826171" y="1107549"/>
            <a:ext cx="822960" cy="338554"/>
          </a:xfrm>
          <a:prstGeom prst="rect">
            <a:avLst/>
          </a:prstGeom>
          <a:noFill/>
        </p:spPr>
        <p:txBody>
          <a:bodyPr wrap="square" lIns="0" tIns="0" rIns="0" bIns="0" rtlCol="0">
            <a:spAutoFit/>
          </a:bodyPr>
          <a:lstStyle/>
          <a:p>
            <a:pPr marL="112713" indent="-112713">
              <a:spcBef>
                <a:spcPts val="500"/>
              </a:spcBef>
              <a:buFont typeface="Arial" panose="020B0604020202020204" pitchFamily="34" charset="0"/>
              <a:buChar char="•"/>
            </a:pPr>
            <a:r>
              <a:rPr lang="en-US" sz="1100" dirty="0" smtClean="0">
                <a:solidFill>
                  <a:schemeClr val="bg1"/>
                </a:solidFill>
                <a:latin typeface="Arial" panose="020B0604020202020204" pitchFamily="34" charset="0"/>
                <a:cs typeface="Arial" panose="020B0604020202020204" pitchFamily="34" charset="0"/>
              </a:rPr>
              <a:t>Conferences</a:t>
            </a:r>
          </a:p>
        </p:txBody>
      </p:sp>
      <p:sp>
        <p:nvSpPr>
          <p:cNvPr id="10" name="TextBox 9"/>
          <p:cNvSpPr txBox="1"/>
          <p:nvPr userDrawn="1"/>
        </p:nvSpPr>
        <p:spPr bwMode="gray">
          <a:xfrm>
            <a:off x="1893336" y="1107548"/>
            <a:ext cx="1298122" cy="402674"/>
          </a:xfrm>
          <a:prstGeom prst="rect">
            <a:avLst/>
          </a:prstGeom>
          <a:noFill/>
        </p:spPr>
        <p:txBody>
          <a:bodyPr wrap="square" lIns="0" tIns="0" rIns="0" bIns="0" rtlCol="0">
            <a:spAutoFit/>
          </a:bodyPr>
          <a:lstStyle/>
          <a:p>
            <a:pPr marL="112713" indent="-112713">
              <a:spcBef>
                <a:spcPts val="500"/>
              </a:spcBef>
              <a:buFont typeface="Arial" panose="020B0604020202020204" pitchFamily="34" charset="0"/>
              <a:buChar char="•"/>
            </a:pPr>
            <a:r>
              <a:rPr lang="en-US" sz="1100" dirty="0" smtClean="0">
                <a:solidFill>
                  <a:schemeClr val="bg1"/>
                </a:solidFill>
                <a:latin typeface="Arial" panose="020B0604020202020204" pitchFamily="34" charset="0"/>
                <a:cs typeface="Arial" panose="020B0604020202020204" pitchFamily="34" charset="0"/>
              </a:rPr>
              <a:t>National meetings</a:t>
            </a:r>
          </a:p>
          <a:p>
            <a:pPr marL="112713" indent="-112713">
              <a:spcBef>
                <a:spcPts val="500"/>
              </a:spcBef>
              <a:buFont typeface="Arial" panose="020B0604020202020204" pitchFamily="34" charset="0"/>
              <a:buChar char="•"/>
            </a:pPr>
            <a:r>
              <a:rPr lang="en-US" sz="1100" dirty="0" smtClean="0">
                <a:solidFill>
                  <a:schemeClr val="bg1"/>
                </a:solidFill>
                <a:latin typeface="Arial" panose="020B0604020202020204" pitchFamily="34" charset="0"/>
                <a:cs typeface="Arial" panose="020B0604020202020204" pitchFamily="34" charset="0"/>
              </a:rPr>
              <a:t>Webconferences</a:t>
            </a:r>
          </a:p>
        </p:txBody>
      </p:sp>
      <p:sp>
        <p:nvSpPr>
          <p:cNvPr id="11" name="TextBox 10"/>
          <p:cNvSpPr txBox="1"/>
          <p:nvPr userDrawn="1"/>
        </p:nvSpPr>
        <p:spPr bwMode="gray">
          <a:xfrm>
            <a:off x="238818" y="2405087"/>
            <a:ext cx="1410368" cy="2652008"/>
          </a:xfrm>
          <a:prstGeom prst="rect">
            <a:avLst/>
          </a:prstGeom>
          <a:noFill/>
        </p:spPr>
        <p:txBody>
          <a:bodyPr wrap="square" lIns="0" tIns="0" rIns="0" bIns="0" rtlCol="0">
            <a:spAutoFit/>
          </a:bodyPr>
          <a:lstStyle/>
          <a:p>
            <a:pPr>
              <a:spcBef>
                <a:spcPts val="500"/>
              </a:spcBef>
            </a:pPr>
            <a:r>
              <a:rPr lang="en-US" sz="900" dirty="0" smtClean="0">
                <a:latin typeface="Arial" panose="020B0604020202020204" pitchFamily="34" charset="0"/>
                <a:cs typeface="Arial" panose="020B0604020202020204" pitchFamily="34" charset="0"/>
              </a:rPr>
              <a:t>Watch 5 videos in 7 minutes to learn everything you need to get started!</a:t>
            </a:r>
          </a:p>
          <a:p>
            <a:pPr>
              <a:spcBef>
                <a:spcPts val="600"/>
              </a:spcBef>
            </a:pPr>
            <a:r>
              <a:rPr lang="en-US" sz="900" b="1" dirty="0" smtClean="0">
                <a:latin typeface="Arial" panose="020B0604020202020204" pitchFamily="34" charset="0"/>
                <a:cs typeface="Arial" panose="020B0604020202020204" pitchFamily="34" charset="0"/>
              </a:rPr>
              <a:t>portals.advisory.com/</a:t>
            </a:r>
            <a:r>
              <a:rPr lang="en-US" sz="900" b="1" dirty="0" err="1" smtClean="0">
                <a:latin typeface="Arial" panose="020B0604020202020204" pitchFamily="34" charset="0"/>
                <a:cs typeface="Arial" panose="020B0604020202020204" pitchFamily="34" charset="0"/>
              </a:rPr>
              <a:t>dss</a:t>
            </a:r>
            <a:r>
              <a:rPr lang="en-US" sz="900" b="1" dirty="0" smtClean="0">
                <a:latin typeface="Arial" panose="020B0604020202020204" pitchFamily="34" charset="0"/>
                <a:cs typeface="Arial" panose="020B0604020202020204" pitchFamily="34" charset="0"/>
              </a:rPr>
              <a:t>/</a:t>
            </a:r>
            <a:br>
              <a:rPr lang="en-US" sz="900" b="1" dirty="0" smtClean="0">
                <a:latin typeface="Arial" panose="020B0604020202020204" pitchFamily="34" charset="0"/>
                <a:cs typeface="Arial" panose="020B0604020202020204" pitchFamily="34" charset="0"/>
              </a:rPr>
            </a:br>
            <a:r>
              <a:rPr lang="en-US" sz="900" b="1" dirty="0" smtClean="0">
                <a:latin typeface="Arial" panose="020B0604020202020204" pitchFamily="34" charset="0"/>
                <a:cs typeface="Arial" panose="020B0604020202020204" pitchFamily="34" charset="0"/>
              </a:rPr>
              <a:t>templates/training</a:t>
            </a:r>
            <a:endParaRPr lang="en-US" sz="900" b="1" dirty="0">
              <a:latin typeface="Arial" panose="020B0604020202020204" pitchFamily="34" charset="0"/>
              <a:cs typeface="Arial" panose="020B0604020202020204" pitchFamily="34" charset="0"/>
            </a:endParaRPr>
          </a:p>
          <a:p>
            <a:pPr marL="117475" indent="-117475">
              <a:spcBef>
                <a:spcPts val="800"/>
              </a:spcBef>
              <a:buFont typeface="+mj-lt"/>
              <a:buAutoNum type="arabicPeriod"/>
            </a:pPr>
            <a:r>
              <a:rPr lang="en-US" sz="900" dirty="0" smtClean="0">
                <a:latin typeface="Arial" panose="020B0604020202020204" pitchFamily="34" charset="0"/>
                <a:cs typeface="Arial" panose="020B0604020202020204" pitchFamily="34" charset="0"/>
              </a:rPr>
              <a:t>Brand Overview</a:t>
            </a:r>
          </a:p>
          <a:p>
            <a:pPr marL="117475" indent="-117475">
              <a:spcBef>
                <a:spcPts val="500"/>
              </a:spcBef>
              <a:buFont typeface="+mj-lt"/>
              <a:buAutoNum type="arabicPeriod"/>
            </a:pPr>
            <a:r>
              <a:rPr lang="en-US" sz="900" dirty="0" smtClean="0">
                <a:latin typeface="Arial" panose="020B0604020202020204" pitchFamily="34" charset="0"/>
                <a:cs typeface="Arial" panose="020B0604020202020204" pitchFamily="34" charset="0"/>
              </a:rPr>
              <a:t>Template Suite Overview</a:t>
            </a:r>
          </a:p>
          <a:p>
            <a:pPr marL="117475" indent="-117475">
              <a:spcBef>
                <a:spcPts val="500"/>
              </a:spcBef>
              <a:buFont typeface="+mj-lt"/>
              <a:buAutoNum type="arabicPeriod"/>
            </a:pPr>
            <a:r>
              <a:rPr lang="en-US" sz="900" dirty="0" smtClean="0">
                <a:latin typeface="Arial" panose="020B0604020202020204" pitchFamily="34" charset="0"/>
                <a:cs typeface="Arial" panose="020B0604020202020204" pitchFamily="34" charset="0"/>
              </a:rPr>
              <a:t>Template Resources: </a:t>
            </a:r>
            <a:r>
              <a:rPr lang="en-US" sz="900" dirty="0">
                <a:latin typeface="Arial" panose="020B0604020202020204" pitchFamily="34" charset="0"/>
                <a:cs typeface="Arial" panose="020B0604020202020204" pitchFamily="34" charset="0"/>
              </a:rPr>
              <a:t>GLGs, </a:t>
            </a:r>
            <a:r>
              <a:rPr lang="en-US" sz="900" dirty="0" smtClean="0">
                <a:latin typeface="Arial" panose="020B0604020202020204" pitchFamily="34" charset="0"/>
                <a:cs typeface="Arial" panose="020B0604020202020204" pitchFamily="34" charset="0"/>
              </a:rPr>
              <a:t/>
            </a:r>
            <a:br>
              <a:rPr lang="en-US" sz="900" dirty="0" smtClean="0">
                <a:latin typeface="Arial" panose="020B0604020202020204" pitchFamily="34" charset="0"/>
                <a:cs typeface="Arial" panose="020B0604020202020204" pitchFamily="34" charset="0"/>
              </a:rPr>
            </a:br>
            <a:r>
              <a:rPr lang="en-US" sz="900" dirty="0" smtClean="0">
                <a:latin typeface="Arial" panose="020B0604020202020204" pitchFamily="34" charset="0"/>
                <a:cs typeface="Arial" panose="020B0604020202020204" pitchFamily="34" charset="0"/>
              </a:rPr>
              <a:t>Icons</a:t>
            </a:r>
            <a:r>
              <a:rPr lang="en-US" sz="900" dirty="0">
                <a:latin typeface="Arial" panose="020B0604020202020204" pitchFamily="34" charset="0"/>
                <a:cs typeface="Arial" panose="020B0604020202020204" pitchFamily="34" charset="0"/>
              </a:rPr>
              <a:t>, Logos, </a:t>
            </a:r>
            <a:r>
              <a:rPr lang="en-US" sz="900" dirty="0" smtClean="0">
                <a:latin typeface="Arial" panose="020B0604020202020204" pitchFamily="34" charset="0"/>
                <a:cs typeface="Arial" panose="020B0604020202020204" pitchFamily="34" charset="0"/>
              </a:rPr>
              <a:t>Photos, </a:t>
            </a:r>
            <a:r>
              <a:rPr lang="en-US" sz="900" dirty="0">
                <a:latin typeface="Arial" panose="020B0604020202020204" pitchFamily="34" charset="0"/>
                <a:cs typeface="Arial" panose="020B0604020202020204" pitchFamily="34" charset="0"/>
              </a:rPr>
              <a:t>Charts</a:t>
            </a:r>
          </a:p>
          <a:p>
            <a:pPr marL="117475" indent="-117475">
              <a:spcBef>
                <a:spcPts val="500"/>
              </a:spcBef>
              <a:buFont typeface="+mj-lt"/>
              <a:buAutoNum type="arabicPeriod"/>
            </a:pPr>
            <a:r>
              <a:rPr lang="en-US" sz="900" dirty="0" smtClean="0">
                <a:latin typeface="Arial" panose="020B0604020202020204" pitchFamily="34" charset="0"/>
                <a:cs typeface="Arial" panose="020B0604020202020204" pitchFamily="34" charset="0"/>
              </a:rPr>
              <a:t>Setting </a:t>
            </a:r>
            <a:r>
              <a:rPr lang="en-US" sz="900" dirty="0">
                <a:latin typeface="Arial" panose="020B0604020202020204" pitchFamily="34" charset="0"/>
                <a:cs typeface="Arial" panose="020B0604020202020204" pitchFamily="34" charset="0"/>
              </a:rPr>
              <a:t>U</a:t>
            </a:r>
            <a:r>
              <a:rPr lang="en-US" sz="900" dirty="0" smtClean="0">
                <a:latin typeface="Arial" panose="020B0604020202020204" pitchFamily="34" charset="0"/>
                <a:cs typeface="Arial" panose="020B0604020202020204" pitchFamily="34" charset="0"/>
              </a:rPr>
              <a:t>p Your System: </a:t>
            </a:r>
            <a:br>
              <a:rPr lang="en-US" sz="900" dirty="0" smtClean="0">
                <a:latin typeface="Arial" panose="020B0604020202020204" pitchFamily="34" charset="0"/>
                <a:cs typeface="Arial" panose="020B0604020202020204" pitchFamily="34" charset="0"/>
              </a:rPr>
            </a:br>
            <a:r>
              <a:rPr lang="en-US" sz="900" dirty="0" smtClean="0">
                <a:latin typeface="Arial" panose="020B0604020202020204" pitchFamily="34" charset="0"/>
                <a:cs typeface="Arial" panose="020B0604020202020204" pitchFamily="34" charset="0"/>
              </a:rPr>
              <a:t>Work Faster and Correctly</a:t>
            </a:r>
          </a:p>
          <a:p>
            <a:pPr marL="117475" indent="-117475">
              <a:spcBef>
                <a:spcPts val="500"/>
              </a:spcBef>
              <a:buFont typeface="+mj-lt"/>
              <a:buAutoNum type="arabicPeriod"/>
            </a:pPr>
            <a:r>
              <a:rPr lang="en-US" sz="900" dirty="0" smtClean="0">
                <a:latin typeface="Arial" panose="020B0604020202020204" pitchFamily="34" charset="0"/>
                <a:cs typeface="Arial" panose="020B0604020202020204" pitchFamily="34" charset="0"/>
              </a:rPr>
              <a:t>Design Concepts: </a:t>
            </a:r>
            <a:r>
              <a:rPr lang="en-US" sz="900" dirty="0">
                <a:latin typeface="Arial" panose="020B0604020202020204" pitchFamily="34" charset="0"/>
                <a:cs typeface="Arial" panose="020B0604020202020204" pitchFamily="34" charset="0"/>
              </a:rPr>
              <a:t>Top </a:t>
            </a:r>
            <a:r>
              <a:rPr lang="en-US" sz="900" dirty="0" smtClean="0">
                <a:latin typeface="Arial" panose="020B0604020202020204" pitchFamily="34" charset="0"/>
                <a:cs typeface="Arial" panose="020B0604020202020204" pitchFamily="34" charset="0"/>
              </a:rPr>
              <a:t>14 </a:t>
            </a:r>
            <a:br>
              <a:rPr lang="en-US" sz="900" dirty="0" smtClean="0">
                <a:latin typeface="Arial" panose="020B0604020202020204" pitchFamily="34" charset="0"/>
                <a:cs typeface="Arial" panose="020B0604020202020204" pitchFamily="34" charset="0"/>
              </a:rPr>
            </a:br>
            <a:r>
              <a:rPr lang="en-US" sz="900" dirty="0" smtClean="0">
                <a:latin typeface="Arial" panose="020B0604020202020204" pitchFamily="34" charset="0"/>
                <a:cs typeface="Arial" panose="020B0604020202020204" pitchFamily="34" charset="0"/>
              </a:rPr>
              <a:t>Best </a:t>
            </a:r>
            <a:r>
              <a:rPr lang="en-US" sz="900" dirty="0">
                <a:latin typeface="Arial" panose="020B0604020202020204" pitchFamily="34" charset="0"/>
                <a:cs typeface="Arial" panose="020B0604020202020204" pitchFamily="34" charset="0"/>
              </a:rPr>
              <a:t>Practices and </a:t>
            </a:r>
            <a:r>
              <a:rPr lang="en-US" sz="900" dirty="0" smtClean="0">
                <a:latin typeface="Arial" panose="020B0604020202020204" pitchFamily="34" charset="0"/>
                <a:cs typeface="Arial" panose="020B0604020202020204" pitchFamily="34" charset="0"/>
              </a:rPr>
              <a:t>Rules</a:t>
            </a:r>
            <a:endParaRPr lang="en-US" sz="900" dirty="0">
              <a:latin typeface="Arial" panose="020B0604020202020204" pitchFamily="34" charset="0"/>
              <a:cs typeface="Arial" panose="020B0604020202020204" pitchFamily="34" charset="0"/>
            </a:endParaRPr>
          </a:p>
        </p:txBody>
      </p:sp>
      <p:sp>
        <p:nvSpPr>
          <p:cNvPr id="12" name="Rectangle 11"/>
          <p:cNvSpPr/>
          <p:nvPr userDrawn="1"/>
        </p:nvSpPr>
        <p:spPr bwMode="gray">
          <a:xfrm>
            <a:off x="3261968" y="-1"/>
            <a:ext cx="1303020" cy="365760"/>
          </a:xfrm>
          <a:prstGeom prst="rect">
            <a:avLst/>
          </a:prstGeom>
          <a:solidFill>
            <a:schemeClr val="accent4"/>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Bef>
                <a:spcPts val="500"/>
              </a:spcBef>
            </a:pPr>
            <a:r>
              <a:rPr lang="en-US" sz="900" dirty="0" smtClean="0">
                <a:solidFill>
                  <a:schemeClr val="bg1"/>
                </a:solidFill>
                <a:latin typeface="Arial" panose="020B0604020202020204" pitchFamily="34" charset="0"/>
                <a:cs typeface="Arial" panose="020B0604020202020204" pitchFamily="34" charset="0"/>
              </a:rPr>
              <a:t>Delete Slide </a:t>
            </a:r>
            <a:r>
              <a:rPr lang="en-US" sz="900" dirty="0">
                <a:solidFill>
                  <a:schemeClr val="bg1"/>
                </a:solidFill>
                <a:latin typeface="Arial" panose="020B0604020202020204" pitchFamily="34" charset="0"/>
                <a:cs typeface="Arial" panose="020B0604020202020204" pitchFamily="34" charset="0"/>
              </a:rPr>
              <a:t>A</a:t>
            </a:r>
            <a:r>
              <a:rPr lang="en-US" sz="900" dirty="0" smtClean="0">
                <a:solidFill>
                  <a:schemeClr val="bg1"/>
                </a:solidFill>
                <a:latin typeface="Arial" panose="020B0604020202020204" pitchFamily="34" charset="0"/>
                <a:cs typeface="Arial" panose="020B0604020202020204" pitchFamily="34" charset="0"/>
              </a:rPr>
              <a:t>fter </a:t>
            </a:r>
            <a:r>
              <a:rPr lang="en-US" sz="900" dirty="0">
                <a:solidFill>
                  <a:schemeClr val="bg1"/>
                </a:solidFill>
                <a:latin typeface="Arial" panose="020B0604020202020204" pitchFamily="34" charset="0"/>
                <a:cs typeface="Arial" panose="020B0604020202020204" pitchFamily="34" charset="0"/>
              </a:rPr>
              <a:t>R</a:t>
            </a:r>
            <a:r>
              <a:rPr lang="en-US" sz="900" dirty="0" smtClean="0">
                <a:solidFill>
                  <a:schemeClr val="bg1"/>
                </a:solidFill>
                <a:latin typeface="Arial" panose="020B0604020202020204" pitchFamily="34" charset="0"/>
                <a:cs typeface="Arial" panose="020B0604020202020204" pitchFamily="34" charset="0"/>
              </a:rPr>
              <a:t>eading</a:t>
            </a:r>
          </a:p>
        </p:txBody>
      </p:sp>
      <p:sp>
        <p:nvSpPr>
          <p:cNvPr id="13" name="Text Placeholder 7"/>
          <p:cNvSpPr txBox="1">
            <a:spLocks/>
          </p:cNvSpPr>
          <p:nvPr userDrawn="1"/>
        </p:nvSpPr>
        <p:spPr bwMode="gray">
          <a:xfrm>
            <a:off x="227361" y="5968474"/>
            <a:ext cx="4510263" cy="369332"/>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a:spcBef>
                <a:spcPts val="2400"/>
              </a:spcBef>
              <a:buNone/>
            </a:pPr>
            <a:r>
              <a:rPr lang="en-US" sz="1200" b="1" dirty="0" smtClean="0">
                <a:solidFill>
                  <a:schemeClr val="bg1"/>
                </a:solidFill>
                <a:latin typeface="Arial" panose="020B0604020202020204" pitchFamily="34" charset="0"/>
                <a:cs typeface="Arial" panose="020B0604020202020204" pitchFamily="34" charset="0"/>
              </a:rPr>
              <a:t>Need help? </a:t>
            </a:r>
            <a:r>
              <a:rPr lang="en-US" sz="1200" dirty="0" smtClean="0">
                <a:solidFill>
                  <a:schemeClr val="bg1"/>
                </a:solidFill>
                <a:latin typeface="Arial" panose="020B0604020202020204" pitchFamily="34" charset="0"/>
                <a:cs typeface="Arial" panose="020B0604020202020204" pitchFamily="34" charset="0"/>
              </a:rPr>
              <a:t>Visit </a:t>
            </a:r>
            <a:r>
              <a:rPr lang="en-US" sz="1200" b="1" dirty="0" smtClean="0">
                <a:solidFill>
                  <a:schemeClr val="bg1"/>
                </a:solidFill>
                <a:latin typeface="Arial" panose="020B0604020202020204" pitchFamily="34" charset="0"/>
                <a:cs typeface="Arial" panose="020B0604020202020204" pitchFamily="34" charset="0"/>
              </a:rPr>
              <a:t>portals.advisory.com/</a:t>
            </a:r>
            <a:r>
              <a:rPr lang="en-US" sz="1200" b="1" dirty="0" err="1" smtClean="0">
                <a:solidFill>
                  <a:schemeClr val="bg1"/>
                </a:solidFill>
                <a:latin typeface="Arial" panose="020B0604020202020204" pitchFamily="34" charset="0"/>
                <a:cs typeface="Arial" panose="020B0604020202020204" pitchFamily="34" charset="0"/>
              </a:rPr>
              <a:t>dss</a:t>
            </a:r>
            <a:r>
              <a:rPr lang="en-US" sz="1200" dirty="0" smtClean="0">
                <a:solidFill>
                  <a:schemeClr val="bg1"/>
                </a:solidFill>
                <a:latin typeface="Arial" panose="020B0604020202020204" pitchFamily="34" charset="0"/>
                <a:cs typeface="Arial" panose="020B0604020202020204" pitchFamily="34" charset="0"/>
              </a:rPr>
              <a:t> or email </a:t>
            </a:r>
            <a:r>
              <a:rPr lang="en-US" sz="1200" b="1" dirty="0" smtClean="0">
                <a:solidFill>
                  <a:schemeClr val="bg1"/>
                </a:solidFill>
                <a:latin typeface="Arial" panose="020B0604020202020204" pitchFamily="34" charset="0"/>
                <a:cs typeface="Arial" panose="020B0604020202020204" pitchFamily="34" charset="0"/>
              </a:rPr>
              <a:t>dss_requests@advisory.com</a:t>
            </a:r>
            <a:endParaRPr lang="en-US" sz="1200" b="1" dirty="0">
              <a:solidFill>
                <a:schemeClr val="bg1"/>
              </a:solidFill>
              <a:latin typeface="Arial" panose="020B0604020202020204" pitchFamily="34" charset="0"/>
              <a:cs typeface="Arial" panose="020B0604020202020204" pitchFamily="34" charset="0"/>
            </a:endParaRPr>
          </a:p>
        </p:txBody>
      </p:sp>
      <p:sp>
        <p:nvSpPr>
          <p:cNvPr id="14" name="Rectangle 13"/>
          <p:cNvSpPr/>
          <p:nvPr userDrawn="1"/>
        </p:nvSpPr>
        <p:spPr bwMode="gray">
          <a:xfrm>
            <a:off x="0" y="-2"/>
            <a:ext cx="1776182" cy="1792817"/>
          </a:xfrm>
          <a:prstGeom prst="rect">
            <a:avLst/>
          </a:prstGeom>
          <a:solidFill>
            <a:schemeClr val="accent6"/>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latin typeface="Arial" panose="020B0604020202020204" pitchFamily="34" charset="0"/>
              <a:cs typeface="Arial" panose="020B0604020202020204" pitchFamily="34" charset="0"/>
            </a:endParaRPr>
          </a:p>
        </p:txBody>
      </p:sp>
      <p:sp>
        <p:nvSpPr>
          <p:cNvPr id="15" name="TextBox 14"/>
          <p:cNvSpPr txBox="1"/>
          <p:nvPr userDrawn="1"/>
        </p:nvSpPr>
        <p:spPr bwMode="gray">
          <a:xfrm>
            <a:off x="200123" y="88143"/>
            <a:ext cx="1541744" cy="1769715"/>
          </a:xfrm>
          <a:prstGeom prst="rect">
            <a:avLst/>
          </a:prstGeom>
          <a:noFill/>
        </p:spPr>
        <p:txBody>
          <a:bodyPr wrap="square" lIns="0" tIns="0" rIns="0" bIns="0" rtlCol="0">
            <a:spAutoFit/>
          </a:bodyPr>
          <a:lstStyle/>
          <a:p>
            <a:pPr>
              <a:lnSpc>
                <a:spcPts val="2300"/>
              </a:lnSpc>
              <a:spcBef>
                <a:spcPts val="500"/>
              </a:spcBef>
            </a:pPr>
            <a:r>
              <a:rPr lang="en-US" sz="1500" dirty="0" smtClean="0">
                <a:solidFill>
                  <a:schemeClr val="bg1"/>
                </a:solidFill>
                <a:latin typeface="Arial" panose="020B0604020202020204" pitchFamily="34" charset="0"/>
                <a:cs typeface="Arial" panose="020B0604020202020204" pitchFamily="34" charset="0"/>
              </a:rPr>
              <a:t>Use the</a:t>
            </a:r>
            <a:r>
              <a:rPr lang="en-US" sz="2200" dirty="0" smtClean="0">
                <a:solidFill>
                  <a:schemeClr val="bg1"/>
                </a:solidFill>
                <a:latin typeface="Arial" panose="020B0604020202020204" pitchFamily="34" charset="0"/>
                <a:cs typeface="Arial" panose="020B0604020202020204" pitchFamily="34" charset="0"/>
              </a:rPr>
              <a:t/>
            </a:r>
            <a:br>
              <a:rPr lang="en-US" sz="2200" dirty="0" smtClean="0">
                <a:solidFill>
                  <a:schemeClr val="bg1"/>
                </a:solidFill>
                <a:latin typeface="Arial" panose="020B0604020202020204" pitchFamily="34" charset="0"/>
                <a:cs typeface="Arial" panose="020B0604020202020204" pitchFamily="34" charset="0"/>
              </a:rPr>
            </a:br>
            <a:r>
              <a:rPr lang="en-US" sz="2200" b="1" dirty="0" smtClean="0">
                <a:solidFill>
                  <a:schemeClr val="bg1"/>
                </a:solidFill>
                <a:latin typeface="Arial" panose="020B0604020202020204" pitchFamily="34" charset="0"/>
                <a:cs typeface="Arial" panose="020B0604020202020204" pitchFamily="34" charset="0"/>
              </a:rPr>
              <a:t>2017 EAB PPT On-screen Template </a:t>
            </a:r>
            <a:r>
              <a:rPr lang="en-US" sz="1500" dirty="0" smtClean="0">
                <a:solidFill>
                  <a:schemeClr val="bg1"/>
                </a:solidFill>
                <a:latin typeface="Arial" panose="020B0604020202020204" pitchFamily="34" charset="0"/>
                <a:cs typeface="Arial" panose="020B0604020202020204" pitchFamily="34" charset="0"/>
              </a:rPr>
              <a:t>for…</a:t>
            </a:r>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84061" y="2121696"/>
            <a:ext cx="2465173" cy="3286897"/>
          </a:xfrm>
          <a:prstGeom prst="rect">
            <a:avLst/>
          </a:prstGeom>
          <a:ln w="12700">
            <a:solidFill>
              <a:schemeClr val="accent3"/>
            </a:solidFill>
          </a:ln>
        </p:spPr>
      </p:pic>
    </p:spTree>
    <p:extLst>
      <p:ext uri="{BB962C8B-B14F-4D97-AF65-F5344CB8AC3E}">
        <p14:creationId xmlns:p14="http://schemas.microsoft.com/office/powerpoint/2010/main" val="425033789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Copyright)">
    <p:spTree>
      <p:nvGrpSpPr>
        <p:cNvPr id="1" name=""/>
        <p:cNvGrpSpPr/>
        <p:nvPr/>
      </p:nvGrpSpPr>
      <p:grpSpPr>
        <a:xfrm>
          <a:off x="0" y="0"/>
          <a:ext cx="0" cy="0"/>
          <a:chOff x="0" y="0"/>
          <a:chExt cx="0" cy="0"/>
        </a:xfrm>
      </p:grpSpPr>
      <p:sp>
        <p:nvSpPr>
          <p:cNvPr id="20" name="TextBox 19"/>
          <p:cNvSpPr txBox="1"/>
          <p:nvPr userDrawn="1"/>
        </p:nvSpPr>
        <p:spPr bwMode="gray">
          <a:xfrm>
            <a:off x="4596616" y="1"/>
            <a:ext cx="203984" cy="136961"/>
          </a:xfrm>
          <a:prstGeom prst="rect">
            <a:avLst/>
          </a:prstGeom>
          <a:noFill/>
        </p:spPr>
        <p:txBody>
          <a:bodyPr wrap="square" lIns="0" tIns="36576" rIns="45720" bIns="0" rtlCol="0">
            <a:spAutoFit/>
          </a:bodyPr>
          <a:lstStyle/>
          <a:p>
            <a:pPr algn="r">
              <a:spcBef>
                <a:spcPts val="500"/>
              </a:spcBef>
            </a:pPr>
            <a:fld id="{11A0A082-46D1-4CDC-90AB-7FACAC0B3028}" type="slidenum">
              <a:rPr lang="en-US" sz="650" smtClean="0">
                <a:solidFill>
                  <a:schemeClr val="tx1"/>
                </a:solidFill>
                <a:latin typeface="+mj-lt"/>
              </a:rPr>
              <a:t>‹#›</a:t>
            </a:fld>
            <a:endParaRPr lang="en-US" sz="650" dirty="0" smtClean="0">
              <a:solidFill>
                <a:schemeClr val="tx1"/>
              </a:solidFill>
              <a:latin typeface="+mj-lt"/>
            </a:endParaRPr>
          </a:p>
        </p:txBody>
      </p:sp>
    </p:spTree>
    <p:extLst>
      <p:ext uri="{BB962C8B-B14F-4D97-AF65-F5344CB8AC3E}">
        <p14:creationId xmlns:p14="http://schemas.microsoft.com/office/powerpoint/2010/main" val="291140261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6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Notes">
    <p:bg bwMode="gray">
      <p:bgRef idx="1001">
        <a:schemeClr val="bg1"/>
      </p:bgRef>
    </p:bg>
    <p:spTree>
      <p:nvGrpSpPr>
        <p:cNvPr id="1" name=""/>
        <p:cNvGrpSpPr/>
        <p:nvPr/>
      </p:nvGrpSpPr>
      <p:grpSpPr>
        <a:xfrm>
          <a:off x="0" y="0"/>
          <a:ext cx="0" cy="0"/>
          <a:chOff x="0" y="0"/>
          <a:chExt cx="0" cy="0"/>
        </a:xfrm>
      </p:grpSpPr>
      <p:sp>
        <p:nvSpPr>
          <p:cNvPr id="4" name="Rectangle 3"/>
          <p:cNvSpPr/>
          <p:nvPr userDrawn="1"/>
        </p:nvSpPr>
        <p:spPr bwMode="gray">
          <a:xfrm>
            <a:off x="1" y="1"/>
            <a:ext cx="4800599" cy="801575"/>
          </a:xfrm>
          <a:prstGeom prst="rect">
            <a:avLst/>
          </a:prstGeom>
          <a:solidFill>
            <a:schemeClr val="bg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cxnSp>
        <p:nvCxnSpPr>
          <p:cNvPr id="14" name="Straight Connector 13"/>
          <p:cNvCxnSpPr/>
          <p:nvPr userDrawn="1"/>
        </p:nvCxnSpPr>
        <p:spPr bwMode="gray">
          <a:xfrm>
            <a:off x="0" y="801575"/>
            <a:ext cx="4800600" cy="0"/>
          </a:xfrm>
          <a:prstGeom prst="line">
            <a:avLst/>
          </a:prstGeom>
          <a:noFill/>
          <a:ln w="9525" cap="flat" cmpd="sng" algn="ctr">
            <a:solidFill>
              <a:schemeClr val="accent6"/>
            </a:solidFill>
            <a:prstDash val="solid"/>
            <a:miter lim="800000"/>
          </a:ln>
          <a:effectLst/>
        </p:spPr>
      </p:cxnSp>
      <p:cxnSp>
        <p:nvCxnSpPr>
          <p:cNvPr id="33" name="Straight Connector 32"/>
          <p:cNvCxnSpPr/>
          <p:nvPr userDrawn="1"/>
        </p:nvCxnSpPr>
        <p:spPr bwMode="gray">
          <a:xfrm>
            <a:off x="200025" y="5864833"/>
            <a:ext cx="4396979"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bwMode="gray">
          <a:xfrm>
            <a:off x="200025" y="1481216"/>
            <a:ext cx="4396979"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bwMode="gray">
          <a:xfrm>
            <a:off x="200025" y="1968284"/>
            <a:ext cx="4396979"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userDrawn="1"/>
        </p:nvCxnSpPr>
        <p:spPr bwMode="gray">
          <a:xfrm>
            <a:off x="200025" y="2455352"/>
            <a:ext cx="4396979"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userDrawn="1"/>
        </p:nvCxnSpPr>
        <p:spPr bwMode="gray">
          <a:xfrm>
            <a:off x="200025" y="2942420"/>
            <a:ext cx="4396979"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bwMode="gray">
          <a:xfrm>
            <a:off x="200025" y="3429488"/>
            <a:ext cx="4396979"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bwMode="gray">
          <a:xfrm>
            <a:off x="200025" y="3916556"/>
            <a:ext cx="4396979"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userDrawn="1"/>
        </p:nvCxnSpPr>
        <p:spPr bwMode="gray">
          <a:xfrm>
            <a:off x="200025" y="4403624"/>
            <a:ext cx="4396979"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bwMode="gray">
          <a:xfrm>
            <a:off x="200025" y="4890692"/>
            <a:ext cx="4396979"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userDrawn="1"/>
        </p:nvCxnSpPr>
        <p:spPr bwMode="gray">
          <a:xfrm>
            <a:off x="200025" y="5377760"/>
            <a:ext cx="4396979" cy="0"/>
          </a:xfrm>
          <a:prstGeom prst="line">
            <a:avLst/>
          </a:prstGeom>
          <a:ln w="6350">
            <a:solidFill>
              <a:schemeClr val="accent2"/>
            </a:solidFill>
            <a:miter lim="800000"/>
          </a:ln>
        </p:spPr>
        <p:style>
          <a:lnRef idx="1">
            <a:schemeClr val="accent1"/>
          </a:lnRef>
          <a:fillRef idx="0">
            <a:schemeClr val="accent1"/>
          </a:fillRef>
          <a:effectRef idx="0">
            <a:schemeClr val="accent1"/>
          </a:effectRef>
          <a:fontRef idx="minor">
            <a:schemeClr val="tx1"/>
          </a:fontRef>
        </p:style>
      </p:cxnSp>
      <p:sp>
        <p:nvSpPr>
          <p:cNvPr id="43" name="Title 1"/>
          <p:cNvSpPr txBox="1">
            <a:spLocks/>
          </p:cNvSpPr>
          <p:nvPr userDrawn="1"/>
        </p:nvSpPr>
        <p:spPr bwMode="gray">
          <a:xfrm>
            <a:off x="203597" y="498592"/>
            <a:ext cx="4117808" cy="256480"/>
          </a:xfrm>
          <a:prstGeom prst="rect">
            <a:avLst/>
          </a:prstGeom>
        </p:spPr>
        <p:txBody>
          <a:bodyPr wrap="square" lIns="0" tIns="0" rIns="0" bIns="0" anchor="b" anchorCtr="0">
            <a:spAutoFit/>
          </a:bodyPr>
          <a:lstStyle>
            <a:lvl1pPr algn="l" defTabSz="640080" rtl="0" eaLnBrk="1" latinLnBrk="0" hangingPunct="1">
              <a:lnSpc>
                <a:spcPct val="90000"/>
              </a:lnSpc>
              <a:spcBef>
                <a:spcPct val="0"/>
              </a:spcBef>
              <a:buNone/>
              <a:defRPr sz="1800" b="0" kern="1200" spc="40" baseline="0">
                <a:solidFill>
                  <a:schemeClr val="tx1"/>
                </a:solidFill>
                <a:latin typeface="+mj-lt"/>
                <a:ea typeface="+mj-ea"/>
                <a:cs typeface="+mj-cs"/>
              </a:defRPr>
            </a:lvl1pPr>
          </a:lstStyle>
          <a:p>
            <a:pPr>
              <a:lnSpc>
                <a:spcPts val="2000"/>
              </a:lnSpc>
            </a:pPr>
            <a:r>
              <a:rPr lang="en-US" spc="50" baseline="0" dirty="0" smtClean="0">
                <a:solidFill>
                  <a:schemeClr val="tx1"/>
                </a:solidFill>
              </a:rPr>
              <a:t>Notes:</a:t>
            </a:r>
          </a:p>
        </p:txBody>
      </p:sp>
      <p:grpSp>
        <p:nvGrpSpPr>
          <p:cNvPr id="24" name="Group 23"/>
          <p:cNvGrpSpPr/>
          <p:nvPr userDrawn="1"/>
        </p:nvGrpSpPr>
        <p:grpSpPr bwMode="gray">
          <a:xfrm>
            <a:off x="4416251" y="0"/>
            <a:ext cx="343801" cy="676800"/>
            <a:chOff x="5888334" y="0"/>
            <a:chExt cx="458401" cy="507600"/>
          </a:xfrm>
        </p:grpSpPr>
        <p:sp>
          <p:nvSpPr>
            <p:cNvPr id="25" name="Freeform 24"/>
            <p:cNvSpPr>
              <a:spLocks/>
            </p:cNvSpPr>
            <p:nvPr/>
          </p:nvSpPr>
          <p:spPr bwMode="gray">
            <a:xfrm>
              <a:off x="5888334" y="0"/>
              <a:ext cx="458401" cy="114262"/>
            </a:xfrm>
            <a:custGeom>
              <a:avLst/>
              <a:gdLst>
                <a:gd name="connsiteX0" fmla="*/ 283333 w 458401"/>
                <a:gd name="connsiteY0" fmla="*/ 0 h 114262"/>
                <a:gd name="connsiteX1" fmla="*/ 372260 w 458401"/>
                <a:gd name="connsiteY1" fmla="*/ 0 h 114262"/>
                <a:gd name="connsiteX2" fmla="*/ 393233 w 458401"/>
                <a:gd name="connsiteY2" fmla="*/ 16964 h 114262"/>
                <a:gd name="connsiteX3" fmla="*/ 413968 w 458401"/>
                <a:gd name="connsiteY3" fmla="*/ 38503 h 114262"/>
                <a:gd name="connsiteX4" fmla="*/ 431741 w 458401"/>
                <a:gd name="connsiteY4" fmla="*/ 61528 h 114262"/>
                <a:gd name="connsiteX5" fmla="*/ 447293 w 458401"/>
                <a:gd name="connsiteY5" fmla="*/ 87524 h 114262"/>
                <a:gd name="connsiteX6" fmla="*/ 458401 w 458401"/>
                <a:gd name="connsiteY6" fmla="*/ 114262 h 114262"/>
                <a:gd name="connsiteX7" fmla="*/ 402860 w 458401"/>
                <a:gd name="connsiteY7" fmla="*/ 89752 h 114262"/>
                <a:gd name="connsiteX8" fmla="*/ 391011 w 458401"/>
                <a:gd name="connsiteY8" fmla="*/ 74154 h 114262"/>
                <a:gd name="connsiteX9" fmla="*/ 377681 w 458401"/>
                <a:gd name="connsiteY9" fmla="*/ 57814 h 114262"/>
                <a:gd name="connsiteX10" fmla="*/ 362130 w 458401"/>
                <a:gd name="connsiteY10" fmla="*/ 43702 h 114262"/>
                <a:gd name="connsiteX11" fmla="*/ 345097 w 458401"/>
                <a:gd name="connsiteY11" fmla="*/ 28847 h 114262"/>
                <a:gd name="connsiteX12" fmla="*/ 325102 w 458401"/>
                <a:gd name="connsiteY12" fmla="*/ 16221 h 114262"/>
                <a:gd name="connsiteX13" fmla="*/ 303626 w 458401"/>
                <a:gd name="connsiteY13" fmla="*/ 6565 h 114262"/>
                <a:gd name="connsiteX14" fmla="*/ 85964 w 458401"/>
                <a:gd name="connsiteY14" fmla="*/ 0 h 114262"/>
                <a:gd name="connsiteX15" fmla="*/ 175637 w 458401"/>
                <a:gd name="connsiteY15" fmla="*/ 0 h 114262"/>
                <a:gd name="connsiteX16" fmla="*/ 154035 w 458401"/>
                <a:gd name="connsiteY16" fmla="*/ 6565 h 114262"/>
                <a:gd name="connsiteX17" fmla="*/ 131078 w 458401"/>
                <a:gd name="connsiteY17" fmla="*/ 18449 h 114262"/>
                <a:gd name="connsiteX18" fmla="*/ 108861 w 458401"/>
                <a:gd name="connsiteY18" fmla="*/ 31818 h 114262"/>
                <a:gd name="connsiteX19" fmla="*/ 88866 w 458401"/>
                <a:gd name="connsiteY19" fmla="*/ 48901 h 114262"/>
                <a:gd name="connsiteX20" fmla="*/ 71834 w 458401"/>
                <a:gd name="connsiteY20" fmla="*/ 66727 h 114262"/>
                <a:gd name="connsiteX21" fmla="*/ 56282 w 458401"/>
                <a:gd name="connsiteY21" fmla="*/ 88266 h 114262"/>
                <a:gd name="connsiteX22" fmla="*/ 0 w 458401"/>
                <a:gd name="connsiteY22" fmla="*/ 112777 h 114262"/>
                <a:gd name="connsiteX23" fmla="*/ 11109 w 458401"/>
                <a:gd name="connsiteY23" fmla="*/ 86038 h 114262"/>
                <a:gd name="connsiteX24" fmla="*/ 26660 w 458401"/>
                <a:gd name="connsiteY24" fmla="*/ 60785 h 114262"/>
                <a:gd name="connsiteX25" fmla="*/ 45174 w 458401"/>
                <a:gd name="connsiteY25" fmla="*/ 37018 h 114262"/>
                <a:gd name="connsiteX26" fmla="*/ 65909 w 458401"/>
                <a:gd name="connsiteY26" fmla="*/ 16221 h 114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58401" h="114262">
                  <a:moveTo>
                    <a:pt x="283333" y="0"/>
                  </a:moveTo>
                  <a:lnTo>
                    <a:pt x="372260" y="0"/>
                  </a:lnTo>
                  <a:lnTo>
                    <a:pt x="393233" y="16964"/>
                  </a:lnTo>
                  <a:lnTo>
                    <a:pt x="413968" y="38503"/>
                  </a:lnTo>
                  <a:lnTo>
                    <a:pt x="431741" y="61528"/>
                  </a:lnTo>
                  <a:lnTo>
                    <a:pt x="447293" y="87524"/>
                  </a:lnTo>
                  <a:lnTo>
                    <a:pt x="458401" y="114262"/>
                  </a:lnTo>
                  <a:lnTo>
                    <a:pt x="402860" y="89752"/>
                  </a:lnTo>
                  <a:lnTo>
                    <a:pt x="391011" y="74154"/>
                  </a:lnTo>
                  <a:lnTo>
                    <a:pt x="377681" y="57814"/>
                  </a:lnTo>
                  <a:lnTo>
                    <a:pt x="362130" y="43702"/>
                  </a:lnTo>
                  <a:lnTo>
                    <a:pt x="345097" y="28847"/>
                  </a:lnTo>
                  <a:lnTo>
                    <a:pt x="325102" y="16221"/>
                  </a:lnTo>
                  <a:lnTo>
                    <a:pt x="303626" y="6565"/>
                  </a:lnTo>
                  <a:close/>
                  <a:moveTo>
                    <a:pt x="85964" y="0"/>
                  </a:moveTo>
                  <a:lnTo>
                    <a:pt x="175637" y="0"/>
                  </a:lnTo>
                  <a:lnTo>
                    <a:pt x="154035" y="6565"/>
                  </a:lnTo>
                  <a:lnTo>
                    <a:pt x="131078" y="18449"/>
                  </a:lnTo>
                  <a:lnTo>
                    <a:pt x="108861" y="31818"/>
                  </a:lnTo>
                  <a:lnTo>
                    <a:pt x="88866" y="48901"/>
                  </a:lnTo>
                  <a:lnTo>
                    <a:pt x="71834" y="66727"/>
                  </a:lnTo>
                  <a:lnTo>
                    <a:pt x="56282" y="88266"/>
                  </a:lnTo>
                  <a:lnTo>
                    <a:pt x="0" y="112777"/>
                  </a:lnTo>
                  <a:lnTo>
                    <a:pt x="11109" y="86038"/>
                  </a:lnTo>
                  <a:lnTo>
                    <a:pt x="26660" y="60785"/>
                  </a:lnTo>
                  <a:lnTo>
                    <a:pt x="45174" y="37018"/>
                  </a:lnTo>
                  <a:lnTo>
                    <a:pt x="65909" y="16221"/>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26" name="Freeform 11"/>
            <p:cNvSpPr>
              <a:spLocks/>
            </p:cNvSpPr>
            <p:nvPr/>
          </p:nvSpPr>
          <p:spPr bwMode="gray">
            <a:xfrm>
              <a:off x="5888334" y="63986"/>
              <a:ext cx="458401" cy="141958"/>
            </a:xfrm>
            <a:custGeom>
              <a:avLst/>
              <a:gdLst>
                <a:gd name="T0" fmla="*/ 309 w 619"/>
                <a:gd name="T1" fmla="*/ 0 h 192"/>
                <a:gd name="T2" fmla="*/ 619 w 619"/>
                <a:gd name="T3" fmla="*/ 136 h 192"/>
                <a:gd name="T4" fmla="*/ 619 w 619"/>
                <a:gd name="T5" fmla="*/ 192 h 192"/>
                <a:gd name="T6" fmla="*/ 309 w 619"/>
                <a:gd name="T7" fmla="*/ 56 h 192"/>
                <a:gd name="T8" fmla="*/ 0 w 619"/>
                <a:gd name="T9" fmla="*/ 192 h 192"/>
                <a:gd name="T10" fmla="*/ 0 w 619"/>
                <a:gd name="T11" fmla="*/ 136 h 192"/>
                <a:gd name="T12" fmla="*/ 309 w 619"/>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619" h="192">
                  <a:moveTo>
                    <a:pt x="309" y="0"/>
                  </a:moveTo>
                  <a:lnTo>
                    <a:pt x="619" y="136"/>
                  </a:lnTo>
                  <a:lnTo>
                    <a:pt x="619" y="192"/>
                  </a:lnTo>
                  <a:lnTo>
                    <a:pt x="309" y="56"/>
                  </a:lnTo>
                  <a:lnTo>
                    <a:pt x="0" y="192"/>
                  </a:lnTo>
                  <a:lnTo>
                    <a:pt x="0" y="136"/>
                  </a:lnTo>
                  <a:lnTo>
                    <a:pt x="30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Rectangle 12"/>
            <p:cNvSpPr>
              <a:spLocks noChangeArrowheads="1"/>
            </p:cNvSpPr>
            <p:nvPr/>
          </p:nvSpPr>
          <p:spPr bwMode="gray">
            <a:xfrm>
              <a:off x="5888334" y="469154"/>
              <a:ext cx="458401" cy="38446"/>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 name="Rectangle 13"/>
            <p:cNvSpPr>
              <a:spLocks noChangeArrowheads="1"/>
            </p:cNvSpPr>
            <p:nvPr/>
          </p:nvSpPr>
          <p:spPr bwMode="gray">
            <a:xfrm>
              <a:off x="6163373"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9" name="Rectangle 14"/>
            <p:cNvSpPr>
              <a:spLocks noChangeArrowheads="1"/>
            </p:cNvSpPr>
            <p:nvPr/>
          </p:nvSpPr>
          <p:spPr bwMode="gray">
            <a:xfrm>
              <a:off x="6027332" y="247346"/>
              <a:ext cx="44362"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 name="Rectangle 15"/>
            <p:cNvSpPr>
              <a:spLocks noChangeArrowheads="1"/>
            </p:cNvSpPr>
            <p:nvPr/>
          </p:nvSpPr>
          <p:spPr bwMode="gray">
            <a:xfrm>
              <a:off x="5888334"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1" name="Rectangle 16"/>
            <p:cNvSpPr>
              <a:spLocks noChangeArrowheads="1"/>
            </p:cNvSpPr>
            <p:nvPr/>
          </p:nvSpPr>
          <p:spPr bwMode="gray">
            <a:xfrm>
              <a:off x="6299415"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44" name="TextBox 43"/>
          <p:cNvSpPr txBox="1"/>
          <p:nvPr userDrawn="1"/>
        </p:nvSpPr>
        <p:spPr bwMode="gray">
          <a:xfrm>
            <a:off x="4622530" y="592136"/>
            <a:ext cx="178070" cy="100027"/>
          </a:xfrm>
          <a:prstGeom prst="rect">
            <a:avLst/>
          </a:prstGeom>
          <a:solidFill>
            <a:schemeClr val="bg2"/>
          </a:solidFill>
        </p:spPr>
        <p:txBody>
          <a:bodyPr wrap="square" lIns="0" tIns="0" rIns="45720" bIns="0" rtlCol="0">
            <a:spAutoFit/>
          </a:bodyPr>
          <a:lstStyle/>
          <a:p>
            <a:pPr algn="r">
              <a:spcBef>
                <a:spcPts val="500"/>
              </a:spcBef>
            </a:pPr>
            <a:fld id="{11A0A082-46D1-4CDC-90AB-7FACAC0B3028}" type="slidenum">
              <a:rPr lang="en-US" sz="650" smtClean="0">
                <a:latin typeface="+mj-lt"/>
              </a:rPr>
              <a:t>‹#›</a:t>
            </a:fld>
            <a:endParaRPr lang="en-US" sz="650" dirty="0" smtClean="0">
              <a:latin typeface="+mj-lt"/>
            </a:endParaRPr>
          </a:p>
        </p:txBody>
      </p:sp>
    </p:spTree>
    <p:extLst>
      <p:ext uri="{BB962C8B-B14F-4D97-AF65-F5344CB8AC3E}">
        <p14:creationId xmlns:p14="http://schemas.microsoft.com/office/powerpoint/2010/main" val="145650300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over Page: Top Slide">
    <p:spTree>
      <p:nvGrpSpPr>
        <p:cNvPr id="1" name=""/>
        <p:cNvGrpSpPr/>
        <p:nvPr/>
      </p:nvGrpSpPr>
      <p:grpSpPr>
        <a:xfrm>
          <a:off x="0" y="0"/>
          <a:ext cx="0" cy="0"/>
          <a:chOff x="0" y="0"/>
          <a:chExt cx="0" cy="0"/>
        </a:xfrm>
      </p:grpSpPr>
      <p:sp>
        <p:nvSpPr>
          <p:cNvPr id="20" name="Title 19"/>
          <p:cNvSpPr>
            <a:spLocks noGrp="1"/>
          </p:cNvSpPr>
          <p:nvPr>
            <p:ph type="title" hasCustomPrompt="1"/>
          </p:nvPr>
        </p:nvSpPr>
        <p:spPr bwMode="gray">
          <a:xfrm>
            <a:off x="279734" y="3634269"/>
            <a:ext cx="3771900" cy="1846659"/>
          </a:xfrm>
          <a:prstGeom prst="rect">
            <a:avLst/>
          </a:prstGeom>
        </p:spPr>
        <p:txBody>
          <a:bodyPr lIns="0" tIns="0" rIns="0" bIns="0" anchor="b" anchorCtr="0">
            <a:spAutoFit/>
          </a:bodyPr>
          <a:lstStyle>
            <a:lvl1pPr>
              <a:lnSpc>
                <a:spcPct val="100000"/>
              </a:lnSpc>
              <a:defRPr sz="3000" b="0" spc="0" baseline="0">
                <a:solidFill>
                  <a:schemeClr val="tx1"/>
                </a:solidFill>
              </a:defRPr>
            </a:lvl1pPr>
          </a:lstStyle>
          <a:p>
            <a:r>
              <a:rPr lang="en-US" dirty="0" smtClean="0"/>
              <a:t>Cover Title – Rockwell 30pt Regular, Use Title Case</a:t>
            </a:r>
          </a:p>
        </p:txBody>
      </p:sp>
      <p:sp>
        <p:nvSpPr>
          <p:cNvPr id="22" name="Text Placeholder 21"/>
          <p:cNvSpPr>
            <a:spLocks noGrp="1"/>
          </p:cNvSpPr>
          <p:nvPr>
            <p:ph type="body" sz="quarter" idx="16" hasCustomPrompt="1"/>
          </p:nvPr>
        </p:nvSpPr>
        <p:spPr bwMode="gray">
          <a:xfrm>
            <a:off x="279734" y="5790472"/>
            <a:ext cx="3771900" cy="430887"/>
          </a:xfrm>
        </p:spPr>
        <p:txBody>
          <a:bodyPr/>
          <a:lstStyle>
            <a:lvl1pPr marL="0" indent="0">
              <a:spcBef>
                <a:spcPts val="0"/>
              </a:spcBef>
              <a:buNone/>
              <a:defRPr sz="1400" baseline="0">
                <a:solidFill>
                  <a:schemeClr val="tx1"/>
                </a:solidFill>
              </a:defRPr>
            </a:lvl1pPr>
            <a:lvl2pPr marL="114300" indent="0">
              <a:spcBef>
                <a:spcPts val="0"/>
              </a:spcBef>
              <a:buNone/>
              <a:defRPr sz="1400"/>
            </a:lvl2pPr>
            <a:lvl3pPr marL="228600" indent="0">
              <a:spcBef>
                <a:spcPts val="0"/>
              </a:spcBef>
              <a:buNone/>
              <a:defRPr sz="1400"/>
            </a:lvl3pPr>
            <a:lvl4pPr marL="342900" indent="0">
              <a:spcBef>
                <a:spcPts val="0"/>
              </a:spcBef>
              <a:buNone/>
              <a:defRPr sz="1400"/>
            </a:lvl4pPr>
            <a:lvl5pPr marL="457200" indent="0">
              <a:spcBef>
                <a:spcPts val="0"/>
              </a:spcBef>
              <a:buNone/>
              <a:defRPr sz="1400"/>
            </a:lvl5pPr>
          </a:lstStyle>
          <a:p>
            <a:pPr lvl="0"/>
            <a:r>
              <a:rPr lang="en-US" dirty="0" smtClean="0"/>
              <a:t>Cover Subtitle – Verdana 14pt Regular, Use Title Case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38478" y="506044"/>
            <a:ext cx="1264160" cy="979425"/>
          </a:xfrm>
          <a:prstGeom prst="rect">
            <a:avLst/>
          </a:prstGeom>
          <a:noFill/>
          <a:ln>
            <a:noFill/>
          </a:ln>
        </p:spPr>
      </p:pic>
    </p:spTree>
    <p:extLst>
      <p:ext uri="{BB962C8B-B14F-4D97-AF65-F5344CB8AC3E}">
        <p14:creationId xmlns:p14="http://schemas.microsoft.com/office/powerpoint/2010/main" val="21239315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34"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over Page: Top Slide w/Lockup">
    <p:spTree>
      <p:nvGrpSpPr>
        <p:cNvPr id="1" name=""/>
        <p:cNvGrpSpPr/>
        <p:nvPr/>
      </p:nvGrpSpPr>
      <p:grpSpPr>
        <a:xfrm>
          <a:off x="0" y="0"/>
          <a:ext cx="0" cy="0"/>
          <a:chOff x="0" y="0"/>
          <a:chExt cx="0" cy="0"/>
        </a:xfrm>
      </p:grpSpPr>
      <p:sp>
        <p:nvSpPr>
          <p:cNvPr id="20" name="Title 19"/>
          <p:cNvSpPr>
            <a:spLocks noGrp="1"/>
          </p:cNvSpPr>
          <p:nvPr>
            <p:ph type="title" hasCustomPrompt="1"/>
          </p:nvPr>
        </p:nvSpPr>
        <p:spPr bwMode="gray">
          <a:xfrm>
            <a:off x="279734" y="3634269"/>
            <a:ext cx="3771900" cy="1846659"/>
          </a:xfrm>
          <a:prstGeom prst="rect">
            <a:avLst/>
          </a:prstGeom>
        </p:spPr>
        <p:txBody>
          <a:bodyPr lIns="0" tIns="0" rIns="0" bIns="0" anchor="b" anchorCtr="0">
            <a:spAutoFit/>
          </a:bodyPr>
          <a:lstStyle>
            <a:lvl1pPr>
              <a:lnSpc>
                <a:spcPct val="100000"/>
              </a:lnSpc>
              <a:defRPr sz="3000" b="0" spc="0" baseline="0">
                <a:solidFill>
                  <a:schemeClr val="tx1"/>
                </a:solidFill>
              </a:defRPr>
            </a:lvl1pPr>
          </a:lstStyle>
          <a:p>
            <a:r>
              <a:rPr lang="en-US" dirty="0" smtClean="0"/>
              <a:t>Cover Title – Rockwell 30pt Regular, Use Title Case</a:t>
            </a:r>
          </a:p>
        </p:txBody>
      </p:sp>
      <p:sp>
        <p:nvSpPr>
          <p:cNvPr id="22" name="Text Placeholder 21"/>
          <p:cNvSpPr>
            <a:spLocks noGrp="1"/>
          </p:cNvSpPr>
          <p:nvPr>
            <p:ph type="body" sz="quarter" idx="16" hasCustomPrompt="1"/>
          </p:nvPr>
        </p:nvSpPr>
        <p:spPr bwMode="gray">
          <a:xfrm>
            <a:off x="279734" y="5790472"/>
            <a:ext cx="3771900" cy="430887"/>
          </a:xfrm>
        </p:spPr>
        <p:txBody>
          <a:bodyPr/>
          <a:lstStyle>
            <a:lvl1pPr marL="0" indent="0">
              <a:spcBef>
                <a:spcPts val="0"/>
              </a:spcBef>
              <a:buNone/>
              <a:defRPr sz="1400">
                <a:solidFill>
                  <a:schemeClr val="tx1"/>
                </a:solidFill>
              </a:defRPr>
            </a:lvl1pPr>
            <a:lvl2pPr marL="114300" indent="0">
              <a:spcBef>
                <a:spcPts val="0"/>
              </a:spcBef>
              <a:buNone/>
              <a:defRPr sz="1400"/>
            </a:lvl2pPr>
            <a:lvl3pPr marL="228600" indent="0">
              <a:spcBef>
                <a:spcPts val="0"/>
              </a:spcBef>
              <a:buNone/>
              <a:defRPr sz="1400"/>
            </a:lvl3pPr>
            <a:lvl4pPr marL="342900" indent="0">
              <a:spcBef>
                <a:spcPts val="0"/>
              </a:spcBef>
              <a:buNone/>
              <a:defRPr sz="1400"/>
            </a:lvl4pPr>
            <a:lvl5pPr marL="457200" indent="0">
              <a:spcBef>
                <a:spcPts val="0"/>
              </a:spcBef>
              <a:buNone/>
              <a:defRPr sz="1400"/>
            </a:lvl5pPr>
          </a:lstStyle>
          <a:p>
            <a:pPr lvl="0"/>
            <a:r>
              <a:rPr lang="en-US" dirty="0" smtClean="0"/>
              <a:t>Cover Subtitle – Verdana 14pt Regular, Use Title Case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38478" y="506044"/>
            <a:ext cx="1264160" cy="979425"/>
          </a:xfrm>
          <a:prstGeom prst="rect">
            <a:avLst/>
          </a:prstGeom>
          <a:noFill/>
          <a:ln>
            <a:noFill/>
          </a:ln>
        </p:spPr>
      </p:pic>
      <p:cxnSp>
        <p:nvCxnSpPr>
          <p:cNvPr id="5" name="Straight Connector 4"/>
          <p:cNvCxnSpPr/>
          <p:nvPr userDrawn="1"/>
        </p:nvCxnSpPr>
        <p:spPr bwMode="gray">
          <a:xfrm>
            <a:off x="1434426" y="508075"/>
            <a:ext cx="0" cy="975360"/>
          </a:xfrm>
          <a:prstGeom prst="line">
            <a:avLst/>
          </a:prstGeom>
          <a:ln w="12700">
            <a:solidFill>
              <a:schemeClr val="accent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0" name="Text Placeholder 21"/>
          <p:cNvSpPr>
            <a:spLocks noGrp="1"/>
          </p:cNvSpPr>
          <p:nvPr>
            <p:ph type="body" sz="quarter" idx="17" hasCustomPrompt="1"/>
          </p:nvPr>
        </p:nvSpPr>
        <p:spPr bwMode="gray">
          <a:xfrm>
            <a:off x="1555870" y="534092"/>
            <a:ext cx="2228850" cy="923330"/>
          </a:xfrm>
        </p:spPr>
        <p:txBody>
          <a:bodyPr anchor="ctr" anchorCtr="0"/>
          <a:lstStyle>
            <a:lvl1pPr marL="0" indent="0">
              <a:spcBef>
                <a:spcPts val="0"/>
              </a:spcBef>
              <a:buNone/>
              <a:defRPr sz="1500">
                <a:solidFill>
                  <a:schemeClr val="tx1"/>
                </a:solidFill>
              </a:defRPr>
            </a:lvl1pPr>
            <a:lvl2pPr marL="114300" indent="0">
              <a:spcBef>
                <a:spcPts val="0"/>
              </a:spcBef>
              <a:buNone/>
              <a:defRPr sz="1400"/>
            </a:lvl2pPr>
            <a:lvl3pPr marL="228600" indent="0">
              <a:spcBef>
                <a:spcPts val="0"/>
              </a:spcBef>
              <a:buNone/>
              <a:defRPr sz="1400"/>
            </a:lvl3pPr>
            <a:lvl4pPr marL="342900" indent="0">
              <a:spcBef>
                <a:spcPts val="0"/>
              </a:spcBef>
              <a:buNone/>
              <a:defRPr sz="1400"/>
            </a:lvl4pPr>
            <a:lvl5pPr marL="457200" indent="0">
              <a:spcBef>
                <a:spcPts val="0"/>
              </a:spcBef>
              <a:buNone/>
              <a:defRPr sz="1400"/>
            </a:lvl5pPr>
          </a:lstStyle>
          <a:p>
            <a:pPr lvl="0"/>
            <a:r>
              <a:rPr lang="en-US" dirty="0" smtClean="0"/>
              <a:t>Program Name Appears Here Identically to Official Display</a:t>
            </a:r>
          </a:p>
        </p:txBody>
      </p:sp>
    </p:spTree>
    <p:extLst>
      <p:ext uri="{BB962C8B-B14F-4D97-AF65-F5344CB8AC3E}">
        <p14:creationId xmlns:p14="http://schemas.microsoft.com/office/powerpoint/2010/main" val="275997623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Cover Page: Bottom Slide">
    <p:spTree>
      <p:nvGrpSpPr>
        <p:cNvPr id="1" name=""/>
        <p:cNvGrpSpPr/>
        <p:nvPr/>
      </p:nvGrpSpPr>
      <p:grpSpPr>
        <a:xfrm>
          <a:off x="0" y="0"/>
          <a:ext cx="0" cy="0"/>
          <a:chOff x="0" y="0"/>
          <a:chExt cx="0" cy="0"/>
        </a:xfrm>
      </p:grpSpPr>
      <p:cxnSp>
        <p:nvCxnSpPr>
          <p:cNvPr id="5" name="Straight Connector 4"/>
          <p:cNvCxnSpPr/>
          <p:nvPr userDrawn="1"/>
        </p:nvCxnSpPr>
        <p:spPr bwMode="gray">
          <a:xfrm>
            <a:off x="17145" y="5463576"/>
            <a:ext cx="4766310" cy="0"/>
          </a:xfrm>
          <a:prstGeom prst="line">
            <a:avLst/>
          </a:prstGeom>
          <a:ln w="28575">
            <a:solidFill>
              <a:schemeClr val="accent6"/>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bwMode="gray">
          <a:xfrm>
            <a:off x="2211705" y="5661015"/>
            <a:ext cx="2571750" cy="215444"/>
          </a:xfrm>
          <a:prstGeom prst="rect">
            <a:avLst/>
          </a:prstGeom>
        </p:spPr>
        <p:txBody>
          <a:bodyPr wrap="square" lIns="0" tIns="0" rIns="0" bIns="0">
            <a:spAutoFit/>
          </a:bodyPr>
          <a:lstStyle>
            <a:lvl1pPr algn="r">
              <a:lnSpc>
                <a:spcPct val="100000"/>
              </a:lnSpc>
              <a:defRPr sz="1400" b="0" spc="0" baseline="0">
                <a:solidFill>
                  <a:schemeClr val="accent3"/>
                </a:solidFill>
                <a:latin typeface="+mn-lt"/>
              </a:defRPr>
            </a:lvl1pPr>
          </a:lstStyle>
          <a:p>
            <a:r>
              <a:rPr lang="en-US" dirty="0" smtClean="0"/>
              <a:t>Insert Program Name Here</a:t>
            </a:r>
          </a:p>
        </p:txBody>
      </p:sp>
      <p:sp>
        <p:nvSpPr>
          <p:cNvPr id="4" name="Text Placeholder 3"/>
          <p:cNvSpPr>
            <a:spLocks noGrp="1"/>
          </p:cNvSpPr>
          <p:nvPr>
            <p:ph type="body" sz="quarter" idx="16" hasCustomPrompt="1"/>
          </p:nvPr>
        </p:nvSpPr>
        <p:spPr bwMode="gray">
          <a:xfrm>
            <a:off x="2211705" y="5908044"/>
            <a:ext cx="2571750" cy="307777"/>
          </a:xfrm>
        </p:spPr>
        <p:txBody>
          <a:bodyPr/>
          <a:lstStyle>
            <a:lvl1pPr marL="0" indent="0" algn="r">
              <a:spcBef>
                <a:spcPts val="0"/>
              </a:spcBef>
              <a:buNone/>
              <a:defRPr sz="1000">
                <a:solidFill>
                  <a:schemeClr val="accent3"/>
                </a:solidFill>
              </a:defRPr>
            </a:lvl1pPr>
          </a:lstStyle>
          <a:p>
            <a:pPr lvl="0"/>
            <a:r>
              <a:rPr lang="en-US" dirty="0" smtClean="0"/>
              <a:t>Insert Sub-program Name Here (if necessary)</a:t>
            </a:r>
          </a:p>
        </p:txBody>
      </p:sp>
    </p:spTree>
    <p:extLst>
      <p:ext uri="{BB962C8B-B14F-4D97-AF65-F5344CB8AC3E}">
        <p14:creationId xmlns:p14="http://schemas.microsoft.com/office/powerpoint/2010/main" val="226005694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Inside Cover: Top Slide">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202406" y="234811"/>
            <a:ext cx="3127334" cy="256480"/>
          </a:xfrm>
          <a:prstGeom prst="rect">
            <a:avLst/>
          </a:prstGeom>
        </p:spPr>
        <p:txBody>
          <a:bodyPr wrap="square" lIns="0" tIns="0" rIns="0" bIns="0" anchor="t" anchorCtr="0">
            <a:spAutoFit/>
          </a:bodyPr>
          <a:lstStyle>
            <a:lvl1pPr>
              <a:lnSpc>
                <a:spcPts val="2000"/>
              </a:lnSpc>
              <a:defRPr b="0">
                <a:solidFill>
                  <a:schemeClr val="tx1"/>
                </a:solidFill>
              </a:defRPr>
            </a:lvl1pPr>
          </a:lstStyle>
          <a:p>
            <a:r>
              <a:rPr lang="en-US" dirty="0" smtClean="0"/>
              <a:t>Insert Program Name Here</a:t>
            </a:r>
          </a:p>
        </p:txBody>
      </p:sp>
      <p:sp>
        <p:nvSpPr>
          <p:cNvPr id="6" name="Text Placeholder 5"/>
          <p:cNvSpPr>
            <a:spLocks noGrp="1"/>
          </p:cNvSpPr>
          <p:nvPr>
            <p:ph type="body" sz="quarter" idx="37" hasCustomPrompt="1"/>
          </p:nvPr>
        </p:nvSpPr>
        <p:spPr bwMode="gray">
          <a:xfrm>
            <a:off x="583531" y="1142441"/>
            <a:ext cx="2743200" cy="338554"/>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smtClean="0"/>
              <a:t>Project Director (click to add desired text)</a:t>
            </a:r>
          </a:p>
        </p:txBody>
      </p:sp>
      <p:sp>
        <p:nvSpPr>
          <p:cNvPr id="8" name="Text Placeholder 7"/>
          <p:cNvSpPr>
            <a:spLocks noGrp="1"/>
          </p:cNvSpPr>
          <p:nvPr>
            <p:ph type="body" sz="quarter" idx="38" hasCustomPrompt="1"/>
          </p:nvPr>
        </p:nvSpPr>
        <p:spPr bwMode="gray">
          <a:xfrm>
            <a:off x="583531" y="1419497"/>
            <a:ext cx="2057400" cy="138499"/>
          </a:xfrm>
        </p:spPr>
        <p:txBody>
          <a:bodyPr/>
          <a:lstStyle>
            <a:lvl1pPr marL="0" indent="0">
              <a:spcBef>
                <a:spcPts val="200"/>
              </a:spcBef>
              <a:buNone/>
              <a:defRPr>
                <a:solidFill>
                  <a:schemeClr val="accent3"/>
                </a:solidFill>
              </a:defRPr>
            </a:lvl1pPr>
          </a:lstStyle>
          <a:p>
            <a:pPr lvl="0"/>
            <a:r>
              <a:rPr lang="en-US" dirty="0" smtClean="0"/>
              <a:t>Insert Name(s) Here</a:t>
            </a:r>
          </a:p>
        </p:txBody>
      </p:sp>
      <p:sp>
        <p:nvSpPr>
          <p:cNvPr id="10" name="Text Placeholder 9"/>
          <p:cNvSpPr>
            <a:spLocks noGrp="1"/>
          </p:cNvSpPr>
          <p:nvPr>
            <p:ph type="body" sz="quarter" idx="39" hasCustomPrompt="1"/>
          </p:nvPr>
        </p:nvSpPr>
        <p:spPr bwMode="gray">
          <a:xfrm>
            <a:off x="583531" y="1998238"/>
            <a:ext cx="2743200" cy="338554"/>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smtClean="0"/>
              <a:t>Contributing Consultants (click to add desired text)</a:t>
            </a:r>
          </a:p>
        </p:txBody>
      </p:sp>
      <p:sp>
        <p:nvSpPr>
          <p:cNvPr id="12" name="Text Placeholder 11"/>
          <p:cNvSpPr>
            <a:spLocks noGrp="1"/>
          </p:cNvSpPr>
          <p:nvPr>
            <p:ph type="body" sz="quarter" idx="40" hasCustomPrompt="1"/>
          </p:nvPr>
        </p:nvSpPr>
        <p:spPr bwMode="gray">
          <a:xfrm>
            <a:off x="583531" y="2275294"/>
            <a:ext cx="2057400" cy="138499"/>
          </a:xfrm>
        </p:spPr>
        <p:txBody>
          <a:bodyPr/>
          <a:lstStyle>
            <a:lvl1pPr marL="0" indent="0">
              <a:spcBef>
                <a:spcPts val="200"/>
              </a:spcBef>
              <a:buNone/>
              <a:defRPr>
                <a:solidFill>
                  <a:schemeClr val="accent3"/>
                </a:solidFill>
              </a:defRPr>
            </a:lvl1pPr>
          </a:lstStyle>
          <a:p>
            <a:pPr lvl="0"/>
            <a:r>
              <a:rPr lang="en-US" dirty="0" smtClean="0"/>
              <a:t>Insert Name(s) Here</a:t>
            </a:r>
          </a:p>
        </p:txBody>
      </p:sp>
      <p:sp>
        <p:nvSpPr>
          <p:cNvPr id="14" name="Text Placeholder 13"/>
          <p:cNvSpPr>
            <a:spLocks noGrp="1"/>
          </p:cNvSpPr>
          <p:nvPr>
            <p:ph type="body" sz="quarter" idx="41" hasCustomPrompt="1"/>
          </p:nvPr>
        </p:nvSpPr>
        <p:spPr bwMode="gray">
          <a:xfrm>
            <a:off x="583531" y="2852363"/>
            <a:ext cx="2743200" cy="338554"/>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smtClean="0"/>
              <a:t>Design Consultant (click to add desired text)</a:t>
            </a:r>
          </a:p>
        </p:txBody>
      </p:sp>
      <p:sp>
        <p:nvSpPr>
          <p:cNvPr id="17" name="Text Placeholder 16"/>
          <p:cNvSpPr>
            <a:spLocks noGrp="1"/>
          </p:cNvSpPr>
          <p:nvPr>
            <p:ph type="body" sz="quarter" idx="42" hasCustomPrompt="1"/>
          </p:nvPr>
        </p:nvSpPr>
        <p:spPr bwMode="gray">
          <a:xfrm>
            <a:off x="583531" y="3129420"/>
            <a:ext cx="2057400" cy="138499"/>
          </a:xfrm>
        </p:spPr>
        <p:txBody>
          <a:bodyPr/>
          <a:lstStyle>
            <a:lvl1pPr marL="0" indent="0">
              <a:spcBef>
                <a:spcPts val="200"/>
              </a:spcBef>
              <a:buNone/>
              <a:defRPr>
                <a:solidFill>
                  <a:schemeClr val="accent3"/>
                </a:solidFill>
              </a:defRPr>
            </a:lvl1pPr>
            <a:lvl2pPr marL="114300" indent="0">
              <a:spcBef>
                <a:spcPts val="200"/>
              </a:spcBef>
              <a:buNone/>
              <a:defRPr>
                <a:solidFill>
                  <a:schemeClr val="accent3"/>
                </a:solidFill>
              </a:defRPr>
            </a:lvl2pPr>
            <a:lvl3pPr marL="228600" indent="0">
              <a:spcBef>
                <a:spcPts val="200"/>
              </a:spcBef>
              <a:buNone/>
              <a:defRPr>
                <a:solidFill>
                  <a:schemeClr val="accent3"/>
                </a:solidFill>
              </a:defRPr>
            </a:lvl3pPr>
            <a:lvl4pPr marL="342900" indent="0">
              <a:spcBef>
                <a:spcPts val="200"/>
              </a:spcBef>
              <a:buNone/>
              <a:defRPr>
                <a:solidFill>
                  <a:schemeClr val="accent3"/>
                </a:solidFill>
              </a:defRPr>
            </a:lvl4pPr>
            <a:lvl5pPr marL="457200" indent="0">
              <a:spcBef>
                <a:spcPts val="200"/>
              </a:spcBef>
              <a:buNone/>
              <a:defRPr>
                <a:solidFill>
                  <a:schemeClr val="accent3"/>
                </a:solidFill>
              </a:defRPr>
            </a:lvl5pPr>
          </a:lstStyle>
          <a:p>
            <a:pPr lvl="0"/>
            <a:r>
              <a:rPr lang="en-US" dirty="0" smtClean="0"/>
              <a:t>Insert Name(s) Here</a:t>
            </a:r>
          </a:p>
        </p:txBody>
      </p:sp>
      <p:sp>
        <p:nvSpPr>
          <p:cNvPr id="27" name="Text Placeholder 26"/>
          <p:cNvSpPr>
            <a:spLocks noGrp="1"/>
          </p:cNvSpPr>
          <p:nvPr>
            <p:ph type="body" sz="quarter" idx="43" hasCustomPrompt="1"/>
          </p:nvPr>
        </p:nvSpPr>
        <p:spPr bwMode="gray">
          <a:xfrm>
            <a:off x="583531" y="3702594"/>
            <a:ext cx="2743200" cy="338554"/>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smtClean="0"/>
              <a:t>Executive Director (click to add desired text)</a:t>
            </a:r>
          </a:p>
        </p:txBody>
      </p:sp>
      <p:sp>
        <p:nvSpPr>
          <p:cNvPr id="29" name="Text Placeholder 28"/>
          <p:cNvSpPr>
            <a:spLocks noGrp="1"/>
          </p:cNvSpPr>
          <p:nvPr>
            <p:ph type="body" sz="quarter" idx="44" hasCustomPrompt="1"/>
          </p:nvPr>
        </p:nvSpPr>
        <p:spPr bwMode="gray">
          <a:xfrm>
            <a:off x="583531" y="3979650"/>
            <a:ext cx="2057400" cy="138499"/>
          </a:xfrm>
        </p:spPr>
        <p:txBody>
          <a:bodyPr/>
          <a:lstStyle>
            <a:lvl1pPr marL="0" indent="0">
              <a:spcBef>
                <a:spcPts val="200"/>
              </a:spcBef>
              <a:buNone/>
              <a:defRPr>
                <a:solidFill>
                  <a:schemeClr val="accent3"/>
                </a:solidFill>
              </a:defRPr>
            </a:lvl1pPr>
            <a:lvl2pPr marL="114300" indent="0">
              <a:spcBef>
                <a:spcPts val="200"/>
              </a:spcBef>
              <a:buNone/>
              <a:defRPr>
                <a:solidFill>
                  <a:schemeClr val="accent3"/>
                </a:solidFill>
              </a:defRPr>
            </a:lvl2pPr>
            <a:lvl3pPr marL="228600" indent="0">
              <a:spcBef>
                <a:spcPts val="200"/>
              </a:spcBef>
              <a:buNone/>
              <a:defRPr>
                <a:solidFill>
                  <a:schemeClr val="accent3"/>
                </a:solidFill>
              </a:defRPr>
            </a:lvl3pPr>
            <a:lvl4pPr marL="342900" indent="0">
              <a:spcBef>
                <a:spcPts val="200"/>
              </a:spcBef>
              <a:buNone/>
              <a:defRPr>
                <a:solidFill>
                  <a:schemeClr val="accent3"/>
                </a:solidFill>
              </a:defRPr>
            </a:lvl4pPr>
            <a:lvl5pPr marL="457200" indent="0">
              <a:spcBef>
                <a:spcPts val="200"/>
              </a:spcBef>
              <a:buNone/>
              <a:defRPr>
                <a:solidFill>
                  <a:schemeClr val="accent3"/>
                </a:solidFill>
              </a:defRPr>
            </a:lvl5pPr>
          </a:lstStyle>
          <a:p>
            <a:pPr lvl="0"/>
            <a:r>
              <a:rPr lang="en-US" dirty="0" smtClean="0"/>
              <a:t>Insert Name(s) Here</a:t>
            </a:r>
          </a:p>
        </p:txBody>
      </p:sp>
      <p:cxnSp>
        <p:nvCxnSpPr>
          <p:cNvPr id="16" name="Straight Connector 15"/>
          <p:cNvCxnSpPr/>
          <p:nvPr userDrawn="1"/>
        </p:nvCxnSpPr>
        <p:spPr bwMode="gray">
          <a:xfrm>
            <a:off x="3585482" y="267760"/>
            <a:ext cx="0" cy="613304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bwMode="gray">
          <a:xfrm>
            <a:off x="3641057" y="268681"/>
            <a:ext cx="1105401" cy="5952237"/>
          </a:xfrm>
          <a:prstGeom prst="rect">
            <a:avLst/>
          </a:prstGeom>
          <a:noFill/>
        </p:spPr>
        <p:txBody>
          <a:bodyPr wrap="square" lIns="0" tIns="0" rIns="0" bIns="0" rtlCol="0">
            <a:noAutofit/>
          </a:bodyPr>
          <a:lstStyle/>
          <a:p>
            <a:pPr>
              <a:spcBef>
                <a:spcPts val="400"/>
              </a:spcBef>
            </a:pPr>
            <a:r>
              <a:rPr lang="en-US" sz="500" b="1" baseline="0" dirty="0" smtClean="0">
                <a:solidFill>
                  <a:schemeClr val="tx1"/>
                </a:solidFill>
                <a:latin typeface="+mn-lt"/>
                <a:cs typeface="Arial"/>
              </a:rPr>
              <a:t>LEGAL CAVEAT</a:t>
            </a:r>
          </a:p>
          <a:p>
            <a:pPr>
              <a:spcBef>
                <a:spcPts val="400"/>
              </a:spcBef>
            </a:pPr>
            <a:r>
              <a:rPr lang="en-US" sz="500" baseline="0" dirty="0" smtClean="0">
                <a:solidFill>
                  <a:schemeClr val="tx1"/>
                </a:solidFill>
                <a:latin typeface="+mn-lt"/>
                <a:cs typeface="Arial"/>
              </a:rPr>
              <a:t>EAB is a division of The Advisory Board Company (“EAB”). EAB has made efforts</a:t>
            </a:r>
            <a:br>
              <a:rPr lang="en-US" sz="500" baseline="0" dirty="0" smtClean="0">
                <a:solidFill>
                  <a:schemeClr val="tx1"/>
                </a:solidFill>
                <a:latin typeface="+mn-lt"/>
                <a:cs typeface="Arial"/>
              </a:rPr>
            </a:br>
            <a:r>
              <a:rPr lang="en-US" sz="500" baseline="0" dirty="0" smtClean="0">
                <a:solidFill>
                  <a:schemeClr val="tx1"/>
                </a:solidFill>
                <a:latin typeface="+mn-lt"/>
                <a:cs typeface="Arial"/>
              </a:rPr>
              <a:t>to verify the accuracy of the information it provides to members. This report relies on data obtained from many sources, however, and EAB cannot guarantee the accuracy of the information provided or any analysis based thereon. In addition, neither EAB nor any of its affiliates (each, an “EAB Organization”) is in the business of giving legal, medical, accounting, or other professional advice, and its reports should not be construed as professional advice. In particular, members should not rely on any legal commentary in this report as a basis</a:t>
            </a:r>
            <a:br>
              <a:rPr lang="en-US" sz="500" baseline="0" dirty="0" smtClean="0">
                <a:solidFill>
                  <a:schemeClr val="tx1"/>
                </a:solidFill>
                <a:latin typeface="+mn-lt"/>
                <a:cs typeface="Arial"/>
              </a:rPr>
            </a:br>
            <a:r>
              <a:rPr lang="en-US" sz="500" baseline="0" dirty="0" smtClean="0">
                <a:solidFill>
                  <a:schemeClr val="tx1"/>
                </a:solidFill>
                <a:latin typeface="+mn-lt"/>
                <a:cs typeface="Arial"/>
              </a:rPr>
              <a:t>for action, or assume that any tactics described herein would be permitted by applicable law or appropriate for a given member’s situation. Members are advised</a:t>
            </a:r>
            <a:br>
              <a:rPr lang="en-US" sz="500" baseline="0" dirty="0" smtClean="0">
                <a:solidFill>
                  <a:schemeClr val="tx1"/>
                </a:solidFill>
                <a:latin typeface="+mn-lt"/>
                <a:cs typeface="Arial"/>
              </a:rPr>
            </a:br>
            <a:r>
              <a:rPr lang="en-US" sz="500" baseline="0" dirty="0" smtClean="0">
                <a:solidFill>
                  <a:schemeClr val="tx1"/>
                </a:solidFill>
                <a:latin typeface="+mn-lt"/>
                <a:cs typeface="Arial"/>
              </a:rPr>
              <a:t>to consult with appropriate professionals concerning legal, medical, tax, or accounting issues, before implementing any of these tactics. No EAB Organization or any of its respective officers, directors, employees,</a:t>
            </a:r>
            <a:br>
              <a:rPr lang="en-US" sz="500" baseline="0" dirty="0" smtClean="0">
                <a:solidFill>
                  <a:schemeClr val="tx1"/>
                </a:solidFill>
                <a:latin typeface="+mn-lt"/>
                <a:cs typeface="Arial"/>
              </a:rPr>
            </a:br>
            <a:r>
              <a:rPr lang="en-US" sz="500" baseline="0" dirty="0" smtClean="0">
                <a:solidFill>
                  <a:schemeClr val="tx1"/>
                </a:solidFill>
                <a:latin typeface="+mn-lt"/>
                <a:cs typeface="Arial"/>
              </a:rPr>
              <a:t>or agents shall be liable for any claims, liabilities, or expenses relating to (a) any errors or omissions in this report, whether caused by any EAB organization, or any of their respective employees or agents, or sources or other third parties, (b) any recommendation or graded ranking by any EAB Organization, or (c) failure of member and its employees and agents to abide by</a:t>
            </a:r>
            <a:br>
              <a:rPr lang="en-US" sz="500" baseline="0" dirty="0" smtClean="0">
                <a:solidFill>
                  <a:schemeClr val="tx1"/>
                </a:solidFill>
                <a:latin typeface="+mn-lt"/>
                <a:cs typeface="Arial"/>
              </a:rPr>
            </a:br>
            <a:r>
              <a:rPr lang="en-US" sz="500" baseline="0" dirty="0" smtClean="0">
                <a:solidFill>
                  <a:schemeClr val="tx1"/>
                </a:solidFill>
                <a:latin typeface="+mn-lt"/>
                <a:cs typeface="Arial"/>
              </a:rPr>
              <a:t>the terms set forth herein.</a:t>
            </a:r>
          </a:p>
          <a:p>
            <a:pPr>
              <a:spcBef>
                <a:spcPts val="400"/>
              </a:spcBef>
            </a:pPr>
            <a:r>
              <a:rPr lang="en-US" sz="500" baseline="0" dirty="0" smtClean="0">
                <a:solidFill>
                  <a:schemeClr val="tx1"/>
                </a:solidFill>
                <a:latin typeface="+mn-lt"/>
                <a:cs typeface="Arial"/>
              </a:rPr>
              <a:t>EAB, Education Advisory Board, The Advisory Board Company, Royall, and Royall &amp; Company are registered trademarks of The Advisory Board Company in the United States and other countries. Members are not permitted to use these trademarks, or any other trademark, product name, service name, trade name, and logo of any EAB Organization without prior written consent</a:t>
            </a:r>
            <a:br>
              <a:rPr lang="en-US" sz="500" baseline="0" dirty="0" smtClean="0">
                <a:solidFill>
                  <a:schemeClr val="tx1"/>
                </a:solidFill>
                <a:latin typeface="+mn-lt"/>
                <a:cs typeface="Arial"/>
              </a:rPr>
            </a:br>
            <a:r>
              <a:rPr lang="en-US" sz="500" baseline="0" dirty="0" smtClean="0">
                <a:solidFill>
                  <a:schemeClr val="tx1"/>
                </a:solidFill>
                <a:latin typeface="+mn-lt"/>
                <a:cs typeface="Arial"/>
              </a:rPr>
              <a:t>of EAB. Other trademarks, product names, service names, trade names, and logos used within these pages are the property of their respective holders. Use of other company trademarks, product names, service names, trade names, and logos or images of the same does not necessarily constitute (a) an endorsement by such company of an EAB Organization and its products and services,</a:t>
            </a:r>
            <a:br>
              <a:rPr lang="en-US" sz="500" baseline="0" dirty="0" smtClean="0">
                <a:solidFill>
                  <a:schemeClr val="tx1"/>
                </a:solidFill>
                <a:latin typeface="+mn-lt"/>
                <a:cs typeface="Arial"/>
              </a:rPr>
            </a:br>
            <a:r>
              <a:rPr lang="en-US" sz="500" baseline="0" dirty="0" smtClean="0">
                <a:solidFill>
                  <a:schemeClr val="tx1"/>
                </a:solidFill>
                <a:latin typeface="+mn-lt"/>
                <a:cs typeface="Arial"/>
              </a:rPr>
              <a:t>or (b) an endorsement of the company or its products or services by an EAB Organization. No EAB Organization is affiliated with any such company.</a:t>
            </a:r>
          </a:p>
        </p:txBody>
      </p:sp>
    </p:spTree>
    <p:extLst>
      <p:ext uri="{BB962C8B-B14F-4D97-AF65-F5344CB8AC3E}">
        <p14:creationId xmlns:p14="http://schemas.microsoft.com/office/powerpoint/2010/main" val="112776114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488" userDrawn="1">
          <p15:clr>
            <a:srgbClr val="FBAE40"/>
          </p15:clr>
        </p15:guide>
        <p15:guide id="2" orient="horz" pos="132"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nside Cover: Bottom Slide">
    <p:spTree>
      <p:nvGrpSpPr>
        <p:cNvPr id="1" name=""/>
        <p:cNvGrpSpPr/>
        <p:nvPr/>
      </p:nvGrpSpPr>
      <p:grpSpPr>
        <a:xfrm>
          <a:off x="0" y="0"/>
          <a:ext cx="0" cy="0"/>
          <a:chOff x="0" y="0"/>
          <a:chExt cx="0" cy="0"/>
        </a:xfrm>
      </p:grpSpPr>
      <p:cxnSp>
        <p:nvCxnSpPr>
          <p:cNvPr id="4" name="Straight Connector 3"/>
          <p:cNvCxnSpPr/>
          <p:nvPr userDrawn="1"/>
        </p:nvCxnSpPr>
        <p:spPr bwMode="gray">
          <a:xfrm>
            <a:off x="3585482" y="-2811"/>
            <a:ext cx="0" cy="6187043"/>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bwMode="gray">
          <a:xfrm>
            <a:off x="3641057" y="32076"/>
            <a:ext cx="1105401" cy="6437660"/>
          </a:xfrm>
          <a:prstGeom prst="rect">
            <a:avLst/>
          </a:prstGeom>
          <a:noFill/>
        </p:spPr>
        <p:txBody>
          <a:bodyPr wrap="square" lIns="0" tIns="0" rIns="0" bIns="0" rtlCol="0">
            <a:spAutoFit/>
          </a:bodyPr>
          <a:lstStyle/>
          <a:p>
            <a:pPr>
              <a:spcBef>
                <a:spcPts val="400"/>
              </a:spcBef>
            </a:pPr>
            <a:r>
              <a:rPr lang="en-US" sz="500" b="1" baseline="0" dirty="0" smtClean="0">
                <a:solidFill>
                  <a:schemeClr val="tx1"/>
                </a:solidFill>
                <a:latin typeface="+mn-lt"/>
                <a:cs typeface="Arial"/>
              </a:rPr>
              <a:t>IMPORTANT: Please read the following.</a:t>
            </a:r>
          </a:p>
          <a:p>
            <a:pPr>
              <a:spcBef>
                <a:spcPts val="400"/>
              </a:spcBef>
            </a:pPr>
            <a:r>
              <a:rPr lang="en-US" sz="500" baseline="0" dirty="0" smtClean="0">
                <a:solidFill>
                  <a:schemeClr val="tx1"/>
                </a:solidFill>
                <a:latin typeface="+mn-lt"/>
                <a:cs typeface="Arial"/>
              </a:rPr>
              <a:t>EAB has prepared this report for the exclusive use of its members. Each member acknowledges and agrees that this report and the information contained herein (collectively, the “Report”) are confidential and proprietary to EAB. By accepting delivery of this Report, each member agrees to abide by the terms as stated herein, including the following:</a:t>
            </a:r>
          </a:p>
          <a:p>
            <a:pPr marL="114300" indent="-114300">
              <a:spcBef>
                <a:spcPts val="400"/>
              </a:spcBef>
            </a:pPr>
            <a:r>
              <a:rPr lang="en-US" sz="500" baseline="0" dirty="0" smtClean="0">
                <a:solidFill>
                  <a:schemeClr val="tx1"/>
                </a:solidFill>
                <a:latin typeface="+mn-lt"/>
                <a:cs typeface="Arial"/>
              </a:rPr>
              <a:t>1.	All right, title, and interest in and to this Report is owned by an EAB Organization. Except as stated herein, no right, license, permission, or interest of any kind in this Report is intended to be given, transferred to, or acquired by a member. Each member is authorized to use this Report only to the extent expressly authorized herein.</a:t>
            </a:r>
          </a:p>
          <a:p>
            <a:pPr marL="114300" indent="-114300">
              <a:spcBef>
                <a:spcPts val="400"/>
              </a:spcBef>
            </a:pPr>
            <a:r>
              <a:rPr lang="en-US" sz="500" baseline="0" dirty="0" smtClean="0">
                <a:solidFill>
                  <a:schemeClr val="tx1"/>
                </a:solidFill>
                <a:latin typeface="+mn-lt"/>
                <a:cs typeface="Arial"/>
              </a:rPr>
              <a:t>2.	Each member shall not sell, license, republish, or post online or otherwise this Report, in part or in whole. Each member shall not disseminate or permit the use of, and shall take reasonable precautions to prevent such dissemination or use of, this Report by (a) any of its employees and agents (except as stated below), or (b) any third party.</a:t>
            </a:r>
          </a:p>
          <a:p>
            <a:pPr marL="114300" indent="-114300">
              <a:spcBef>
                <a:spcPts val="400"/>
              </a:spcBef>
            </a:pPr>
            <a:r>
              <a:rPr lang="en-US" sz="500" baseline="0" dirty="0" smtClean="0">
                <a:solidFill>
                  <a:schemeClr val="tx1"/>
                </a:solidFill>
                <a:latin typeface="+mn-lt"/>
                <a:cs typeface="Arial"/>
              </a:rPr>
              <a:t>3.	Each member may make this Report available solely to those of its employees and agents who (a) are registered for the workshop or membership program of which this Report is a part, (b) require access to this Report in order to learn from the information described herein, and (c) agree not to disclose this Report to other employees or agents or any third party. Each member shall use, and shall ensure that its employees and agents use, this Report for its internal use only. Each member may make a limited number of copies, solely as adequate</a:t>
            </a:r>
            <a:br>
              <a:rPr lang="en-US" sz="500" baseline="0" dirty="0" smtClean="0">
                <a:solidFill>
                  <a:schemeClr val="tx1"/>
                </a:solidFill>
                <a:latin typeface="+mn-lt"/>
                <a:cs typeface="Arial"/>
              </a:rPr>
            </a:br>
            <a:r>
              <a:rPr lang="en-US" sz="500" baseline="0" dirty="0" smtClean="0">
                <a:solidFill>
                  <a:schemeClr val="tx1"/>
                </a:solidFill>
                <a:latin typeface="+mn-lt"/>
                <a:cs typeface="Arial"/>
              </a:rPr>
              <a:t>for use by its employees and agents in accordance with the terms herein.</a:t>
            </a:r>
          </a:p>
          <a:p>
            <a:pPr marL="114300" indent="-114300">
              <a:spcBef>
                <a:spcPts val="400"/>
              </a:spcBef>
            </a:pPr>
            <a:r>
              <a:rPr lang="en-US" sz="500" baseline="0" dirty="0" smtClean="0">
                <a:solidFill>
                  <a:schemeClr val="tx1"/>
                </a:solidFill>
                <a:latin typeface="+mn-lt"/>
                <a:cs typeface="Arial"/>
              </a:rPr>
              <a:t>4.	Each member shall not remove from</a:t>
            </a:r>
            <a:br>
              <a:rPr lang="en-US" sz="500" baseline="0" dirty="0" smtClean="0">
                <a:solidFill>
                  <a:schemeClr val="tx1"/>
                </a:solidFill>
                <a:latin typeface="+mn-lt"/>
                <a:cs typeface="Arial"/>
              </a:rPr>
            </a:br>
            <a:r>
              <a:rPr lang="en-US" sz="500" baseline="0" dirty="0" smtClean="0">
                <a:solidFill>
                  <a:schemeClr val="tx1"/>
                </a:solidFill>
                <a:latin typeface="+mn-lt"/>
                <a:cs typeface="Arial"/>
              </a:rPr>
              <a:t>this Report any confidential markings, copyright notices, and/or other similar indicia herein.</a:t>
            </a:r>
          </a:p>
          <a:p>
            <a:pPr marL="114300" indent="-114300">
              <a:spcBef>
                <a:spcPts val="400"/>
              </a:spcBef>
            </a:pPr>
            <a:r>
              <a:rPr lang="en-US" sz="500" baseline="0" dirty="0" smtClean="0">
                <a:solidFill>
                  <a:schemeClr val="tx1"/>
                </a:solidFill>
                <a:latin typeface="+mn-lt"/>
                <a:cs typeface="Arial"/>
              </a:rPr>
              <a:t>5.	Each member is responsible for any breach of its obligations as stated herein by any of its employees or agents.</a:t>
            </a:r>
          </a:p>
          <a:p>
            <a:pPr marL="114300" indent="-114300">
              <a:spcBef>
                <a:spcPts val="400"/>
              </a:spcBef>
            </a:pPr>
            <a:r>
              <a:rPr lang="en-US" sz="500" baseline="0" dirty="0" smtClean="0">
                <a:solidFill>
                  <a:schemeClr val="tx1"/>
                </a:solidFill>
                <a:latin typeface="+mn-lt"/>
                <a:cs typeface="Arial"/>
              </a:rPr>
              <a:t>6.	If a member is unwilling to abide by</a:t>
            </a:r>
            <a:br>
              <a:rPr lang="en-US" sz="500" baseline="0" dirty="0" smtClean="0">
                <a:solidFill>
                  <a:schemeClr val="tx1"/>
                </a:solidFill>
                <a:latin typeface="+mn-lt"/>
                <a:cs typeface="Arial"/>
              </a:rPr>
            </a:br>
            <a:r>
              <a:rPr lang="en-US" sz="500" baseline="0" dirty="0" smtClean="0">
                <a:solidFill>
                  <a:schemeClr val="tx1"/>
                </a:solidFill>
                <a:latin typeface="+mn-lt"/>
                <a:cs typeface="Arial"/>
              </a:rPr>
              <a:t>any of the foregoing obligations, then such member shall promptly return this Report and all copies thereof to EAB.</a:t>
            </a:r>
          </a:p>
        </p:txBody>
      </p:sp>
    </p:spTree>
    <p:extLst>
      <p:ext uri="{BB962C8B-B14F-4D97-AF65-F5344CB8AC3E}">
        <p14:creationId xmlns:p14="http://schemas.microsoft.com/office/powerpoint/2010/main" val="298089471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perless Meeting Credit/Caveat">
    <p:spTree>
      <p:nvGrpSpPr>
        <p:cNvPr id="1" name=""/>
        <p:cNvGrpSpPr/>
        <p:nvPr/>
      </p:nvGrpSpPr>
      <p:grpSpPr>
        <a:xfrm>
          <a:off x="0" y="0"/>
          <a:ext cx="0" cy="0"/>
          <a:chOff x="0" y="0"/>
          <a:chExt cx="0" cy="0"/>
        </a:xfrm>
      </p:grpSpPr>
      <p:sp>
        <p:nvSpPr>
          <p:cNvPr id="34" name="Title 1"/>
          <p:cNvSpPr>
            <a:spLocks noGrp="1"/>
          </p:cNvSpPr>
          <p:nvPr>
            <p:ph type="title" hasCustomPrompt="1"/>
          </p:nvPr>
        </p:nvSpPr>
        <p:spPr bwMode="gray">
          <a:xfrm>
            <a:off x="207040" y="427324"/>
            <a:ext cx="2513723" cy="512961"/>
          </a:xfrm>
          <a:prstGeom prst="rect">
            <a:avLst/>
          </a:prstGeom>
        </p:spPr>
        <p:txBody>
          <a:bodyPr wrap="square" lIns="0" tIns="0" rIns="0" bIns="0" anchor="t" anchorCtr="0">
            <a:spAutoFit/>
          </a:bodyPr>
          <a:lstStyle>
            <a:lvl1pPr>
              <a:lnSpc>
                <a:spcPts val="2000"/>
              </a:lnSpc>
              <a:defRPr b="0">
                <a:solidFill>
                  <a:schemeClr val="tx1"/>
                </a:solidFill>
              </a:defRPr>
            </a:lvl1pPr>
          </a:lstStyle>
          <a:p>
            <a:r>
              <a:rPr lang="en-US" dirty="0" smtClean="0"/>
              <a:t>Insert Program Name Here</a:t>
            </a:r>
          </a:p>
        </p:txBody>
      </p:sp>
      <p:sp>
        <p:nvSpPr>
          <p:cNvPr id="35" name="Text Placeholder 5"/>
          <p:cNvSpPr>
            <a:spLocks noGrp="1"/>
          </p:cNvSpPr>
          <p:nvPr>
            <p:ph type="body" sz="quarter" idx="37" hasCustomPrompt="1"/>
          </p:nvPr>
        </p:nvSpPr>
        <p:spPr bwMode="gray">
          <a:xfrm>
            <a:off x="443664" y="1334954"/>
            <a:ext cx="226314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smtClean="0"/>
              <a:t>Project Director (insert text)</a:t>
            </a:r>
          </a:p>
        </p:txBody>
      </p:sp>
      <p:sp>
        <p:nvSpPr>
          <p:cNvPr id="36" name="Text Placeholder 7"/>
          <p:cNvSpPr>
            <a:spLocks noGrp="1"/>
          </p:cNvSpPr>
          <p:nvPr>
            <p:ph type="body" sz="quarter" idx="38" hasCustomPrompt="1"/>
          </p:nvPr>
        </p:nvSpPr>
        <p:spPr bwMode="gray">
          <a:xfrm>
            <a:off x="443664" y="1612010"/>
            <a:ext cx="2264642" cy="138499"/>
          </a:xfrm>
        </p:spPr>
        <p:txBody>
          <a:bodyPr/>
          <a:lstStyle>
            <a:lvl1pPr marL="0" indent="0">
              <a:spcBef>
                <a:spcPts val="200"/>
              </a:spcBef>
              <a:buNone/>
              <a:defRPr>
                <a:solidFill>
                  <a:schemeClr val="accent3"/>
                </a:solidFill>
              </a:defRPr>
            </a:lvl1pPr>
          </a:lstStyle>
          <a:p>
            <a:pPr lvl="0"/>
            <a:r>
              <a:rPr lang="en-US" dirty="0" smtClean="0"/>
              <a:t>Insert Name(s) Here</a:t>
            </a:r>
          </a:p>
        </p:txBody>
      </p:sp>
      <p:sp>
        <p:nvSpPr>
          <p:cNvPr id="37" name="Text Placeholder 9"/>
          <p:cNvSpPr>
            <a:spLocks noGrp="1"/>
          </p:cNvSpPr>
          <p:nvPr>
            <p:ph type="body" sz="quarter" idx="39" hasCustomPrompt="1"/>
          </p:nvPr>
        </p:nvSpPr>
        <p:spPr bwMode="gray">
          <a:xfrm>
            <a:off x="443664" y="2190751"/>
            <a:ext cx="2263140" cy="338554"/>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smtClean="0"/>
              <a:t>Contributing Consultants (insert text)</a:t>
            </a:r>
          </a:p>
        </p:txBody>
      </p:sp>
      <p:sp>
        <p:nvSpPr>
          <p:cNvPr id="38" name="Text Placeholder 11"/>
          <p:cNvSpPr>
            <a:spLocks noGrp="1"/>
          </p:cNvSpPr>
          <p:nvPr>
            <p:ph type="body" sz="quarter" idx="40" hasCustomPrompt="1"/>
          </p:nvPr>
        </p:nvSpPr>
        <p:spPr bwMode="gray">
          <a:xfrm>
            <a:off x="443664" y="2467808"/>
            <a:ext cx="2264642" cy="138499"/>
          </a:xfrm>
        </p:spPr>
        <p:txBody>
          <a:bodyPr/>
          <a:lstStyle>
            <a:lvl1pPr marL="0" indent="0">
              <a:spcBef>
                <a:spcPts val="200"/>
              </a:spcBef>
              <a:buNone/>
              <a:defRPr>
                <a:solidFill>
                  <a:schemeClr val="accent3"/>
                </a:solidFill>
              </a:defRPr>
            </a:lvl1pPr>
          </a:lstStyle>
          <a:p>
            <a:pPr lvl="0"/>
            <a:r>
              <a:rPr lang="en-US" dirty="0" smtClean="0"/>
              <a:t>Insert Name(s) Here</a:t>
            </a:r>
          </a:p>
        </p:txBody>
      </p:sp>
      <p:sp>
        <p:nvSpPr>
          <p:cNvPr id="39" name="Text Placeholder 13"/>
          <p:cNvSpPr>
            <a:spLocks noGrp="1"/>
          </p:cNvSpPr>
          <p:nvPr>
            <p:ph type="body" sz="quarter" idx="41" hasCustomPrompt="1"/>
          </p:nvPr>
        </p:nvSpPr>
        <p:spPr bwMode="gray">
          <a:xfrm>
            <a:off x="443664" y="3044877"/>
            <a:ext cx="226314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smtClean="0"/>
              <a:t>Design Consultant (insert text)</a:t>
            </a:r>
          </a:p>
        </p:txBody>
      </p:sp>
      <p:sp>
        <p:nvSpPr>
          <p:cNvPr id="40" name="Text Placeholder 16"/>
          <p:cNvSpPr>
            <a:spLocks noGrp="1"/>
          </p:cNvSpPr>
          <p:nvPr>
            <p:ph type="body" sz="quarter" idx="42" hasCustomPrompt="1"/>
          </p:nvPr>
        </p:nvSpPr>
        <p:spPr bwMode="gray">
          <a:xfrm>
            <a:off x="443664" y="3321933"/>
            <a:ext cx="2264642" cy="138499"/>
          </a:xfrm>
        </p:spPr>
        <p:txBody>
          <a:bodyPr/>
          <a:lstStyle>
            <a:lvl1pPr marL="0" indent="0">
              <a:spcBef>
                <a:spcPts val="200"/>
              </a:spcBef>
              <a:buNone/>
              <a:defRPr>
                <a:solidFill>
                  <a:schemeClr val="accent3"/>
                </a:solidFill>
              </a:defRPr>
            </a:lvl1pPr>
            <a:lvl2pPr marL="114300" indent="0">
              <a:spcBef>
                <a:spcPts val="200"/>
              </a:spcBef>
              <a:buNone/>
              <a:defRPr>
                <a:solidFill>
                  <a:schemeClr val="accent3"/>
                </a:solidFill>
              </a:defRPr>
            </a:lvl2pPr>
            <a:lvl3pPr marL="228600" indent="0">
              <a:spcBef>
                <a:spcPts val="200"/>
              </a:spcBef>
              <a:buNone/>
              <a:defRPr>
                <a:solidFill>
                  <a:schemeClr val="accent3"/>
                </a:solidFill>
              </a:defRPr>
            </a:lvl3pPr>
            <a:lvl4pPr marL="342900" indent="0">
              <a:spcBef>
                <a:spcPts val="200"/>
              </a:spcBef>
              <a:buNone/>
              <a:defRPr>
                <a:solidFill>
                  <a:schemeClr val="accent3"/>
                </a:solidFill>
              </a:defRPr>
            </a:lvl4pPr>
            <a:lvl5pPr marL="457200" indent="0">
              <a:spcBef>
                <a:spcPts val="200"/>
              </a:spcBef>
              <a:buNone/>
              <a:defRPr>
                <a:solidFill>
                  <a:schemeClr val="accent3"/>
                </a:solidFill>
              </a:defRPr>
            </a:lvl5pPr>
          </a:lstStyle>
          <a:p>
            <a:pPr lvl="0"/>
            <a:r>
              <a:rPr lang="en-US" dirty="0" smtClean="0"/>
              <a:t>Insert Name(s) Here</a:t>
            </a:r>
          </a:p>
        </p:txBody>
      </p:sp>
      <p:sp>
        <p:nvSpPr>
          <p:cNvPr id="41" name="Text Placeholder 26"/>
          <p:cNvSpPr>
            <a:spLocks noGrp="1"/>
          </p:cNvSpPr>
          <p:nvPr>
            <p:ph type="body" sz="quarter" idx="43" hasCustomPrompt="1"/>
          </p:nvPr>
        </p:nvSpPr>
        <p:spPr bwMode="gray">
          <a:xfrm>
            <a:off x="443664" y="3895107"/>
            <a:ext cx="2263140" cy="169277"/>
          </a:xfrm>
        </p:spPr>
        <p:txBody>
          <a:bodyPr/>
          <a:lstStyle>
            <a:lvl1pPr marL="0" indent="0">
              <a:spcBef>
                <a:spcPts val="0"/>
              </a:spcBef>
              <a:buNone/>
              <a:defRPr sz="1100">
                <a:solidFill>
                  <a:schemeClr val="tx1"/>
                </a:solidFill>
              </a:defRPr>
            </a:lvl1pPr>
            <a:lvl2pPr marL="114300" indent="0">
              <a:spcBef>
                <a:spcPts val="0"/>
              </a:spcBef>
              <a:buNone/>
              <a:defRPr sz="1100"/>
            </a:lvl2pPr>
            <a:lvl3pPr marL="228600" indent="0">
              <a:spcBef>
                <a:spcPts val="0"/>
              </a:spcBef>
              <a:buNone/>
              <a:defRPr sz="1100"/>
            </a:lvl3pPr>
            <a:lvl4pPr marL="342900" indent="0">
              <a:spcBef>
                <a:spcPts val="0"/>
              </a:spcBef>
              <a:buNone/>
              <a:defRPr sz="1100"/>
            </a:lvl4pPr>
            <a:lvl5pPr marL="457200" indent="0">
              <a:spcBef>
                <a:spcPts val="0"/>
              </a:spcBef>
              <a:buNone/>
              <a:defRPr sz="1100"/>
            </a:lvl5pPr>
          </a:lstStyle>
          <a:p>
            <a:pPr lvl="0"/>
            <a:r>
              <a:rPr lang="en-US" dirty="0" smtClean="0"/>
              <a:t>Executive Director (insert text)</a:t>
            </a:r>
          </a:p>
        </p:txBody>
      </p:sp>
      <p:sp>
        <p:nvSpPr>
          <p:cNvPr id="42" name="Text Placeholder 28"/>
          <p:cNvSpPr>
            <a:spLocks noGrp="1"/>
          </p:cNvSpPr>
          <p:nvPr>
            <p:ph type="body" sz="quarter" idx="44" hasCustomPrompt="1"/>
          </p:nvPr>
        </p:nvSpPr>
        <p:spPr bwMode="gray">
          <a:xfrm>
            <a:off x="443664" y="4172164"/>
            <a:ext cx="2264642" cy="138499"/>
          </a:xfrm>
        </p:spPr>
        <p:txBody>
          <a:bodyPr/>
          <a:lstStyle>
            <a:lvl1pPr marL="0" indent="0">
              <a:spcBef>
                <a:spcPts val="200"/>
              </a:spcBef>
              <a:buNone/>
              <a:defRPr>
                <a:solidFill>
                  <a:schemeClr val="accent3"/>
                </a:solidFill>
              </a:defRPr>
            </a:lvl1pPr>
            <a:lvl2pPr marL="114300" indent="0">
              <a:spcBef>
                <a:spcPts val="200"/>
              </a:spcBef>
              <a:buNone/>
              <a:defRPr>
                <a:solidFill>
                  <a:schemeClr val="accent3"/>
                </a:solidFill>
              </a:defRPr>
            </a:lvl2pPr>
            <a:lvl3pPr marL="228600" indent="0">
              <a:spcBef>
                <a:spcPts val="200"/>
              </a:spcBef>
              <a:buNone/>
              <a:defRPr>
                <a:solidFill>
                  <a:schemeClr val="accent3"/>
                </a:solidFill>
              </a:defRPr>
            </a:lvl3pPr>
            <a:lvl4pPr marL="342900" indent="0">
              <a:spcBef>
                <a:spcPts val="200"/>
              </a:spcBef>
              <a:buNone/>
              <a:defRPr>
                <a:solidFill>
                  <a:schemeClr val="accent3"/>
                </a:solidFill>
              </a:defRPr>
            </a:lvl4pPr>
            <a:lvl5pPr marL="457200" indent="0">
              <a:spcBef>
                <a:spcPts val="200"/>
              </a:spcBef>
              <a:buNone/>
              <a:defRPr>
                <a:solidFill>
                  <a:schemeClr val="accent3"/>
                </a:solidFill>
              </a:defRPr>
            </a:lvl5pPr>
          </a:lstStyle>
          <a:p>
            <a:pPr lvl="0"/>
            <a:r>
              <a:rPr lang="en-US" dirty="0" smtClean="0"/>
              <a:t>Insert Name(s) Here</a:t>
            </a:r>
          </a:p>
        </p:txBody>
      </p:sp>
      <p:cxnSp>
        <p:nvCxnSpPr>
          <p:cNvPr id="13" name="Straight Connector 12"/>
          <p:cNvCxnSpPr/>
          <p:nvPr userDrawn="1"/>
        </p:nvCxnSpPr>
        <p:spPr bwMode="gray">
          <a:xfrm>
            <a:off x="3076034" y="0"/>
            <a:ext cx="0" cy="640080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4" name="TextBox 13"/>
          <p:cNvSpPr txBox="1"/>
          <p:nvPr userDrawn="1"/>
        </p:nvSpPr>
        <p:spPr bwMode="gray">
          <a:xfrm>
            <a:off x="3129826" y="93692"/>
            <a:ext cx="1620145" cy="6330451"/>
          </a:xfrm>
          <a:prstGeom prst="rect">
            <a:avLst/>
          </a:prstGeom>
          <a:noFill/>
        </p:spPr>
        <p:txBody>
          <a:bodyPr wrap="square" lIns="0" tIns="0" rIns="0" bIns="0" rtlCol="0">
            <a:spAutoFit/>
          </a:bodyPr>
          <a:lstStyle/>
          <a:p>
            <a:pPr>
              <a:spcBef>
                <a:spcPts val="300"/>
              </a:spcBef>
            </a:pPr>
            <a:r>
              <a:rPr lang="en-US" sz="420" b="1" dirty="0" smtClean="0"/>
              <a:t>LEGAL CAVEAT</a:t>
            </a:r>
          </a:p>
          <a:p>
            <a:pPr>
              <a:spcBef>
                <a:spcPts val="300"/>
              </a:spcBef>
            </a:pPr>
            <a:r>
              <a:rPr lang="en-US" sz="420" dirty="0" smtClean="0"/>
              <a:t>EAB is a division of The Advisory Board Company (“EAB”). EAB has made</a:t>
            </a:r>
            <a:br>
              <a:rPr lang="en-US" sz="420" dirty="0" smtClean="0"/>
            </a:br>
            <a:r>
              <a:rPr lang="en-US" sz="420" dirty="0" smtClean="0"/>
              <a:t>efforts to verify the accuracy of the information it provides to members. This report relies on data obtained from many sources, however, and EAB cannot guarantee the accuracy of the information provided or any analysis based thereon. In addition, neither EAB nor any of its affiliates (each, an “EAB Organization”) is in the business of giving legal, medical, accounting, or other professional advice, and its reports should not be construed as professional advice. In particular, members should not rely on any legal commentary in this report as a basis for action, or assume that any tactics described herein would be permitted by applicable law or appropriate for a given member’s situation. Members are advised to consult with appropriate professionals concerning legal, medical, tax, or accounting issues, before implementing any of these tactics.</a:t>
            </a:r>
            <a:br>
              <a:rPr lang="en-US" sz="420" dirty="0" smtClean="0"/>
            </a:br>
            <a:r>
              <a:rPr lang="en-US" sz="420" dirty="0" smtClean="0"/>
              <a:t>No EAB Organization or any of its respective officers, directors, employees,</a:t>
            </a:r>
            <a:br>
              <a:rPr lang="en-US" sz="420" dirty="0" smtClean="0"/>
            </a:br>
            <a:r>
              <a:rPr lang="en-US" sz="420" dirty="0" smtClean="0"/>
              <a:t>or agents shall be liable for any claims, liabilities, or expenses relating to</a:t>
            </a:r>
            <a:br>
              <a:rPr lang="en-US" sz="420" dirty="0" smtClean="0"/>
            </a:br>
            <a:r>
              <a:rPr lang="en-US" sz="420" dirty="0" smtClean="0"/>
              <a:t>(a) any errors or omissions in this report, whether caused by any EAB organization, or any of their respective employees or agents, or sources or other third parties, (b) any recommendation or graded ranking by any EAB Organization, or (c) failure of member and its employees and agents to abide by the terms set forth herein.</a:t>
            </a:r>
          </a:p>
          <a:p>
            <a:pPr>
              <a:spcBef>
                <a:spcPts val="300"/>
              </a:spcBef>
            </a:pPr>
            <a:r>
              <a:rPr lang="en-US" sz="420" dirty="0" smtClean="0"/>
              <a:t>EAB, Education Advisory Board, The Advisory Board Company, Royall, and Royall &amp; Company are registered trademarks of The Advisory Board Company</a:t>
            </a:r>
            <a:br>
              <a:rPr lang="en-US" sz="420" dirty="0" smtClean="0"/>
            </a:br>
            <a:r>
              <a:rPr lang="en-US" sz="420" dirty="0" smtClean="0"/>
              <a:t>in the United States and other countries. Members are not permitted to use these trademarks, or any other trademark, product name, service name, trade name, and logo of any EAB Organization without prior written consent of EAB. Other trademarks, product names, service names, trade names, and logos used within these pages are the property of their respective holders. Use of other company trademarks, product names, service names, trade names, and logos or images of the same does not necessarily constitute (a) an endorsement by such company of an EAB Organization and its products and services, or</a:t>
            </a:r>
            <a:br>
              <a:rPr lang="en-US" sz="420" dirty="0" smtClean="0"/>
            </a:br>
            <a:r>
              <a:rPr lang="en-US" sz="420" dirty="0" smtClean="0"/>
              <a:t>(b) an endorsement of the company or its products or services by an EAB Organization. No EAB Organization is affiliated with any such company.</a:t>
            </a:r>
          </a:p>
          <a:p>
            <a:pPr>
              <a:spcBef>
                <a:spcPts val="800"/>
              </a:spcBef>
            </a:pPr>
            <a:r>
              <a:rPr lang="en-US" sz="420" b="1" dirty="0" smtClean="0"/>
              <a:t>IMPORTANT: Please read the following.</a:t>
            </a:r>
          </a:p>
          <a:p>
            <a:pPr>
              <a:spcBef>
                <a:spcPts val="300"/>
              </a:spcBef>
            </a:pPr>
            <a:r>
              <a:rPr lang="en-US" sz="420" dirty="0" smtClean="0"/>
              <a:t>EAB has prepared this report for the exclusive use of its members. Each member acknowledges and agrees that this report and the information contained herein (collectively, the “Report”) are confidential and proprietary to EAB. By accepting delivery of this Report, each member agrees to abide by the terms as stated herein, including the following:</a:t>
            </a:r>
          </a:p>
          <a:p>
            <a:pPr marL="114300" indent="-114300">
              <a:spcBef>
                <a:spcPts val="300"/>
              </a:spcBef>
            </a:pPr>
            <a:r>
              <a:rPr lang="en-US" sz="420" dirty="0" smtClean="0"/>
              <a:t>1.	All right, title, and interest in and to this Report is owned by an EAB Organization. Except as stated herein, no right, license, permission, or interest of any kind in this Report is intended to be given, transferred to,</a:t>
            </a:r>
            <a:br>
              <a:rPr lang="en-US" sz="420" dirty="0" smtClean="0"/>
            </a:br>
            <a:r>
              <a:rPr lang="en-US" sz="420" dirty="0" smtClean="0"/>
              <a:t>or acquired by a member. Each member is authorized to use this Report only to the extent expressly authorized herein.</a:t>
            </a:r>
          </a:p>
          <a:p>
            <a:pPr marL="114300" indent="-114300">
              <a:spcBef>
                <a:spcPts val="300"/>
              </a:spcBef>
            </a:pPr>
            <a:r>
              <a:rPr lang="en-US" sz="420" dirty="0" smtClean="0"/>
              <a:t>2.	Each member shall not sell, license, republish, or post online or otherwise this Report, in part or in whole. Each member shall not disseminate or permit the use of, and shall take reasonable precautions to prevent such dissemination or use of, this Report by (a) any of its employees and agents (except as stated below), or (b) any third party.</a:t>
            </a:r>
          </a:p>
          <a:p>
            <a:pPr marL="114300" indent="-114300">
              <a:spcBef>
                <a:spcPts val="300"/>
              </a:spcBef>
            </a:pPr>
            <a:r>
              <a:rPr lang="en-US" sz="420" dirty="0" smtClean="0"/>
              <a:t>3.	Each member may make this Report available solely to those of its employees and agents who (a) are registered for the workshop or membership program of which this Report is a part, (b) require access to this Report in order to learn from the information described herein, and</a:t>
            </a:r>
            <a:br>
              <a:rPr lang="en-US" sz="420" dirty="0" smtClean="0"/>
            </a:br>
            <a:r>
              <a:rPr lang="en-US" sz="420" dirty="0" smtClean="0"/>
              <a:t>(c) agree not to disclose this Report to other employees or agents or any third party. Each member shall use, and shall ensure that its employees and agents use, this Report for its internal use only. Each member may make a limited number of copies, solely as adequate for use by its employees and agents in accordance with the terms herein.</a:t>
            </a:r>
          </a:p>
          <a:p>
            <a:pPr marL="114300" indent="-114300">
              <a:spcBef>
                <a:spcPts val="300"/>
              </a:spcBef>
            </a:pPr>
            <a:r>
              <a:rPr lang="en-US" sz="420" dirty="0" smtClean="0"/>
              <a:t>4.	Each member shall not remove from this Report any confidential markings, copyright notices, and/or other similar indicia herein.</a:t>
            </a:r>
          </a:p>
          <a:p>
            <a:pPr marL="114300" indent="-114300">
              <a:spcBef>
                <a:spcPts val="300"/>
              </a:spcBef>
            </a:pPr>
            <a:r>
              <a:rPr lang="en-US" sz="420" dirty="0" smtClean="0"/>
              <a:t>5.	Each member is responsible for any breach of its obligations as stated herein by any of its employees or agents.</a:t>
            </a:r>
          </a:p>
          <a:p>
            <a:pPr marL="114300" indent="-114300">
              <a:spcBef>
                <a:spcPts val="300"/>
              </a:spcBef>
            </a:pPr>
            <a:r>
              <a:rPr lang="en-US" sz="420" dirty="0" smtClean="0"/>
              <a:t>6.	If a member is unwilling to abide by any of the foregoing obligations,</a:t>
            </a:r>
            <a:br>
              <a:rPr lang="en-US" sz="420" dirty="0" smtClean="0"/>
            </a:br>
            <a:r>
              <a:rPr lang="en-US" sz="420" dirty="0" smtClean="0"/>
              <a:t>then such member shall promptly return this Report and all copies</a:t>
            </a:r>
            <a:br>
              <a:rPr lang="en-US" sz="420" dirty="0" smtClean="0"/>
            </a:br>
            <a:r>
              <a:rPr lang="en-US" sz="420" dirty="0" smtClean="0"/>
              <a:t>thereof to EAB.</a:t>
            </a:r>
          </a:p>
        </p:txBody>
      </p:sp>
    </p:spTree>
    <p:extLst>
      <p:ext uri="{BB962C8B-B14F-4D97-AF65-F5344CB8AC3E}">
        <p14:creationId xmlns:p14="http://schemas.microsoft.com/office/powerpoint/2010/main" val="190940021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37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Back Cover: Top Slide">
    <p:bg bwMode="gray">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298888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Back Cover: Bottom Slide">
    <p:bg bwMode="gray">
      <p:bgRef idx="1001">
        <a:schemeClr val="bg1"/>
      </p:bgRef>
    </p:bg>
    <p:spTree>
      <p:nvGrpSpPr>
        <p:cNvPr id="1" name=""/>
        <p:cNvGrpSpPr/>
        <p:nvPr/>
      </p:nvGrpSpPr>
      <p:grpSpPr>
        <a:xfrm>
          <a:off x="0" y="0"/>
          <a:ext cx="0" cy="0"/>
          <a:chOff x="0" y="0"/>
          <a:chExt cx="0" cy="0"/>
        </a:xfrm>
      </p:grpSpPr>
      <p:grpSp>
        <p:nvGrpSpPr>
          <p:cNvPr id="2" name="Group 1"/>
          <p:cNvGrpSpPr/>
          <p:nvPr userDrawn="1"/>
        </p:nvGrpSpPr>
        <p:grpSpPr bwMode="gray">
          <a:xfrm>
            <a:off x="204192" y="5331449"/>
            <a:ext cx="3209485" cy="762363"/>
            <a:chOff x="272256" y="3998587"/>
            <a:chExt cx="4279313" cy="571772"/>
          </a:xfrm>
        </p:grpSpPr>
        <p:cxnSp>
          <p:nvCxnSpPr>
            <p:cNvPr id="9" name="Straight Connector 8"/>
            <p:cNvCxnSpPr/>
            <p:nvPr userDrawn="1"/>
          </p:nvCxnSpPr>
          <p:spPr bwMode="gray">
            <a:xfrm>
              <a:off x="1772520" y="3998587"/>
              <a:ext cx="0" cy="52799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bwMode="gray">
            <a:xfrm>
              <a:off x="1901237" y="4108694"/>
              <a:ext cx="2650332" cy="461665"/>
            </a:xfrm>
            <a:prstGeom prst="rect">
              <a:avLst/>
            </a:prstGeom>
            <a:noFill/>
          </p:spPr>
          <p:txBody>
            <a:bodyPr wrap="square" lIns="0" tIns="0" rIns="0" bIns="0" rtlCol="0">
              <a:spAutoFit/>
            </a:bodyPr>
            <a:lstStyle/>
            <a:p>
              <a:pPr>
                <a:spcBef>
                  <a:spcPts val="0"/>
                </a:spcBef>
              </a:pPr>
              <a:r>
                <a:rPr lang="en-US" sz="1000" spc="0" baseline="0" dirty="0" smtClean="0">
                  <a:latin typeface="+mj-lt"/>
                </a:rPr>
                <a:t>2445 M Street NW, Washington DC 20037</a:t>
              </a:r>
            </a:p>
            <a:p>
              <a:pPr>
                <a:spcBef>
                  <a:spcPts val="0"/>
                </a:spcBef>
              </a:pPr>
              <a:r>
                <a:rPr lang="en-US" sz="1000" b="1" spc="0" baseline="0" dirty="0" smtClean="0">
                  <a:latin typeface="+mj-lt"/>
                </a:rPr>
                <a:t>P</a:t>
              </a:r>
              <a:r>
                <a:rPr lang="en-US" sz="1000" spc="0" baseline="0" dirty="0" smtClean="0">
                  <a:latin typeface="+mj-lt"/>
                </a:rPr>
                <a:t> 202.266.6400   </a:t>
              </a:r>
              <a:r>
                <a:rPr lang="en-US" sz="1000" b="1" spc="0" baseline="0" dirty="0" smtClean="0">
                  <a:latin typeface="+mj-lt"/>
                </a:rPr>
                <a:t>F</a:t>
              </a:r>
              <a:r>
                <a:rPr lang="en-US" sz="1000" spc="0" baseline="0" dirty="0" smtClean="0">
                  <a:latin typeface="+mj-lt"/>
                </a:rPr>
                <a:t> 202.266.5700   </a:t>
              </a:r>
              <a:r>
                <a:rPr lang="en-US" sz="1000" spc="0" baseline="0" dirty="0" smtClean="0">
                  <a:solidFill>
                    <a:schemeClr val="accent6"/>
                  </a:solidFill>
                  <a:latin typeface="+mj-lt"/>
                </a:rPr>
                <a:t>eab.com</a:t>
              </a:r>
            </a:p>
          </p:txBody>
        </p:sp>
        <p:cxnSp>
          <p:nvCxnSpPr>
            <p:cNvPr id="12" name="Straight Connector 11"/>
            <p:cNvCxnSpPr/>
            <p:nvPr userDrawn="1"/>
          </p:nvCxnSpPr>
          <p:spPr bwMode="gray">
            <a:xfrm>
              <a:off x="2820071" y="4294958"/>
              <a:ext cx="0" cy="9144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gray">
            <a:xfrm>
              <a:off x="3788962" y="4294958"/>
              <a:ext cx="0" cy="9144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272256" y="3998587"/>
              <a:ext cx="1379976" cy="527990"/>
            </a:xfrm>
            <a:prstGeom prst="rect">
              <a:avLst/>
            </a:prstGeom>
          </p:spPr>
        </p:pic>
      </p:grpSp>
    </p:spTree>
    <p:extLst>
      <p:ext uri="{BB962C8B-B14F-4D97-AF65-F5344CB8AC3E}">
        <p14:creationId xmlns:p14="http://schemas.microsoft.com/office/powerpoint/2010/main" val="370484407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esentation Title">
    <p:bg bwMode="gray">
      <p:bgPr>
        <a:solidFill>
          <a:srgbClr val="003D70"/>
        </a:solidFill>
        <a:effectLst/>
      </p:bgPr>
    </p:bg>
    <p:spTree>
      <p:nvGrpSpPr>
        <p:cNvPr id="1" name=""/>
        <p:cNvGrpSpPr/>
        <p:nvPr/>
      </p:nvGrpSpPr>
      <p:grpSpPr>
        <a:xfrm>
          <a:off x="0" y="0"/>
          <a:ext cx="0" cy="0"/>
          <a:chOff x="0" y="0"/>
          <a:chExt cx="0" cy="0"/>
        </a:xfrm>
      </p:grpSpPr>
      <p:sp>
        <p:nvSpPr>
          <p:cNvPr id="10" name="Rectangle 9"/>
          <p:cNvSpPr/>
          <p:nvPr userDrawn="1"/>
        </p:nvSpPr>
        <p:spPr bwMode="gray">
          <a:xfrm>
            <a:off x="1" y="1"/>
            <a:ext cx="4800600" cy="1421053"/>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cxnSp>
        <p:nvCxnSpPr>
          <p:cNvPr id="4" name="Straight Connector 3"/>
          <p:cNvCxnSpPr/>
          <p:nvPr userDrawn="1"/>
        </p:nvCxnSpPr>
        <p:spPr bwMode="gray">
          <a:xfrm>
            <a:off x="1" y="1421055"/>
            <a:ext cx="4800599" cy="0"/>
          </a:xfrm>
          <a:prstGeom prst="line">
            <a:avLst/>
          </a:prstGeom>
          <a:noFill/>
          <a:ln w="38100" cap="flat" cmpd="sng" algn="ctr">
            <a:solidFill>
              <a:schemeClr val="accent6"/>
            </a:solidFill>
            <a:prstDash val="solid"/>
            <a:miter lim="800000"/>
          </a:ln>
          <a:effectLst/>
        </p:spPr>
      </p:cxnSp>
      <p:sp>
        <p:nvSpPr>
          <p:cNvPr id="2" name="Title 1"/>
          <p:cNvSpPr>
            <a:spLocks noGrp="1"/>
          </p:cNvSpPr>
          <p:nvPr>
            <p:ph type="title" hasCustomPrompt="1"/>
          </p:nvPr>
        </p:nvSpPr>
        <p:spPr bwMode="gray">
          <a:xfrm>
            <a:off x="602456" y="2359556"/>
            <a:ext cx="3291840" cy="1384995"/>
          </a:xfrm>
          <a:prstGeom prst="rect">
            <a:avLst/>
          </a:prstGeom>
        </p:spPr>
        <p:txBody>
          <a:bodyPr lIns="0" tIns="0" rIns="0" bIns="0" anchor="b" anchorCtr="0">
            <a:spAutoFit/>
          </a:bodyPr>
          <a:lstStyle>
            <a:lvl1pPr>
              <a:lnSpc>
                <a:spcPct val="90000"/>
              </a:lnSpc>
              <a:defRPr sz="2500" b="0" baseline="0">
                <a:solidFill>
                  <a:schemeClr val="bg1"/>
                </a:solidFill>
              </a:defRPr>
            </a:lvl1pPr>
          </a:lstStyle>
          <a:p>
            <a:pPr lvl="0"/>
            <a:r>
              <a:rPr lang="en-US" dirty="0" smtClean="0"/>
              <a:t>Presentation Title – Rockwell 25pt Regular, Use Title Case</a:t>
            </a:r>
          </a:p>
        </p:txBody>
      </p:sp>
      <p:sp>
        <p:nvSpPr>
          <p:cNvPr id="5" name="Text Placeholder 4"/>
          <p:cNvSpPr>
            <a:spLocks noGrp="1"/>
          </p:cNvSpPr>
          <p:nvPr>
            <p:ph type="body" sz="quarter" idx="13" hasCustomPrompt="1"/>
          </p:nvPr>
        </p:nvSpPr>
        <p:spPr bwMode="gray">
          <a:xfrm>
            <a:off x="602456" y="3899993"/>
            <a:ext cx="3291840" cy="338554"/>
          </a:xfrm>
        </p:spPr>
        <p:txBody>
          <a:bodyPr/>
          <a:lstStyle>
            <a:lvl1pPr marL="0" indent="0">
              <a:spcBef>
                <a:spcPts val="0"/>
              </a:spcBef>
              <a:buNone/>
              <a:defRPr sz="1100" baseline="0">
                <a:solidFill>
                  <a:schemeClr val="accent1"/>
                </a:solidFill>
              </a:defRPr>
            </a:lvl1pPr>
            <a:lvl2pPr marL="114300" indent="0">
              <a:buNone/>
              <a:defRPr sz="1100">
                <a:solidFill>
                  <a:schemeClr val="accent1"/>
                </a:solidFill>
              </a:defRPr>
            </a:lvl2pPr>
            <a:lvl3pPr marL="228600" indent="0">
              <a:buNone/>
              <a:defRPr sz="1100">
                <a:solidFill>
                  <a:schemeClr val="accent1"/>
                </a:solidFill>
              </a:defRPr>
            </a:lvl3pPr>
            <a:lvl4pPr marL="342900" indent="0">
              <a:buNone/>
              <a:defRPr sz="1100">
                <a:solidFill>
                  <a:schemeClr val="accent1"/>
                </a:solidFill>
              </a:defRPr>
            </a:lvl4pPr>
            <a:lvl5pPr marL="457200" indent="0">
              <a:buNone/>
              <a:defRPr sz="1100">
                <a:solidFill>
                  <a:schemeClr val="accent1"/>
                </a:solidFill>
              </a:defRPr>
            </a:lvl5pPr>
          </a:lstStyle>
          <a:p>
            <a:pPr lvl="0"/>
            <a:r>
              <a:rPr lang="en-US" dirty="0" smtClean="0"/>
              <a:t>Presentation Subtitle – Verdana 11pt Regular, Use Title Case</a:t>
            </a:r>
          </a:p>
        </p:txBody>
      </p:sp>
      <p:sp>
        <p:nvSpPr>
          <p:cNvPr id="7" name="Text Placeholder 6"/>
          <p:cNvSpPr>
            <a:spLocks noGrp="1"/>
          </p:cNvSpPr>
          <p:nvPr>
            <p:ph type="body" sz="quarter" idx="14" hasCustomPrompt="1"/>
          </p:nvPr>
        </p:nvSpPr>
        <p:spPr bwMode="gray">
          <a:xfrm>
            <a:off x="3212307" y="5652709"/>
            <a:ext cx="1384697" cy="415498"/>
          </a:xfrm>
        </p:spPr>
        <p:txBody>
          <a:bodyPr anchor="b" anchorCtr="0"/>
          <a:lstStyle>
            <a:lvl1pPr marL="0" indent="0" algn="r">
              <a:buNone/>
              <a:defRPr>
                <a:solidFill>
                  <a:schemeClr val="bg1"/>
                </a:solidFill>
              </a:defRPr>
            </a:lvl1pPr>
            <a:lvl2pPr marL="114300" indent="0">
              <a:buNone/>
              <a:defRPr>
                <a:solidFill>
                  <a:schemeClr val="bg1"/>
                </a:solidFill>
              </a:defRPr>
            </a:lvl2pPr>
            <a:lvl3pPr marL="228600" indent="0">
              <a:buNone/>
              <a:defRPr>
                <a:solidFill>
                  <a:schemeClr val="bg1"/>
                </a:solidFill>
              </a:defRPr>
            </a:lvl3pPr>
            <a:lvl4pPr marL="342900" indent="0">
              <a:buNone/>
              <a:defRPr>
                <a:solidFill>
                  <a:schemeClr val="bg1"/>
                </a:solidFill>
              </a:defRPr>
            </a:lvl4pPr>
            <a:lvl5pPr marL="457200" indent="0">
              <a:buNone/>
              <a:defRPr>
                <a:solidFill>
                  <a:schemeClr val="bg1"/>
                </a:solidFill>
              </a:defRPr>
            </a:lvl5pPr>
          </a:lstStyle>
          <a:p>
            <a:pPr lvl="0"/>
            <a:r>
              <a:rPr lang="en-US" dirty="0" smtClean="0"/>
              <a:t>Program Name Appears Here Identically to Official Display</a:t>
            </a: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203269" y="353187"/>
            <a:ext cx="881240" cy="682752"/>
          </a:xfrm>
          <a:prstGeom prst="rect">
            <a:avLst/>
          </a:prstGeom>
        </p:spPr>
      </p:pic>
    </p:spTree>
    <p:extLst>
      <p:ext uri="{BB962C8B-B14F-4D97-AF65-F5344CB8AC3E}">
        <p14:creationId xmlns:p14="http://schemas.microsoft.com/office/powerpoint/2010/main" val="44244565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506"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Instructions">
    <p:spTree>
      <p:nvGrpSpPr>
        <p:cNvPr id="1" name=""/>
        <p:cNvGrpSpPr/>
        <p:nvPr/>
      </p:nvGrpSpPr>
      <p:grpSpPr>
        <a:xfrm>
          <a:off x="0" y="0"/>
          <a:ext cx="0" cy="0"/>
          <a:chOff x="0" y="0"/>
          <a:chExt cx="0" cy="0"/>
        </a:xfrm>
      </p:grpSpPr>
      <p:sp>
        <p:nvSpPr>
          <p:cNvPr id="4" name="Rectangle 3"/>
          <p:cNvSpPr/>
          <p:nvPr userDrawn="1"/>
        </p:nvSpPr>
        <p:spPr bwMode="gray">
          <a:xfrm>
            <a:off x="0" y="5935287"/>
            <a:ext cx="4800600" cy="465513"/>
          </a:xfrm>
          <a:prstGeom prst="rect">
            <a:avLst/>
          </a:prstGeom>
          <a:solidFill>
            <a:srgbClr val="009900"/>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7443" tIns="28721" rIns="57443" bIns="28721" numCol="1" spcCol="0" rtlCol="0" fromWordArt="0" anchor="t" anchorCtr="0" forceAA="0" compatLnSpc="1">
            <a:prstTxWarp prst="textNoShape">
              <a:avLst/>
            </a:prstTxWarp>
            <a:noAutofit/>
          </a:bodyPr>
          <a:lstStyle/>
          <a:p>
            <a:pPr algn="ctr" defTabSz="640060">
              <a:spcBef>
                <a:spcPts val="314"/>
              </a:spcBef>
            </a:pPr>
            <a:endParaRPr lang="en-US" sz="900" dirty="0" smtClean="0">
              <a:solidFill>
                <a:srgbClr val="FFFFFF"/>
              </a:solidFill>
              <a:latin typeface="Arial" panose="020B0604020202020204" pitchFamily="34" charset="0"/>
              <a:cs typeface="Arial" panose="020B0604020202020204" pitchFamily="34" charset="0"/>
            </a:endParaRPr>
          </a:p>
        </p:txBody>
      </p:sp>
      <p:sp>
        <p:nvSpPr>
          <p:cNvPr id="5" name="Rectangle 4"/>
          <p:cNvSpPr/>
          <p:nvPr userDrawn="1"/>
        </p:nvSpPr>
        <p:spPr bwMode="gray">
          <a:xfrm>
            <a:off x="1814167" y="-1"/>
            <a:ext cx="2986433" cy="1276077"/>
          </a:xfrm>
          <a:prstGeom prst="rect">
            <a:avLst/>
          </a:prstGeom>
          <a:solidFill>
            <a:srgbClr val="009900"/>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7443" tIns="28721" rIns="57443" bIns="28721" numCol="1" spcCol="0" rtlCol="0" fromWordArt="0" anchor="t" anchorCtr="0" forceAA="0" compatLnSpc="1">
            <a:prstTxWarp prst="textNoShape">
              <a:avLst/>
            </a:prstTxWarp>
            <a:noAutofit/>
          </a:bodyPr>
          <a:lstStyle/>
          <a:p>
            <a:pPr algn="ctr" defTabSz="640060">
              <a:spcBef>
                <a:spcPts val="314"/>
              </a:spcBef>
            </a:pPr>
            <a:endParaRPr lang="en-US" sz="600" dirty="0" smtClean="0">
              <a:solidFill>
                <a:srgbClr val="FFFFFF"/>
              </a:solidFill>
              <a:latin typeface="Arial" panose="020B0604020202020204" pitchFamily="34" charset="0"/>
              <a:cs typeface="Arial" panose="020B0604020202020204" pitchFamily="34" charset="0"/>
            </a:endParaRPr>
          </a:p>
        </p:txBody>
      </p:sp>
      <p:sp>
        <p:nvSpPr>
          <p:cNvPr id="6" name="TextBox 5"/>
          <p:cNvSpPr txBox="1"/>
          <p:nvPr userDrawn="1"/>
        </p:nvSpPr>
        <p:spPr bwMode="gray">
          <a:xfrm>
            <a:off x="1908053" y="682955"/>
            <a:ext cx="2280706" cy="156686"/>
          </a:xfrm>
          <a:prstGeom prst="rect">
            <a:avLst/>
          </a:prstGeom>
          <a:noFill/>
        </p:spPr>
        <p:txBody>
          <a:bodyPr wrap="square" lIns="0" tIns="0" rIns="0" bIns="0" rtlCol="0">
            <a:spAutoFit/>
          </a:bodyPr>
          <a:lstStyle/>
          <a:p>
            <a:pPr defTabSz="640060">
              <a:spcBef>
                <a:spcPts val="314"/>
              </a:spcBef>
            </a:pPr>
            <a:r>
              <a:rPr lang="en-US" sz="1000" dirty="0" smtClean="0">
                <a:solidFill>
                  <a:srgbClr val="FFFFFF"/>
                </a:solidFill>
                <a:latin typeface="Arial" panose="020B0604020202020204" pitchFamily="34" charset="0"/>
                <a:cs typeface="Arial" panose="020B0604020202020204" pitchFamily="34" charset="0"/>
              </a:rPr>
              <a:t>Long documents that have a cover:</a:t>
            </a:r>
          </a:p>
        </p:txBody>
      </p:sp>
      <p:sp>
        <p:nvSpPr>
          <p:cNvPr id="7" name="Text Placeholder 7"/>
          <p:cNvSpPr txBox="1">
            <a:spLocks/>
          </p:cNvSpPr>
          <p:nvPr userDrawn="1"/>
        </p:nvSpPr>
        <p:spPr bwMode="gray">
          <a:xfrm>
            <a:off x="139730" y="6099493"/>
            <a:ext cx="4510263" cy="141018"/>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algn="ctr">
              <a:spcBef>
                <a:spcPts val="1508"/>
              </a:spcBef>
              <a:buFont typeface="Arial" panose="020B0604020202020204" pitchFamily="34" charset="0"/>
              <a:buNone/>
            </a:pPr>
            <a:r>
              <a:rPr lang="en-US" b="1" dirty="0">
                <a:solidFill>
                  <a:srgbClr val="FFFFFF"/>
                </a:solidFill>
                <a:latin typeface="Arial" panose="020B0604020202020204" pitchFamily="34" charset="0"/>
                <a:cs typeface="Arial" panose="020B0604020202020204" pitchFamily="34" charset="0"/>
              </a:rPr>
              <a:t>Need help? </a:t>
            </a:r>
            <a:r>
              <a:rPr lang="en-US" dirty="0">
                <a:solidFill>
                  <a:srgbClr val="FFFFFF"/>
                </a:solidFill>
                <a:latin typeface="Arial" panose="020B0604020202020204" pitchFamily="34" charset="0"/>
                <a:cs typeface="Arial" panose="020B0604020202020204" pitchFamily="34" charset="0"/>
              </a:rPr>
              <a:t>Visit </a:t>
            </a:r>
            <a:r>
              <a:rPr lang="en-US" b="1" dirty="0">
                <a:solidFill>
                  <a:srgbClr val="FFFFFF"/>
                </a:solidFill>
                <a:latin typeface="Arial" panose="020B0604020202020204" pitchFamily="34" charset="0"/>
                <a:cs typeface="Arial" panose="020B0604020202020204" pitchFamily="34" charset="0"/>
              </a:rPr>
              <a:t>portals.advisory.com/</a:t>
            </a:r>
            <a:r>
              <a:rPr lang="en-US" b="1" dirty="0" err="1">
                <a:solidFill>
                  <a:srgbClr val="FFFFFF"/>
                </a:solidFill>
                <a:latin typeface="Arial" panose="020B0604020202020204" pitchFamily="34" charset="0"/>
                <a:cs typeface="Arial" panose="020B0604020202020204" pitchFamily="34" charset="0"/>
              </a:rPr>
              <a:t>dss</a:t>
            </a:r>
            <a:r>
              <a:rPr lang="en-US" dirty="0">
                <a:solidFill>
                  <a:srgbClr val="FFFFFF"/>
                </a:solidFill>
                <a:latin typeface="Arial" panose="020B0604020202020204" pitchFamily="34" charset="0"/>
                <a:cs typeface="Arial" panose="020B0604020202020204" pitchFamily="34" charset="0"/>
              </a:rPr>
              <a:t> or email </a:t>
            </a:r>
            <a:r>
              <a:rPr lang="en-US" b="1" dirty="0">
                <a:solidFill>
                  <a:srgbClr val="FFFFFF"/>
                </a:solidFill>
                <a:latin typeface="Arial" panose="020B0604020202020204" pitchFamily="34" charset="0"/>
                <a:cs typeface="Arial" panose="020B0604020202020204" pitchFamily="34" charset="0"/>
              </a:rPr>
              <a:t>dss_requests@advisory.com</a:t>
            </a:r>
          </a:p>
        </p:txBody>
      </p:sp>
      <p:sp>
        <p:nvSpPr>
          <p:cNvPr id="8" name="Rectangle 7"/>
          <p:cNvSpPr/>
          <p:nvPr userDrawn="1"/>
        </p:nvSpPr>
        <p:spPr bwMode="gray">
          <a:xfrm>
            <a:off x="3196843" y="-1"/>
            <a:ext cx="1308944" cy="232756"/>
          </a:xfrm>
          <a:prstGeom prst="rect">
            <a:avLst/>
          </a:prstGeom>
          <a:solidFill>
            <a:schemeClr val="accent4"/>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7443" tIns="28721" rIns="57443" bIns="28721" numCol="1" spcCol="0" rtlCol="0" fromWordArt="0" anchor="ctr" anchorCtr="0" forceAA="0" compatLnSpc="1">
            <a:prstTxWarp prst="textNoShape">
              <a:avLst/>
            </a:prstTxWarp>
            <a:noAutofit/>
          </a:bodyPr>
          <a:lstStyle/>
          <a:p>
            <a:pPr algn="ctr" defTabSz="640060">
              <a:spcBef>
                <a:spcPts val="314"/>
              </a:spcBef>
            </a:pPr>
            <a:r>
              <a:rPr lang="en-US" sz="800" dirty="0" smtClean="0">
                <a:solidFill>
                  <a:srgbClr val="FFFFFF"/>
                </a:solidFill>
                <a:latin typeface="Arial" panose="020B0604020202020204" pitchFamily="34" charset="0"/>
                <a:cs typeface="Arial" panose="020B0604020202020204" pitchFamily="34" charset="0"/>
              </a:rPr>
              <a:t>Delete Slide </a:t>
            </a:r>
            <a:r>
              <a:rPr lang="en-US" sz="800" dirty="0">
                <a:solidFill>
                  <a:srgbClr val="FFFFFF"/>
                </a:solidFill>
                <a:latin typeface="Arial" panose="020B0604020202020204" pitchFamily="34" charset="0"/>
                <a:cs typeface="Arial" panose="020B0604020202020204" pitchFamily="34" charset="0"/>
              </a:rPr>
              <a:t>A</a:t>
            </a:r>
            <a:r>
              <a:rPr lang="en-US" sz="800" dirty="0" smtClean="0">
                <a:solidFill>
                  <a:srgbClr val="FFFFFF"/>
                </a:solidFill>
                <a:latin typeface="Arial" panose="020B0604020202020204" pitchFamily="34" charset="0"/>
                <a:cs typeface="Arial" panose="020B0604020202020204" pitchFamily="34" charset="0"/>
              </a:rPr>
              <a:t>fter </a:t>
            </a:r>
            <a:r>
              <a:rPr lang="en-US" sz="800" dirty="0">
                <a:solidFill>
                  <a:srgbClr val="FFFFFF"/>
                </a:solidFill>
                <a:latin typeface="Arial" panose="020B0604020202020204" pitchFamily="34" charset="0"/>
                <a:cs typeface="Arial" panose="020B0604020202020204" pitchFamily="34" charset="0"/>
              </a:rPr>
              <a:t>R</a:t>
            </a:r>
            <a:r>
              <a:rPr lang="en-US" sz="800" dirty="0" smtClean="0">
                <a:solidFill>
                  <a:srgbClr val="FFFFFF"/>
                </a:solidFill>
                <a:latin typeface="Arial" panose="020B0604020202020204" pitchFamily="34" charset="0"/>
                <a:cs typeface="Arial" panose="020B0604020202020204" pitchFamily="34" charset="0"/>
              </a:rPr>
              <a:t>eading</a:t>
            </a:r>
          </a:p>
        </p:txBody>
      </p:sp>
      <p:sp>
        <p:nvSpPr>
          <p:cNvPr id="9" name="TextBox 8"/>
          <p:cNvSpPr txBox="1"/>
          <p:nvPr userDrawn="1"/>
        </p:nvSpPr>
        <p:spPr bwMode="gray">
          <a:xfrm>
            <a:off x="291812" y="1696923"/>
            <a:ext cx="1242508" cy="123111"/>
          </a:xfrm>
          <a:prstGeom prst="rect">
            <a:avLst/>
          </a:prstGeom>
          <a:noFill/>
        </p:spPr>
        <p:txBody>
          <a:bodyPr wrap="square" lIns="0" tIns="0" rIns="0" bIns="0" rtlCol="0">
            <a:spAutoFit/>
          </a:bodyPr>
          <a:lstStyle/>
          <a:p>
            <a:pPr defTabSz="640060">
              <a:spcBef>
                <a:spcPts val="314"/>
              </a:spcBef>
            </a:pPr>
            <a:r>
              <a:rPr lang="en-US" sz="800" b="1" dirty="0" smtClean="0">
                <a:solidFill>
                  <a:srgbClr val="333E48"/>
                </a:solidFill>
                <a:latin typeface="Arial" panose="020B0604020202020204" pitchFamily="34" charset="0"/>
                <a:cs typeface="Arial" panose="020B0604020202020204" pitchFamily="34" charset="0"/>
              </a:rPr>
              <a:t>Training</a:t>
            </a:r>
          </a:p>
        </p:txBody>
      </p:sp>
      <p:sp>
        <p:nvSpPr>
          <p:cNvPr id="10" name="TextBox 9"/>
          <p:cNvSpPr txBox="1"/>
          <p:nvPr userDrawn="1"/>
        </p:nvSpPr>
        <p:spPr bwMode="gray">
          <a:xfrm>
            <a:off x="291812" y="1871224"/>
            <a:ext cx="1073075" cy="1469633"/>
          </a:xfrm>
          <a:prstGeom prst="rect">
            <a:avLst/>
          </a:prstGeom>
          <a:noFill/>
        </p:spPr>
        <p:txBody>
          <a:bodyPr wrap="square" lIns="0" tIns="0" rIns="0" bIns="0" rtlCol="0">
            <a:spAutoFit/>
          </a:bodyPr>
          <a:lstStyle/>
          <a:p>
            <a:pPr defTabSz="640060">
              <a:spcBef>
                <a:spcPts val="314"/>
              </a:spcBef>
            </a:pPr>
            <a:r>
              <a:rPr lang="en-US" sz="600" dirty="0" smtClean="0">
                <a:solidFill>
                  <a:srgbClr val="333E48"/>
                </a:solidFill>
                <a:latin typeface="Arial" panose="020B0604020202020204" pitchFamily="34" charset="0"/>
                <a:cs typeface="Arial" panose="020B0604020202020204" pitchFamily="34" charset="0"/>
              </a:rPr>
              <a:t>Watch 5 videos in 7 minutes </a:t>
            </a:r>
            <a:br>
              <a:rPr lang="en-US" sz="600" dirty="0" smtClean="0">
                <a:solidFill>
                  <a:srgbClr val="333E48"/>
                </a:solidFill>
                <a:latin typeface="Arial" panose="020B0604020202020204" pitchFamily="34" charset="0"/>
                <a:cs typeface="Arial" panose="020B0604020202020204" pitchFamily="34" charset="0"/>
              </a:rPr>
            </a:br>
            <a:r>
              <a:rPr lang="en-US" sz="600" dirty="0" smtClean="0">
                <a:solidFill>
                  <a:srgbClr val="333E48"/>
                </a:solidFill>
                <a:latin typeface="Arial" panose="020B0604020202020204" pitchFamily="34" charset="0"/>
                <a:cs typeface="Arial" panose="020B0604020202020204" pitchFamily="34" charset="0"/>
              </a:rPr>
              <a:t>to learn everything you need </a:t>
            </a:r>
            <a:br>
              <a:rPr lang="en-US" sz="600" dirty="0" smtClean="0">
                <a:solidFill>
                  <a:srgbClr val="333E48"/>
                </a:solidFill>
                <a:latin typeface="Arial" panose="020B0604020202020204" pitchFamily="34" charset="0"/>
                <a:cs typeface="Arial" panose="020B0604020202020204" pitchFamily="34" charset="0"/>
              </a:rPr>
            </a:br>
            <a:r>
              <a:rPr lang="en-US" sz="600" dirty="0" smtClean="0">
                <a:solidFill>
                  <a:srgbClr val="333E48"/>
                </a:solidFill>
                <a:latin typeface="Arial" panose="020B0604020202020204" pitchFamily="34" charset="0"/>
                <a:cs typeface="Arial" panose="020B0604020202020204" pitchFamily="34" charset="0"/>
              </a:rPr>
              <a:t>to get started!</a:t>
            </a:r>
          </a:p>
          <a:p>
            <a:pPr defTabSz="640060">
              <a:spcBef>
                <a:spcPts val="377"/>
              </a:spcBef>
            </a:pPr>
            <a:r>
              <a:rPr lang="en-US" sz="600" b="1" dirty="0" smtClean="0">
                <a:solidFill>
                  <a:srgbClr val="333E48"/>
                </a:solidFill>
                <a:latin typeface="Arial" panose="020B0604020202020204" pitchFamily="34" charset="0"/>
                <a:cs typeface="Arial" panose="020B0604020202020204" pitchFamily="34" charset="0"/>
              </a:rPr>
              <a:t>portals.advisory.com/</a:t>
            </a:r>
            <a:r>
              <a:rPr lang="en-US" sz="600" b="1" dirty="0" err="1" smtClean="0">
                <a:solidFill>
                  <a:srgbClr val="333E48"/>
                </a:solidFill>
                <a:latin typeface="Arial" panose="020B0604020202020204" pitchFamily="34" charset="0"/>
                <a:cs typeface="Arial" panose="020B0604020202020204" pitchFamily="34" charset="0"/>
              </a:rPr>
              <a:t>dss</a:t>
            </a:r>
            <a:r>
              <a:rPr lang="en-US" sz="600" b="1" dirty="0" smtClean="0">
                <a:solidFill>
                  <a:srgbClr val="333E48"/>
                </a:solidFill>
                <a:latin typeface="Arial" panose="020B0604020202020204" pitchFamily="34" charset="0"/>
                <a:cs typeface="Arial" panose="020B0604020202020204" pitchFamily="34" charset="0"/>
              </a:rPr>
              <a:t>/</a:t>
            </a:r>
            <a:br>
              <a:rPr lang="en-US" sz="600" b="1" dirty="0" smtClean="0">
                <a:solidFill>
                  <a:srgbClr val="333E48"/>
                </a:solidFill>
                <a:latin typeface="Arial" panose="020B0604020202020204" pitchFamily="34" charset="0"/>
                <a:cs typeface="Arial" panose="020B0604020202020204" pitchFamily="34" charset="0"/>
              </a:rPr>
            </a:br>
            <a:r>
              <a:rPr lang="en-US" sz="600" b="1" dirty="0" smtClean="0">
                <a:solidFill>
                  <a:srgbClr val="333E48"/>
                </a:solidFill>
                <a:latin typeface="Arial" panose="020B0604020202020204" pitchFamily="34" charset="0"/>
                <a:cs typeface="Arial" panose="020B0604020202020204" pitchFamily="34" charset="0"/>
              </a:rPr>
              <a:t>templates/training</a:t>
            </a:r>
            <a:endParaRPr lang="en-US" sz="600" b="1" dirty="0">
              <a:solidFill>
                <a:srgbClr val="333E48"/>
              </a:solidFill>
              <a:latin typeface="Arial" panose="020B0604020202020204" pitchFamily="34" charset="0"/>
              <a:cs typeface="Arial" panose="020B0604020202020204" pitchFamily="34" charset="0"/>
            </a:endParaRPr>
          </a:p>
          <a:p>
            <a:pPr marL="73798" indent="-73798" defTabSz="640060">
              <a:spcBef>
                <a:spcPts val="503"/>
              </a:spcBef>
              <a:buFont typeface="+mj-lt"/>
              <a:buAutoNum type="arabicPeriod"/>
            </a:pPr>
            <a:r>
              <a:rPr lang="en-US" sz="600" dirty="0" smtClean="0">
                <a:solidFill>
                  <a:srgbClr val="333E48"/>
                </a:solidFill>
                <a:latin typeface="Arial" panose="020B0604020202020204" pitchFamily="34" charset="0"/>
                <a:cs typeface="Arial" panose="020B0604020202020204" pitchFamily="34" charset="0"/>
              </a:rPr>
              <a:t>Brand Overview</a:t>
            </a:r>
          </a:p>
          <a:p>
            <a:pPr marL="73798" indent="-73798" defTabSz="640060">
              <a:spcBef>
                <a:spcPts val="314"/>
              </a:spcBef>
              <a:buFont typeface="+mj-lt"/>
              <a:buAutoNum type="arabicPeriod"/>
            </a:pPr>
            <a:r>
              <a:rPr lang="en-US" sz="600" dirty="0" smtClean="0">
                <a:solidFill>
                  <a:srgbClr val="333E48"/>
                </a:solidFill>
                <a:latin typeface="Arial" panose="020B0604020202020204" pitchFamily="34" charset="0"/>
                <a:cs typeface="Arial" panose="020B0604020202020204" pitchFamily="34" charset="0"/>
              </a:rPr>
              <a:t>Template Suite Overview</a:t>
            </a:r>
          </a:p>
          <a:p>
            <a:pPr marL="73798" indent="-73798" defTabSz="640060">
              <a:spcBef>
                <a:spcPts val="314"/>
              </a:spcBef>
              <a:buFont typeface="+mj-lt"/>
              <a:buAutoNum type="arabicPeriod"/>
            </a:pPr>
            <a:r>
              <a:rPr lang="en-US" sz="600" dirty="0" smtClean="0">
                <a:solidFill>
                  <a:srgbClr val="333E48"/>
                </a:solidFill>
                <a:latin typeface="Arial" panose="020B0604020202020204" pitchFamily="34" charset="0"/>
                <a:cs typeface="Arial" panose="020B0604020202020204" pitchFamily="34" charset="0"/>
              </a:rPr>
              <a:t>Template Resources: </a:t>
            </a:r>
            <a:r>
              <a:rPr lang="en-US" sz="600" dirty="0">
                <a:solidFill>
                  <a:srgbClr val="333E48"/>
                </a:solidFill>
                <a:latin typeface="Arial" panose="020B0604020202020204" pitchFamily="34" charset="0"/>
                <a:cs typeface="Arial" panose="020B0604020202020204" pitchFamily="34" charset="0"/>
              </a:rPr>
              <a:t>GLGs, </a:t>
            </a:r>
            <a:r>
              <a:rPr lang="en-US" sz="600" dirty="0" smtClean="0">
                <a:solidFill>
                  <a:srgbClr val="333E48"/>
                </a:solidFill>
                <a:latin typeface="Arial" panose="020B0604020202020204" pitchFamily="34" charset="0"/>
                <a:cs typeface="Arial" panose="020B0604020202020204" pitchFamily="34" charset="0"/>
              </a:rPr>
              <a:t>Icons</a:t>
            </a:r>
            <a:r>
              <a:rPr lang="en-US" sz="600" dirty="0">
                <a:solidFill>
                  <a:srgbClr val="333E48"/>
                </a:solidFill>
                <a:latin typeface="Arial" panose="020B0604020202020204" pitchFamily="34" charset="0"/>
                <a:cs typeface="Arial" panose="020B0604020202020204" pitchFamily="34" charset="0"/>
              </a:rPr>
              <a:t>, Logos, </a:t>
            </a:r>
            <a:r>
              <a:rPr lang="en-US" sz="600" dirty="0" smtClean="0">
                <a:solidFill>
                  <a:srgbClr val="333E48"/>
                </a:solidFill>
                <a:latin typeface="Arial" panose="020B0604020202020204" pitchFamily="34" charset="0"/>
                <a:cs typeface="Arial" panose="020B0604020202020204" pitchFamily="34" charset="0"/>
              </a:rPr>
              <a:t>Photos, </a:t>
            </a:r>
            <a:r>
              <a:rPr lang="en-US" sz="600" dirty="0">
                <a:solidFill>
                  <a:srgbClr val="333E48"/>
                </a:solidFill>
                <a:latin typeface="Arial" panose="020B0604020202020204" pitchFamily="34" charset="0"/>
                <a:cs typeface="Arial" panose="020B0604020202020204" pitchFamily="34" charset="0"/>
              </a:rPr>
              <a:t>Charts</a:t>
            </a:r>
          </a:p>
          <a:p>
            <a:pPr marL="73798" indent="-73798" defTabSz="640060">
              <a:spcBef>
                <a:spcPts val="314"/>
              </a:spcBef>
              <a:buFont typeface="+mj-lt"/>
              <a:buAutoNum type="arabicPeriod"/>
            </a:pPr>
            <a:r>
              <a:rPr lang="en-US" sz="600" dirty="0" smtClean="0">
                <a:solidFill>
                  <a:srgbClr val="333E48"/>
                </a:solidFill>
                <a:latin typeface="Arial" panose="020B0604020202020204" pitchFamily="34" charset="0"/>
                <a:cs typeface="Arial" panose="020B0604020202020204" pitchFamily="34" charset="0"/>
              </a:rPr>
              <a:t>Setting </a:t>
            </a:r>
            <a:r>
              <a:rPr lang="en-US" sz="600" dirty="0">
                <a:solidFill>
                  <a:srgbClr val="333E48"/>
                </a:solidFill>
                <a:latin typeface="Arial" panose="020B0604020202020204" pitchFamily="34" charset="0"/>
                <a:cs typeface="Arial" panose="020B0604020202020204" pitchFamily="34" charset="0"/>
              </a:rPr>
              <a:t>U</a:t>
            </a:r>
            <a:r>
              <a:rPr lang="en-US" sz="600" dirty="0" smtClean="0">
                <a:solidFill>
                  <a:srgbClr val="333E48"/>
                </a:solidFill>
                <a:latin typeface="Arial" panose="020B0604020202020204" pitchFamily="34" charset="0"/>
                <a:cs typeface="Arial" panose="020B0604020202020204" pitchFamily="34" charset="0"/>
              </a:rPr>
              <a:t>p Your System: </a:t>
            </a:r>
            <a:br>
              <a:rPr lang="en-US" sz="600" dirty="0" smtClean="0">
                <a:solidFill>
                  <a:srgbClr val="333E48"/>
                </a:solidFill>
                <a:latin typeface="Arial" panose="020B0604020202020204" pitchFamily="34" charset="0"/>
                <a:cs typeface="Arial" panose="020B0604020202020204" pitchFamily="34" charset="0"/>
              </a:rPr>
            </a:br>
            <a:r>
              <a:rPr lang="en-US" sz="600" dirty="0" smtClean="0">
                <a:solidFill>
                  <a:srgbClr val="333E48"/>
                </a:solidFill>
                <a:latin typeface="Arial" panose="020B0604020202020204" pitchFamily="34" charset="0"/>
                <a:cs typeface="Arial" panose="020B0604020202020204" pitchFamily="34" charset="0"/>
              </a:rPr>
              <a:t>Work Faster and Correctly</a:t>
            </a:r>
          </a:p>
          <a:p>
            <a:pPr marL="73798" indent="-73798" defTabSz="640060">
              <a:spcBef>
                <a:spcPts val="314"/>
              </a:spcBef>
              <a:buFont typeface="+mj-lt"/>
              <a:buAutoNum type="arabicPeriod"/>
            </a:pPr>
            <a:r>
              <a:rPr lang="en-US" sz="600" dirty="0" smtClean="0">
                <a:solidFill>
                  <a:srgbClr val="333E48"/>
                </a:solidFill>
                <a:latin typeface="Arial" panose="020B0604020202020204" pitchFamily="34" charset="0"/>
                <a:cs typeface="Arial" panose="020B0604020202020204" pitchFamily="34" charset="0"/>
              </a:rPr>
              <a:t>Design Concepts: </a:t>
            </a:r>
            <a:r>
              <a:rPr lang="en-US" sz="600" dirty="0">
                <a:solidFill>
                  <a:srgbClr val="333E48"/>
                </a:solidFill>
                <a:latin typeface="Arial" panose="020B0604020202020204" pitchFamily="34" charset="0"/>
                <a:cs typeface="Arial" panose="020B0604020202020204" pitchFamily="34" charset="0"/>
              </a:rPr>
              <a:t>Top </a:t>
            </a:r>
            <a:r>
              <a:rPr lang="en-US" sz="600" dirty="0" smtClean="0">
                <a:solidFill>
                  <a:srgbClr val="333E48"/>
                </a:solidFill>
                <a:latin typeface="Arial" panose="020B0604020202020204" pitchFamily="34" charset="0"/>
                <a:cs typeface="Arial" panose="020B0604020202020204" pitchFamily="34" charset="0"/>
              </a:rPr>
              <a:t>14 </a:t>
            </a:r>
            <a:br>
              <a:rPr lang="en-US" sz="600" dirty="0" smtClean="0">
                <a:solidFill>
                  <a:srgbClr val="333E48"/>
                </a:solidFill>
                <a:latin typeface="Arial" panose="020B0604020202020204" pitchFamily="34" charset="0"/>
                <a:cs typeface="Arial" panose="020B0604020202020204" pitchFamily="34" charset="0"/>
              </a:rPr>
            </a:br>
            <a:r>
              <a:rPr lang="en-US" sz="600" dirty="0" smtClean="0">
                <a:solidFill>
                  <a:srgbClr val="333E48"/>
                </a:solidFill>
                <a:latin typeface="Arial" panose="020B0604020202020204" pitchFamily="34" charset="0"/>
                <a:cs typeface="Arial" panose="020B0604020202020204" pitchFamily="34" charset="0"/>
              </a:rPr>
              <a:t>Best </a:t>
            </a:r>
            <a:r>
              <a:rPr lang="en-US" sz="600" dirty="0">
                <a:solidFill>
                  <a:srgbClr val="333E48"/>
                </a:solidFill>
                <a:latin typeface="Arial" panose="020B0604020202020204" pitchFamily="34" charset="0"/>
                <a:cs typeface="Arial" panose="020B0604020202020204" pitchFamily="34" charset="0"/>
              </a:rPr>
              <a:t>Practices and </a:t>
            </a:r>
            <a:r>
              <a:rPr lang="en-US" sz="600" dirty="0" smtClean="0">
                <a:solidFill>
                  <a:srgbClr val="333E48"/>
                </a:solidFill>
                <a:latin typeface="Arial" panose="020B0604020202020204" pitchFamily="34" charset="0"/>
                <a:cs typeface="Arial" panose="020B0604020202020204" pitchFamily="34" charset="0"/>
              </a:rPr>
              <a:t>Rules </a:t>
            </a:r>
            <a:endParaRPr lang="en-US" sz="600" dirty="0">
              <a:solidFill>
                <a:srgbClr val="333E48"/>
              </a:solidFill>
              <a:latin typeface="Arial" panose="020B0604020202020204" pitchFamily="34" charset="0"/>
              <a:cs typeface="Arial" panose="020B0604020202020204" pitchFamily="34" charset="0"/>
            </a:endParaRPr>
          </a:p>
        </p:txBody>
      </p:sp>
      <p:sp>
        <p:nvSpPr>
          <p:cNvPr id="11" name="Rectangle 10"/>
          <p:cNvSpPr/>
          <p:nvPr userDrawn="1"/>
        </p:nvSpPr>
        <p:spPr bwMode="gray">
          <a:xfrm>
            <a:off x="0" y="-1"/>
            <a:ext cx="1782790" cy="1276077"/>
          </a:xfrm>
          <a:prstGeom prst="rect">
            <a:avLst/>
          </a:prstGeom>
          <a:solidFill>
            <a:schemeClr val="accent6"/>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7443" tIns="28721" rIns="57443" bIns="28721" numCol="1" spcCol="0" rtlCol="0" fromWordArt="0" anchor="t" anchorCtr="0" forceAA="0" compatLnSpc="1">
            <a:prstTxWarp prst="textNoShape">
              <a:avLst/>
            </a:prstTxWarp>
            <a:noAutofit/>
          </a:bodyPr>
          <a:lstStyle/>
          <a:p>
            <a:pPr algn="ctr" defTabSz="640060">
              <a:spcBef>
                <a:spcPts val="314"/>
              </a:spcBef>
            </a:pPr>
            <a:endParaRPr lang="en-US" sz="600" dirty="0" smtClean="0">
              <a:solidFill>
                <a:srgbClr val="FFFFFF"/>
              </a:solidFill>
              <a:latin typeface="Arial" panose="020B0604020202020204" pitchFamily="34" charset="0"/>
              <a:cs typeface="Arial" panose="020B0604020202020204" pitchFamily="34" charset="0"/>
            </a:endParaRPr>
          </a:p>
        </p:txBody>
      </p:sp>
      <p:sp>
        <p:nvSpPr>
          <p:cNvPr id="12" name="TextBox 11"/>
          <p:cNvSpPr txBox="1"/>
          <p:nvPr userDrawn="1"/>
        </p:nvSpPr>
        <p:spPr bwMode="gray">
          <a:xfrm>
            <a:off x="282241" y="226782"/>
            <a:ext cx="1382888" cy="979289"/>
          </a:xfrm>
          <a:prstGeom prst="rect">
            <a:avLst/>
          </a:prstGeom>
          <a:noFill/>
        </p:spPr>
        <p:txBody>
          <a:bodyPr wrap="square" lIns="0" tIns="0" rIns="0" bIns="0" rtlCol="0">
            <a:spAutoFit/>
          </a:bodyPr>
          <a:lstStyle/>
          <a:p>
            <a:pPr defTabSz="640060">
              <a:lnSpc>
                <a:spcPts val="1885"/>
              </a:lnSpc>
              <a:spcBef>
                <a:spcPts val="314"/>
              </a:spcBef>
            </a:pPr>
            <a:r>
              <a:rPr lang="en-US" sz="1100" dirty="0" smtClean="0">
                <a:solidFill>
                  <a:srgbClr val="FFFFFF"/>
                </a:solidFill>
                <a:latin typeface="Arial" panose="020B0604020202020204" pitchFamily="34" charset="0"/>
                <a:cs typeface="Arial" panose="020B0604020202020204" pitchFamily="34" charset="0"/>
              </a:rPr>
              <a:t>Use the </a:t>
            </a:r>
            <a:br>
              <a:rPr lang="en-US" sz="1100" dirty="0" smtClean="0">
                <a:solidFill>
                  <a:srgbClr val="FFFFFF"/>
                </a:solidFill>
                <a:latin typeface="Arial" panose="020B0604020202020204" pitchFamily="34" charset="0"/>
                <a:cs typeface="Arial" panose="020B0604020202020204" pitchFamily="34" charset="0"/>
              </a:rPr>
            </a:br>
            <a:r>
              <a:rPr lang="en-US" sz="1800" dirty="0" smtClean="0">
                <a:solidFill>
                  <a:srgbClr val="FFFFFF"/>
                </a:solidFill>
                <a:latin typeface="Arial" panose="020B0604020202020204" pitchFamily="34" charset="0"/>
                <a:cs typeface="Arial" panose="020B0604020202020204" pitchFamily="34" charset="0"/>
              </a:rPr>
              <a:t>EAB Portrait Standard Template </a:t>
            </a:r>
            <a:r>
              <a:rPr lang="en-US" sz="1100" dirty="0" smtClean="0">
                <a:solidFill>
                  <a:srgbClr val="FFFFFF"/>
                </a:solidFill>
                <a:latin typeface="Arial" panose="020B0604020202020204" pitchFamily="34" charset="0"/>
                <a:cs typeface="Arial" panose="020B0604020202020204" pitchFamily="34" charset="0"/>
              </a:rPr>
              <a:t>for…</a:t>
            </a:r>
          </a:p>
        </p:txBody>
      </p:sp>
      <p:sp>
        <p:nvSpPr>
          <p:cNvPr id="13" name="TextBox 12"/>
          <p:cNvSpPr txBox="1"/>
          <p:nvPr userDrawn="1"/>
        </p:nvSpPr>
        <p:spPr bwMode="gray">
          <a:xfrm>
            <a:off x="2837710" y="896500"/>
            <a:ext cx="768833" cy="284693"/>
          </a:xfrm>
          <a:prstGeom prst="rect">
            <a:avLst/>
          </a:prstGeom>
          <a:noFill/>
        </p:spPr>
        <p:txBody>
          <a:bodyPr wrap="square" lIns="0" tIns="0" rIns="0" bIns="0" rtlCol="0">
            <a:spAutoFit/>
          </a:bodyPr>
          <a:lstStyle/>
          <a:p>
            <a:pPr marL="70806" indent="-70806" defTabSz="640060">
              <a:spcBef>
                <a:spcPts val="314"/>
              </a:spcBef>
              <a:buFont typeface="Arial" panose="020B0604020202020204" pitchFamily="34" charset="0"/>
              <a:buChar char="•"/>
            </a:pPr>
            <a:r>
              <a:rPr lang="en-US" sz="800" dirty="0" smtClean="0">
                <a:solidFill>
                  <a:srgbClr val="FFFFFF"/>
                </a:solidFill>
                <a:latin typeface="Arial" panose="020B0604020202020204" pitchFamily="34" charset="0"/>
                <a:cs typeface="Arial" panose="020B0604020202020204" pitchFamily="34" charset="0"/>
              </a:rPr>
              <a:t>Research</a:t>
            </a:r>
          </a:p>
          <a:p>
            <a:pPr marL="70806" indent="-70806" defTabSz="640060">
              <a:spcBef>
                <a:spcPts val="314"/>
              </a:spcBef>
              <a:buFont typeface="Arial" panose="020B0604020202020204" pitchFamily="34" charset="0"/>
              <a:buChar char="•"/>
            </a:pPr>
            <a:r>
              <a:rPr lang="en-US" sz="800" dirty="0" smtClean="0">
                <a:solidFill>
                  <a:srgbClr val="FFFFFF"/>
                </a:solidFill>
                <a:latin typeface="Arial" panose="020B0604020202020204" pitchFamily="34" charset="0"/>
                <a:cs typeface="Arial" panose="020B0604020202020204" pitchFamily="34" charset="0"/>
              </a:rPr>
              <a:t>Toolkits</a:t>
            </a:r>
          </a:p>
        </p:txBody>
      </p:sp>
      <p:sp>
        <p:nvSpPr>
          <p:cNvPr id="14" name="TextBox 13"/>
          <p:cNvSpPr txBox="1"/>
          <p:nvPr userDrawn="1"/>
        </p:nvSpPr>
        <p:spPr bwMode="gray">
          <a:xfrm>
            <a:off x="3606543" y="896500"/>
            <a:ext cx="677732" cy="407804"/>
          </a:xfrm>
          <a:prstGeom prst="rect">
            <a:avLst/>
          </a:prstGeom>
          <a:noFill/>
        </p:spPr>
        <p:txBody>
          <a:bodyPr wrap="square" lIns="0" tIns="0" rIns="0" bIns="0" rtlCol="0">
            <a:spAutoFit/>
          </a:bodyPr>
          <a:lstStyle/>
          <a:p>
            <a:pPr marL="70806" indent="-70806" defTabSz="640060">
              <a:spcBef>
                <a:spcPts val="314"/>
              </a:spcBef>
              <a:buFont typeface="Arial" panose="020B0604020202020204" pitchFamily="34" charset="0"/>
              <a:buChar char="•"/>
            </a:pPr>
            <a:r>
              <a:rPr lang="en-US" sz="800" dirty="0" smtClean="0">
                <a:solidFill>
                  <a:srgbClr val="FFFFFF"/>
                </a:solidFill>
                <a:latin typeface="Arial" panose="020B0604020202020204" pitchFamily="34" charset="0"/>
                <a:cs typeface="Arial" panose="020B0604020202020204" pitchFamily="34" charset="0"/>
              </a:rPr>
              <a:t>Manuals</a:t>
            </a:r>
            <a:endParaRPr lang="en-US" sz="800" dirty="0">
              <a:solidFill>
                <a:srgbClr val="FFFFFF"/>
              </a:solidFill>
              <a:latin typeface="Arial" panose="020B0604020202020204" pitchFamily="34" charset="0"/>
              <a:cs typeface="Arial" panose="020B0604020202020204" pitchFamily="34" charset="0"/>
            </a:endParaRPr>
          </a:p>
          <a:p>
            <a:pPr marL="70806" indent="-70806" defTabSz="640060">
              <a:spcBef>
                <a:spcPts val="314"/>
              </a:spcBef>
              <a:buFont typeface="Arial" panose="020B0604020202020204" pitchFamily="34" charset="0"/>
              <a:buChar char="•"/>
            </a:pPr>
            <a:r>
              <a:rPr lang="en-US" sz="800" dirty="0" smtClean="0">
                <a:solidFill>
                  <a:srgbClr val="FFFFFF"/>
                </a:solidFill>
                <a:latin typeface="Arial" panose="020B0604020202020204" pitchFamily="34" charset="0"/>
                <a:cs typeface="Arial" panose="020B0604020202020204" pitchFamily="34" charset="0"/>
              </a:rPr>
              <a:t>Assessments</a:t>
            </a:r>
            <a:endParaRPr lang="en-US" sz="800" dirty="0">
              <a:solidFill>
                <a:srgbClr val="FFFFFF"/>
              </a:solidFill>
              <a:latin typeface="Arial" panose="020B0604020202020204" pitchFamily="34" charset="0"/>
              <a:cs typeface="Arial" panose="020B0604020202020204" pitchFamily="34" charset="0"/>
            </a:endParaRPr>
          </a:p>
        </p:txBody>
      </p:sp>
      <p:sp>
        <p:nvSpPr>
          <p:cNvPr id="15" name="TextBox 14"/>
          <p:cNvSpPr txBox="1"/>
          <p:nvPr userDrawn="1"/>
        </p:nvSpPr>
        <p:spPr bwMode="gray">
          <a:xfrm>
            <a:off x="1908296" y="896500"/>
            <a:ext cx="1069041" cy="284693"/>
          </a:xfrm>
          <a:prstGeom prst="rect">
            <a:avLst/>
          </a:prstGeom>
          <a:noFill/>
        </p:spPr>
        <p:txBody>
          <a:bodyPr wrap="square" lIns="0" tIns="0" rIns="0" bIns="0" rtlCol="0">
            <a:spAutoFit/>
          </a:bodyPr>
          <a:lstStyle/>
          <a:p>
            <a:pPr marL="70806" indent="-70806" defTabSz="640060">
              <a:spcBef>
                <a:spcPts val="314"/>
              </a:spcBef>
              <a:buFont typeface="Arial" panose="020B0604020202020204" pitchFamily="34" charset="0"/>
              <a:buChar char="•"/>
            </a:pPr>
            <a:r>
              <a:rPr lang="en-US" sz="800" dirty="0" smtClean="0">
                <a:solidFill>
                  <a:srgbClr val="FFFFFF"/>
                </a:solidFill>
                <a:latin typeface="Arial" panose="020B0604020202020204" pitchFamily="34" charset="0"/>
                <a:cs typeface="Arial" panose="020B0604020202020204" pitchFamily="34" charset="0"/>
              </a:rPr>
              <a:t>Studies</a:t>
            </a:r>
          </a:p>
          <a:p>
            <a:pPr marL="70806" indent="-70806" defTabSz="640060">
              <a:spcBef>
                <a:spcPts val="314"/>
              </a:spcBef>
              <a:buFont typeface="Arial" panose="020B0604020202020204" pitchFamily="34" charset="0"/>
              <a:buChar char="•"/>
            </a:pPr>
            <a:r>
              <a:rPr lang="en-US" sz="800" dirty="0" smtClean="0">
                <a:solidFill>
                  <a:srgbClr val="FFFFFF"/>
                </a:solidFill>
                <a:latin typeface="Arial" panose="020B0604020202020204" pitchFamily="34" charset="0"/>
                <a:cs typeface="Arial" panose="020B0604020202020204" pitchFamily="34" charset="0"/>
              </a:rPr>
              <a:t>White papers</a:t>
            </a:r>
          </a:p>
        </p:txBody>
      </p:sp>
      <p:pic>
        <p:nvPicPr>
          <p:cNvPr id="16" name="Picture 15" descr="Screen Clippi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84764" y="1921637"/>
            <a:ext cx="2614548" cy="3491345"/>
          </a:xfrm>
          <a:prstGeom prst="rect">
            <a:avLst/>
          </a:prstGeom>
          <a:ln w="12700">
            <a:solidFill>
              <a:schemeClr val="accent3"/>
            </a:solidFill>
          </a:ln>
        </p:spPr>
      </p:pic>
      <p:pic>
        <p:nvPicPr>
          <p:cNvPr id="17" name="Picture 16" descr="Screen Clippi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90634" y="1824655"/>
            <a:ext cx="2614548" cy="3491345"/>
          </a:xfrm>
          <a:prstGeom prst="rect">
            <a:avLst/>
          </a:prstGeom>
          <a:ln w="12700">
            <a:solidFill>
              <a:schemeClr val="accent3"/>
            </a:solidFill>
          </a:ln>
        </p:spPr>
      </p:pic>
      <p:pic>
        <p:nvPicPr>
          <p:cNvPr id="18" name="Picture 17" descr="Screen Clippi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96505" y="1727673"/>
            <a:ext cx="2614548" cy="3491345"/>
          </a:xfrm>
          <a:prstGeom prst="rect">
            <a:avLst/>
          </a:prstGeom>
          <a:ln w="12700">
            <a:solidFill>
              <a:schemeClr val="accent3"/>
            </a:solidFill>
          </a:ln>
        </p:spPr>
      </p:pic>
      <p:sp>
        <p:nvSpPr>
          <p:cNvPr id="19" name="TextBox 18"/>
          <p:cNvSpPr txBox="1"/>
          <p:nvPr userDrawn="1"/>
        </p:nvSpPr>
        <p:spPr bwMode="gray">
          <a:xfrm>
            <a:off x="3203954" y="5451657"/>
            <a:ext cx="1305666" cy="92333"/>
          </a:xfrm>
          <a:prstGeom prst="rect">
            <a:avLst/>
          </a:prstGeom>
          <a:noFill/>
        </p:spPr>
        <p:txBody>
          <a:bodyPr wrap="square" lIns="0" tIns="0" rIns="0" bIns="0" rtlCol="0">
            <a:spAutoFit/>
          </a:bodyPr>
          <a:lstStyle/>
          <a:p>
            <a:pPr algn="r" defTabSz="640060">
              <a:spcBef>
                <a:spcPts val="314"/>
              </a:spcBef>
            </a:pPr>
            <a:r>
              <a:rPr lang="en-US" sz="600" dirty="0">
                <a:solidFill>
                  <a:srgbClr val="333E48"/>
                </a:solidFill>
                <a:latin typeface="Arial" panose="020B0604020202020204" pitchFamily="34" charset="0"/>
                <a:cs typeface="Arial" panose="020B0604020202020204" pitchFamily="34" charset="0"/>
              </a:rPr>
              <a:t>Slide Size: 8.5ꞌꞌ x 11ꞌꞌ </a:t>
            </a:r>
          </a:p>
        </p:txBody>
      </p:sp>
      <p:sp>
        <p:nvSpPr>
          <p:cNvPr id="20" name="Line Callout 1 19"/>
          <p:cNvSpPr/>
          <p:nvPr userDrawn="1"/>
        </p:nvSpPr>
        <p:spPr bwMode="gray">
          <a:xfrm>
            <a:off x="3103791" y="1914909"/>
            <a:ext cx="726510" cy="304224"/>
          </a:xfrm>
          <a:prstGeom prst="borderCallout1">
            <a:avLst>
              <a:gd name="adj1" fmla="val 51346"/>
              <a:gd name="adj2" fmla="val 2547"/>
              <a:gd name="adj3" fmla="val 51345"/>
              <a:gd name="adj4" fmla="val -52616"/>
            </a:avLst>
          </a:prstGeom>
          <a:solidFill>
            <a:srgbClr val="009900"/>
          </a:solidFill>
          <a:ln w="12700" cap="flat" cmpd="sng" algn="ctr">
            <a:solidFill>
              <a:srgbClr val="009900"/>
            </a:solidFill>
            <a:prstDash val="solid"/>
            <a:miter lim="800000"/>
            <a:headEnd type="none" w="med" len="med"/>
            <a:tailEnd type="oval" w="sm" len="sm"/>
          </a:ln>
          <a:effectLst/>
        </p:spPr>
        <p:txBody>
          <a:bodyPr vert="horz" wrap="square" lIns="57443" tIns="28721" rIns="57443" bIns="28721" numCol="1" rtlCol="0" anchor="ctr" anchorCtr="0" compatLnSpc="1">
            <a:prstTxWarp prst="textNoShape">
              <a:avLst/>
            </a:prstTxWarp>
            <a:spAutoFit/>
          </a:bodyPr>
          <a:lstStyle/>
          <a:p>
            <a:pPr defTabSz="640060">
              <a:spcBef>
                <a:spcPts val="188"/>
              </a:spcBef>
            </a:pPr>
            <a:r>
              <a:rPr lang="en-US" sz="800" dirty="0" smtClean="0">
                <a:solidFill>
                  <a:srgbClr val="FFFFFF"/>
                </a:solidFill>
                <a:latin typeface="Arial" panose="020B0604020202020204" pitchFamily="34" charset="0"/>
                <a:cs typeface="Arial" panose="020B0604020202020204" pitchFamily="34" charset="0"/>
              </a:rPr>
              <a:t>Logo on cover</a:t>
            </a:r>
          </a:p>
        </p:txBody>
      </p:sp>
    </p:spTree>
    <p:extLst>
      <p:ext uri="{BB962C8B-B14F-4D97-AF65-F5344CB8AC3E}">
        <p14:creationId xmlns:p14="http://schemas.microsoft.com/office/powerpoint/2010/main" val="22350418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cxnSp>
        <p:nvCxnSpPr>
          <p:cNvPr id="8" name="Straight Connector 7"/>
          <p:cNvCxnSpPr/>
          <p:nvPr userDrawn="1"/>
        </p:nvCxnSpPr>
        <p:spPr bwMode="gray">
          <a:xfrm>
            <a:off x="406639" y="5803993"/>
            <a:ext cx="3987322" cy="0"/>
          </a:xfrm>
          <a:prstGeom prst="line">
            <a:avLst/>
          </a:prstGeom>
          <a:ln w="28575">
            <a:solidFill>
              <a:schemeClr val="accent6"/>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bwMode="gray">
          <a:xfrm>
            <a:off x="639626" y="2281153"/>
            <a:ext cx="3247465" cy="587574"/>
          </a:xfrm>
          <a:prstGeom prst="rect">
            <a:avLst/>
          </a:prstGeom>
        </p:spPr>
        <p:txBody>
          <a:bodyPr lIns="0" tIns="0" rIns="0" bIns="0" anchor="b" anchorCtr="0">
            <a:spAutoFit/>
          </a:bodyPr>
          <a:lstStyle>
            <a:lvl1pPr>
              <a:lnSpc>
                <a:spcPct val="100000"/>
              </a:lnSpc>
              <a:defRPr sz="1900" b="0" spc="0" baseline="0">
                <a:solidFill>
                  <a:schemeClr val="tx1"/>
                </a:solidFill>
              </a:defRPr>
            </a:lvl1pPr>
          </a:lstStyle>
          <a:p>
            <a:r>
              <a:rPr lang="en-US" dirty="0" smtClean="0"/>
              <a:t>Document Title – Rockwell 30pt Regular, Use Title Case</a:t>
            </a:r>
          </a:p>
        </p:txBody>
      </p:sp>
      <p:sp>
        <p:nvSpPr>
          <p:cNvPr id="11" name="Text Placeholder 4"/>
          <p:cNvSpPr>
            <a:spLocks noGrp="1"/>
          </p:cNvSpPr>
          <p:nvPr>
            <p:ph type="body" sz="quarter" idx="16" hasCustomPrompt="1"/>
          </p:nvPr>
        </p:nvSpPr>
        <p:spPr bwMode="gray">
          <a:xfrm>
            <a:off x="639626" y="3015704"/>
            <a:ext cx="3247465" cy="276999"/>
          </a:xfrm>
        </p:spPr>
        <p:txBody>
          <a:bodyPr/>
          <a:lstStyle>
            <a:lvl1pPr marL="0" indent="0">
              <a:spcBef>
                <a:spcPts val="0"/>
              </a:spcBef>
              <a:buNone/>
              <a:defRPr sz="900">
                <a:solidFill>
                  <a:schemeClr val="tx1"/>
                </a:solidFill>
              </a:defRPr>
            </a:lvl1pPr>
            <a:lvl2pPr>
              <a:defRPr sz="900"/>
            </a:lvl2pPr>
            <a:lvl3pPr>
              <a:defRPr sz="900"/>
            </a:lvl3pPr>
            <a:lvl4pPr>
              <a:defRPr sz="900"/>
            </a:lvl4pPr>
            <a:lvl5pPr>
              <a:defRPr sz="900"/>
            </a:lvl5pPr>
          </a:lstStyle>
          <a:p>
            <a:pPr lvl="0"/>
            <a:r>
              <a:rPr lang="en-US" dirty="0" smtClean="0"/>
              <a:t>Document Subtitle – Verdana 14pt Regular, Use Title Case</a:t>
            </a:r>
          </a:p>
        </p:txBody>
      </p:sp>
      <p:sp>
        <p:nvSpPr>
          <p:cNvPr id="12" name="Text Placeholder 6"/>
          <p:cNvSpPr>
            <a:spLocks noGrp="1"/>
          </p:cNvSpPr>
          <p:nvPr>
            <p:ph type="body" sz="quarter" idx="17" hasCustomPrompt="1"/>
          </p:nvPr>
        </p:nvSpPr>
        <p:spPr bwMode="gray">
          <a:xfrm>
            <a:off x="2134855" y="5867608"/>
            <a:ext cx="2259106" cy="138499"/>
          </a:xfrm>
        </p:spPr>
        <p:txBody>
          <a:bodyPr/>
          <a:lstStyle>
            <a:lvl1pPr marL="0" indent="0" algn="r">
              <a:spcBef>
                <a:spcPts val="0"/>
              </a:spcBef>
              <a:buNone/>
              <a:defRPr sz="900">
                <a:solidFill>
                  <a:schemeClr val="accent3"/>
                </a:solidFill>
              </a:defRPr>
            </a:lvl1pPr>
            <a:lvl2pPr marL="70806" indent="0">
              <a:spcBef>
                <a:spcPts val="0"/>
              </a:spcBef>
              <a:buNone/>
              <a:defRPr sz="900">
                <a:solidFill>
                  <a:schemeClr val="accent3"/>
                </a:solidFill>
              </a:defRPr>
            </a:lvl2pPr>
            <a:lvl3pPr marL="144603" indent="0">
              <a:spcBef>
                <a:spcPts val="0"/>
              </a:spcBef>
              <a:buNone/>
              <a:defRPr sz="900">
                <a:solidFill>
                  <a:schemeClr val="accent3"/>
                </a:solidFill>
              </a:defRPr>
            </a:lvl3pPr>
            <a:lvl4pPr marL="215410" indent="0">
              <a:spcBef>
                <a:spcPts val="0"/>
              </a:spcBef>
              <a:buNone/>
              <a:defRPr sz="900">
                <a:solidFill>
                  <a:schemeClr val="accent3"/>
                </a:solidFill>
              </a:defRPr>
            </a:lvl4pPr>
            <a:lvl5pPr marL="288210" indent="0">
              <a:spcBef>
                <a:spcPts val="0"/>
              </a:spcBef>
              <a:buNone/>
              <a:defRPr sz="900">
                <a:solidFill>
                  <a:schemeClr val="accent3"/>
                </a:solidFill>
              </a:defRPr>
            </a:lvl5pPr>
          </a:lstStyle>
          <a:p>
            <a:pPr lvl="0"/>
            <a:r>
              <a:rPr lang="en-US" dirty="0" smtClean="0"/>
              <a:t>Insert Program Name Here</a:t>
            </a:r>
          </a:p>
        </p:txBody>
      </p:sp>
      <p:sp>
        <p:nvSpPr>
          <p:cNvPr id="13" name="Text Placeholder 10"/>
          <p:cNvSpPr>
            <a:spLocks noGrp="1"/>
          </p:cNvSpPr>
          <p:nvPr>
            <p:ph type="body" sz="quarter" idx="18" hasCustomPrompt="1"/>
          </p:nvPr>
        </p:nvSpPr>
        <p:spPr bwMode="gray">
          <a:xfrm>
            <a:off x="2134855" y="6019784"/>
            <a:ext cx="2259106" cy="92333"/>
          </a:xfrm>
        </p:spPr>
        <p:txBody>
          <a:bodyPr/>
          <a:lstStyle>
            <a:lvl1pPr marL="0" indent="0" algn="r">
              <a:spcBef>
                <a:spcPts val="0"/>
              </a:spcBef>
              <a:buNone/>
              <a:defRPr sz="600">
                <a:solidFill>
                  <a:schemeClr val="accent3"/>
                </a:solidFill>
              </a:defRPr>
            </a:lvl1pPr>
            <a:lvl2pPr>
              <a:spcBef>
                <a:spcPts val="0"/>
              </a:spcBef>
              <a:defRPr sz="600">
                <a:solidFill>
                  <a:schemeClr val="accent3"/>
                </a:solidFill>
              </a:defRPr>
            </a:lvl2pPr>
            <a:lvl3pPr>
              <a:spcBef>
                <a:spcPts val="0"/>
              </a:spcBef>
              <a:defRPr sz="600">
                <a:solidFill>
                  <a:schemeClr val="accent3"/>
                </a:solidFill>
              </a:defRPr>
            </a:lvl3pPr>
            <a:lvl4pPr>
              <a:spcBef>
                <a:spcPts val="0"/>
              </a:spcBef>
              <a:defRPr sz="600">
                <a:solidFill>
                  <a:schemeClr val="accent3"/>
                </a:solidFill>
              </a:defRPr>
            </a:lvl4pPr>
            <a:lvl5pPr>
              <a:spcBef>
                <a:spcPts val="0"/>
              </a:spcBef>
              <a:defRPr sz="600">
                <a:solidFill>
                  <a:schemeClr val="accent3"/>
                </a:solidFill>
              </a:defRPr>
            </a:lvl5pPr>
          </a:lstStyle>
          <a:p>
            <a:pPr lvl="0"/>
            <a:r>
              <a:rPr lang="en-US" dirty="0" smtClean="0"/>
              <a:t>Insert Sub-program Name Here (if necessary)</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40982" y="426622"/>
            <a:ext cx="1041073" cy="467453"/>
          </a:xfrm>
          <a:prstGeom prst="rect">
            <a:avLst/>
          </a:prstGeom>
          <a:noFill/>
          <a:ln>
            <a:noFill/>
          </a:ln>
        </p:spPr>
      </p:pic>
    </p:spTree>
    <p:extLst>
      <p:ext uri="{BB962C8B-B14F-4D97-AF65-F5344CB8AC3E}">
        <p14:creationId xmlns:p14="http://schemas.microsoft.com/office/powerpoint/2010/main" val="421827093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651" userDrawn="1">
          <p15:clr>
            <a:srgbClr val="FBAE40"/>
          </p15:clr>
        </p15:guide>
        <p15:guide id="2" orient="horz" pos="2841" userDrawn="1">
          <p15:clr>
            <a:srgbClr val="FBAE40"/>
          </p15:clr>
        </p15:guide>
        <p15:guide id="3" orient="horz" pos="2985"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Cover: w/Lockup">
    <p:spTree>
      <p:nvGrpSpPr>
        <p:cNvPr id="1" name=""/>
        <p:cNvGrpSpPr/>
        <p:nvPr/>
      </p:nvGrpSpPr>
      <p:grpSpPr>
        <a:xfrm>
          <a:off x="0" y="0"/>
          <a:ext cx="0" cy="0"/>
          <a:chOff x="0" y="0"/>
          <a:chExt cx="0" cy="0"/>
        </a:xfrm>
      </p:grpSpPr>
      <p:cxnSp>
        <p:nvCxnSpPr>
          <p:cNvPr id="8" name="Straight Connector 7"/>
          <p:cNvCxnSpPr/>
          <p:nvPr userDrawn="1"/>
        </p:nvCxnSpPr>
        <p:spPr bwMode="gray">
          <a:xfrm>
            <a:off x="406639" y="5803993"/>
            <a:ext cx="3987322" cy="0"/>
          </a:xfrm>
          <a:prstGeom prst="line">
            <a:avLst/>
          </a:prstGeom>
          <a:ln w="28575">
            <a:solidFill>
              <a:schemeClr val="accent6"/>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bwMode="gray">
          <a:xfrm>
            <a:off x="639626" y="2281153"/>
            <a:ext cx="3247465" cy="587574"/>
          </a:xfrm>
          <a:prstGeom prst="rect">
            <a:avLst/>
          </a:prstGeom>
        </p:spPr>
        <p:txBody>
          <a:bodyPr lIns="0" tIns="0" rIns="0" bIns="0" anchor="b" anchorCtr="0">
            <a:spAutoFit/>
          </a:bodyPr>
          <a:lstStyle>
            <a:lvl1pPr>
              <a:lnSpc>
                <a:spcPct val="100000"/>
              </a:lnSpc>
              <a:defRPr sz="1900" b="0" spc="0" baseline="0">
                <a:solidFill>
                  <a:schemeClr val="tx1"/>
                </a:solidFill>
              </a:defRPr>
            </a:lvl1pPr>
          </a:lstStyle>
          <a:p>
            <a:r>
              <a:rPr lang="en-US" dirty="0" smtClean="0"/>
              <a:t>Document Title – Rockwell 30pt Regular, Use Title Case</a:t>
            </a:r>
          </a:p>
        </p:txBody>
      </p:sp>
      <p:sp>
        <p:nvSpPr>
          <p:cNvPr id="11" name="Text Placeholder 4"/>
          <p:cNvSpPr>
            <a:spLocks noGrp="1"/>
          </p:cNvSpPr>
          <p:nvPr>
            <p:ph type="body" sz="quarter" idx="16" hasCustomPrompt="1"/>
          </p:nvPr>
        </p:nvSpPr>
        <p:spPr bwMode="gray">
          <a:xfrm>
            <a:off x="639626" y="3015704"/>
            <a:ext cx="3247465" cy="276999"/>
          </a:xfrm>
        </p:spPr>
        <p:txBody>
          <a:bodyPr/>
          <a:lstStyle>
            <a:lvl1pPr marL="0" indent="0">
              <a:spcBef>
                <a:spcPts val="0"/>
              </a:spcBef>
              <a:buNone/>
              <a:defRPr sz="900">
                <a:solidFill>
                  <a:schemeClr val="tx1"/>
                </a:solidFill>
              </a:defRPr>
            </a:lvl1pPr>
            <a:lvl2pPr>
              <a:defRPr sz="900"/>
            </a:lvl2pPr>
            <a:lvl3pPr>
              <a:defRPr sz="900"/>
            </a:lvl3pPr>
            <a:lvl4pPr>
              <a:defRPr sz="900"/>
            </a:lvl4pPr>
            <a:lvl5pPr>
              <a:defRPr sz="900"/>
            </a:lvl5pPr>
          </a:lstStyle>
          <a:p>
            <a:pPr lvl="0"/>
            <a:r>
              <a:rPr lang="en-US" dirty="0" smtClean="0"/>
              <a:t>Document Subtitle – Verdana 14pt Regular, Use Title Case</a:t>
            </a:r>
          </a:p>
        </p:txBody>
      </p:sp>
      <p:sp>
        <p:nvSpPr>
          <p:cNvPr id="12" name="Text Placeholder 6"/>
          <p:cNvSpPr>
            <a:spLocks noGrp="1"/>
          </p:cNvSpPr>
          <p:nvPr>
            <p:ph type="body" sz="quarter" idx="17" hasCustomPrompt="1"/>
          </p:nvPr>
        </p:nvSpPr>
        <p:spPr bwMode="gray">
          <a:xfrm>
            <a:off x="1694314" y="521849"/>
            <a:ext cx="1976718" cy="276999"/>
          </a:xfrm>
        </p:spPr>
        <p:txBody>
          <a:bodyPr anchor="ctr" anchorCtr="0"/>
          <a:lstStyle>
            <a:lvl1pPr marL="0" indent="0" algn="l">
              <a:spcBef>
                <a:spcPts val="0"/>
              </a:spcBef>
              <a:buNone/>
              <a:defRPr sz="900">
                <a:solidFill>
                  <a:schemeClr val="tx1"/>
                </a:solidFill>
              </a:defRPr>
            </a:lvl1pPr>
            <a:lvl2pPr marL="70806" indent="0">
              <a:spcBef>
                <a:spcPts val="0"/>
              </a:spcBef>
              <a:buNone/>
              <a:defRPr sz="900">
                <a:solidFill>
                  <a:schemeClr val="accent3"/>
                </a:solidFill>
              </a:defRPr>
            </a:lvl2pPr>
            <a:lvl3pPr marL="144603" indent="0">
              <a:spcBef>
                <a:spcPts val="0"/>
              </a:spcBef>
              <a:buNone/>
              <a:defRPr sz="900">
                <a:solidFill>
                  <a:schemeClr val="accent3"/>
                </a:solidFill>
              </a:defRPr>
            </a:lvl3pPr>
            <a:lvl4pPr marL="215410" indent="0">
              <a:spcBef>
                <a:spcPts val="0"/>
              </a:spcBef>
              <a:buNone/>
              <a:defRPr sz="900">
                <a:solidFill>
                  <a:schemeClr val="accent3"/>
                </a:solidFill>
              </a:defRPr>
            </a:lvl4pPr>
            <a:lvl5pPr marL="288210" indent="0">
              <a:spcBef>
                <a:spcPts val="0"/>
              </a:spcBef>
              <a:buNone/>
              <a:defRPr sz="900">
                <a:solidFill>
                  <a:schemeClr val="accent3"/>
                </a:solidFill>
              </a:defRPr>
            </a:lvl5pPr>
          </a:lstStyle>
          <a:p>
            <a:pPr lvl="0"/>
            <a:r>
              <a:rPr lang="en-US" dirty="0" smtClean="0"/>
              <a:t>Program Name Appears Here Identically to Official Display</a:t>
            </a:r>
          </a:p>
        </p:txBody>
      </p:sp>
      <p:pic>
        <p:nvPicPr>
          <p:cNvPr id="23" name="Picture 2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40982" y="426622"/>
            <a:ext cx="1041073" cy="467453"/>
          </a:xfrm>
          <a:prstGeom prst="rect">
            <a:avLst/>
          </a:prstGeom>
          <a:noFill/>
          <a:ln>
            <a:noFill/>
          </a:ln>
        </p:spPr>
      </p:pic>
      <p:cxnSp>
        <p:nvCxnSpPr>
          <p:cNvPr id="27" name="Straight Connector 26"/>
          <p:cNvCxnSpPr/>
          <p:nvPr userDrawn="1"/>
        </p:nvCxnSpPr>
        <p:spPr bwMode="gray">
          <a:xfrm>
            <a:off x="1594302" y="427591"/>
            <a:ext cx="0" cy="465513"/>
          </a:xfrm>
          <a:prstGeom prst="line">
            <a:avLst/>
          </a:prstGeom>
          <a:ln w="12700">
            <a:solidFill>
              <a:schemeClr val="accent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30250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651">
          <p15:clr>
            <a:srgbClr val="FBAE40"/>
          </p15:clr>
        </p15:guide>
        <p15:guide id="2" orient="horz" pos="2841">
          <p15:clr>
            <a:srgbClr val="FBAE40"/>
          </p15:clr>
        </p15:guide>
        <p15:guide id="3" orient="horz" pos="2985">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AB In-Brief">
    <p:spTree>
      <p:nvGrpSpPr>
        <p:cNvPr id="1" name=""/>
        <p:cNvGrpSpPr/>
        <p:nvPr/>
      </p:nvGrpSpPr>
      <p:grpSpPr>
        <a:xfrm>
          <a:off x="0" y="0"/>
          <a:ext cx="0" cy="0"/>
          <a:chOff x="0" y="0"/>
          <a:chExt cx="0" cy="0"/>
        </a:xfrm>
      </p:grpSpPr>
      <p:sp>
        <p:nvSpPr>
          <p:cNvPr id="2" name="Rectangle 1"/>
          <p:cNvSpPr/>
          <p:nvPr userDrawn="1"/>
        </p:nvSpPr>
        <p:spPr bwMode="gray">
          <a:xfrm>
            <a:off x="-3884" y="5265643"/>
            <a:ext cx="4804485" cy="785619"/>
          </a:xfrm>
          <a:prstGeom prst="rect">
            <a:avLst/>
          </a:prstGeom>
          <a:solidFill>
            <a:schemeClr val="tx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7443" tIns="28721" rIns="57443" bIns="28721" numCol="1" spcCol="0" rtlCol="0" fromWordArt="0" anchor="t" anchorCtr="0" forceAA="0" compatLnSpc="1">
            <a:prstTxWarp prst="textNoShape">
              <a:avLst/>
            </a:prstTxWarp>
            <a:noAutofit/>
          </a:bodyPr>
          <a:lstStyle/>
          <a:p>
            <a:pPr algn="ctr" defTabSz="640060">
              <a:spcBef>
                <a:spcPts val="314"/>
              </a:spcBef>
            </a:pPr>
            <a:endParaRPr lang="en-US" sz="600" dirty="0" err="1" smtClean="0">
              <a:solidFill>
                <a:srgbClr val="FFFFFF"/>
              </a:solidFill>
            </a:endParaRPr>
          </a:p>
        </p:txBody>
      </p:sp>
      <p:sp>
        <p:nvSpPr>
          <p:cNvPr id="3" name="Rectangle 2"/>
          <p:cNvSpPr/>
          <p:nvPr userDrawn="1"/>
        </p:nvSpPr>
        <p:spPr bwMode="gray">
          <a:xfrm>
            <a:off x="633048" y="860725"/>
            <a:ext cx="4167553" cy="4308994"/>
          </a:xfrm>
          <a:prstGeom prst="rect">
            <a:avLst/>
          </a:prstGeom>
          <a:solidFill>
            <a:schemeClr val="accent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7443" tIns="28721" rIns="57443" bIns="28721" numCol="1" spcCol="0" rtlCol="0" fromWordArt="0" anchor="t" anchorCtr="0" forceAA="0" compatLnSpc="1">
            <a:prstTxWarp prst="textNoShape">
              <a:avLst/>
            </a:prstTxWarp>
            <a:noAutofit/>
          </a:bodyPr>
          <a:lstStyle/>
          <a:p>
            <a:pPr algn="ctr" defTabSz="640060">
              <a:spcBef>
                <a:spcPts val="314"/>
              </a:spcBef>
            </a:pPr>
            <a:endParaRPr lang="en-US" sz="600" dirty="0" err="1" smtClean="0">
              <a:solidFill>
                <a:srgbClr val="FFFFFF"/>
              </a:solidFill>
            </a:endParaRPr>
          </a:p>
        </p:txBody>
      </p:sp>
      <p:sp>
        <p:nvSpPr>
          <p:cNvPr id="4" name="Rectangle 224"/>
          <p:cNvSpPr/>
          <p:nvPr userDrawn="1"/>
        </p:nvSpPr>
        <p:spPr bwMode="gray">
          <a:xfrm>
            <a:off x="633048" y="860725"/>
            <a:ext cx="2678498" cy="4308994"/>
          </a:xfrm>
          <a:custGeom>
            <a:avLst/>
            <a:gdLst/>
            <a:ahLst/>
            <a:cxnLst/>
            <a:rect l="l" t="t" r="r" b="b"/>
            <a:pathLst>
              <a:path w="3537825" h="5451475">
                <a:moveTo>
                  <a:pt x="0" y="0"/>
                </a:moveTo>
                <a:lnTo>
                  <a:pt x="2689716" y="0"/>
                </a:lnTo>
                <a:cubicBezTo>
                  <a:pt x="3218637" y="596391"/>
                  <a:pt x="3537825" y="1381628"/>
                  <a:pt x="3537825" y="2241415"/>
                </a:cubicBezTo>
                <a:cubicBezTo>
                  <a:pt x="3537825" y="3726746"/>
                  <a:pt x="2585223" y="4989584"/>
                  <a:pt x="1257339" y="5451475"/>
                </a:cubicBezTo>
                <a:lnTo>
                  <a:pt x="0" y="5451475"/>
                </a:lnTo>
                <a:close/>
              </a:path>
            </a:pathLst>
          </a:custGeom>
          <a:solidFill>
            <a:srgbClr val="005D9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7443" tIns="28721" rIns="57443" bIns="28721" numCol="1" spcCol="0" rtlCol="0" fromWordArt="0" anchor="t" anchorCtr="0" forceAA="0" compatLnSpc="1">
            <a:prstTxWarp prst="textNoShape">
              <a:avLst/>
            </a:prstTxWarp>
            <a:noAutofit/>
          </a:bodyPr>
          <a:lstStyle/>
          <a:p>
            <a:pPr algn="ctr" defTabSz="640060">
              <a:spcBef>
                <a:spcPts val="314"/>
              </a:spcBef>
            </a:pPr>
            <a:endParaRPr lang="en-US" sz="600" dirty="0" err="1" smtClean="0">
              <a:solidFill>
                <a:srgbClr val="FFFFFF"/>
              </a:solidFill>
            </a:endParaRPr>
          </a:p>
        </p:txBody>
      </p:sp>
      <p:sp>
        <p:nvSpPr>
          <p:cNvPr id="5" name="Oval 236"/>
          <p:cNvSpPr/>
          <p:nvPr userDrawn="1"/>
        </p:nvSpPr>
        <p:spPr bwMode="gray">
          <a:xfrm>
            <a:off x="633048" y="860725"/>
            <a:ext cx="2179045" cy="4010353"/>
          </a:xfrm>
          <a:custGeom>
            <a:avLst/>
            <a:gdLst/>
            <a:ahLst/>
            <a:cxnLst/>
            <a:rect l="l" t="t" r="r" b="b"/>
            <a:pathLst>
              <a:path w="2878136" h="5073652">
                <a:moveTo>
                  <a:pt x="0" y="0"/>
                </a:moveTo>
                <a:lnTo>
                  <a:pt x="1772762" y="0"/>
                </a:lnTo>
                <a:cubicBezTo>
                  <a:pt x="2445777" y="515594"/>
                  <a:pt x="2878136" y="1327992"/>
                  <a:pt x="2878136" y="2241374"/>
                </a:cubicBezTo>
                <a:cubicBezTo>
                  <a:pt x="2878136" y="3805598"/>
                  <a:pt x="1610082" y="5073652"/>
                  <a:pt x="45858" y="5073652"/>
                </a:cubicBezTo>
                <a:lnTo>
                  <a:pt x="0" y="5071337"/>
                </a:lnTo>
                <a:close/>
              </a:path>
            </a:pathLst>
          </a:custGeom>
          <a:solidFill>
            <a:srgbClr val="00659B"/>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7443" tIns="28721" rIns="57443" bIns="28721" numCol="1" spcCol="0" rtlCol="0" fromWordArt="0" anchor="t" anchorCtr="0" forceAA="0" compatLnSpc="1">
            <a:prstTxWarp prst="textNoShape">
              <a:avLst/>
            </a:prstTxWarp>
            <a:noAutofit/>
          </a:bodyPr>
          <a:lstStyle/>
          <a:p>
            <a:pPr algn="ctr" defTabSz="640060">
              <a:spcBef>
                <a:spcPts val="314"/>
              </a:spcBef>
            </a:pPr>
            <a:endParaRPr lang="en-US" sz="600" dirty="0" err="1" smtClean="0">
              <a:solidFill>
                <a:srgbClr val="FFFFFF"/>
              </a:solidFill>
            </a:endParaRPr>
          </a:p>
        </p:txBody>
      </p:sp>
      <p:sp>
        <p:nvSpPr>
          <p:cNvPr id="6" name="Oval 33"/>
          <p:cNvSpPr/>
          <p:nvPr userDrawn="1"/>
        </p:nvSpPr>
        <p:spPr bwMode="gray">
          <a:xfrm>
            <a:off x="1" y="842407"/>
            <a:ext cx="2419965" cy="3613834"/>
          </a:xfrm>
          <a:custGeom>
            <a:avLst/>
            <a:gdLst/>
            <a:ahLst/>
            <a:cxnLst/>
            <a:rect l="l" t="t" r="r" b="b"/>
            <a:pathLst>
              <a:path w="3918039" h="5678882">
                <a:moveTo>
                  <a:pt x="1115893" y="0"/>
                </a:moveTo>
                <a:cubicBezTo>
                  <a:pt x="2663476" y="0"/>
                  <a:pt x="3918039" y="1271261"/>
                  <a:pt x="3918039" y="2839441"/>
                </a:cubicBezTo>
                <a:cubicBezTo>
                  <a:pt x="3918039" y="4407621"/>
                  <a:pt x="2663476" y="5678882"/>
                  <a:pt x="1115893" y="5678882"/>
                </a:cubicBezTo>
                <a:cubicBezTo>
                  <a:pt x="719097" y="5678882"/>
                  <a:pt x="341564" y="5595310"/>
                  <a:pt x="0" y="5443458"/>
                </a:cubicBezTo>
                <a:lnTo>
                  <a:pt x="0" y="235424"/>
                </a:lnTo>
                <a:cubicBezTo>
                  <a:pt x="341564" y="83572"/>
                  <a:pt x="719097" y="0"/>
                  <a:pt x="1115893" y="0"/>
                </a:cubicBezTo>
                <a:close/>
              </a:path>
            </a:pathLst>
          </a:cu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7443" tIns="28721" rIns="57443" bIns="28721" numCol="1" spcCol="0" rtlCol="0" fromWordArt="0" anchor="t" anchorCtr="0" forceAA="0" compatLnSpc="1">
            <a:prstTxWarp prst="textNoShape">
              <a:avLst/>
            </a:prstTxWarp>
            <a:noAutofit/>
          </a:bodyPr>
          <a:lstStyle/>
          <a:p>
            <a:pPr algn="ctr" defTabSz="640060">
              <a:spcBef>
                <a:spcPts val="314"/>
              </a:spcBef>
            </a:pPr>
            <a:endParaRPr lang="en-US" sz="600" dirty="0" err="1" smtClean="0">
              <a:solidFill>
                <a:srgbClr val="FFFFFF"/>
              </a:solidFill>
            </a:endParaRPr>
          </a:p>
        </p:txBody>
      </p:sp>
      <p:sp>
        <p:nvSpPr>
          <p:cNvPr id="7" name="Oval 34"/>
          <p:cNvSpPr/>
          <p:nvPr userDrawn="1"/>
        </p:nvSpPr>
        <p:spPr bwMode="gray">
          <a:xfrm>
            <a:off x="1" y="950823"/>
            <a:ext cx="2316121" cy="3397003"/>
          </a:xfrm>
          <a:custGeom>
            <a:avLst/>
            <a:gdLst/>
            <a:ahLst/>
            <a:cxnLst/>
            <a:rect l="l" t="t" r="r" b="b"/>
            <a:pathLst>
              <a:path w="3749910" h="5338148">
                <a:moveTo>
                  <a:pt x="1115893" y="0"/>
                </a:moveTo>
                <a:cubicBezTo>
                  <a:pt x="2570620" y="0"/>
                  <a:pt x="3749910" y="1194985"/>
                  <a:pt x="3749910" y="2669074"/>
                </a:cubicBezTo>
                <a:cubicBezTo>
                  <a:pt x="3749910" y="4143163"/>
                  <a:pt x="2570620" y="5338148"/>
                  <a:pt x="1115893" y="5338148"/>
                </a:cubicBezTo>
                <a:cubicBezTo>
                  <a:pt x="716502" y="5338148"/>
                  <a:pt x="337873" y="5248075"/>
                  <a:pt x="0" y="5084167"/>
                </a:cubicBezTo>
                <a:lnTo>
                  <a:pt x="0" y="253982"/>
                </a:lnTo>
                <a:cubicBezTo>
                  <a:pt x="337873" y="90073"/>
                  <a:pt x="716502" y="0"/>
                  <a:pt x="1115893" y="0"/>
                </a:cubicBezTo>
                <a:close/>
              </a:path>
            </a:pathLst>
          </a:custGeom>
          <a:solidFill>
            <a:schemeClr val="bg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7443" tIns="28721" rIns="57443" bIns="28721" numCol="1" spcCol="0" rtlCol="0" fromWordArt="0" anchor="t" anchorCtr="0" forceAA="0" compatLnSpc="1">
            <a:prstTxWarp prst="textNoShape">
              <a:avLst/>
            </a:prstTxWarp>
            <a:noAutofit/>
          </a:bodyPr>
          <a:lstStyle/>
          <a:p>
            <a:pPr algn="ctr" defTabSz="640060">
              <a:spcBef>
                <a:spcPts val="314"/>
              </a:spcBef>
            </a:pPr>
            <a:endParaRPr lang="en-US" sz="600" dirty="0" err="1" smtClean="0">
              <a:solidFill>
                <a:srgbClr val="FFFFFF"/>
              </a:solidFill>
            </a:endParaRPr>
          </a:p>
        </p:txBody>
      </p:sp>
      <p:sp>
        <p:nvSpPr>
          <p:cNvPr id="8" name="TextBox 7"/>
          <p:cNvSpPr txBox="1"/>
          <p:nvPr userDrawn="1"/>
        </p:nvSpPr>
        <p:spPr bwMode="gray">
          <a:xfrm>
            <a:off x="455762" y="5698473"/>
            <a:ext cx="783340" cy="184666"/>
          </a:xfrm>
          <a:prstGeom prst="rect">
            <a:avLst/>
          </a:prstGeom>
          <a:noFill/>
        </p:spPr>
        <p:txBody>
          <a:bodyPr wrap="square" lIns="0" tIns="0" rIns="0" bIns="0" rtlCol="0">
            <a:spAutoFit/>
          </a:bodyPr>
          <a:lstStyle/>
          <a:p>
            <a:pPr defTabSz="640060">
              <a:spcBef>
                <a:spcPts val="314"/>
              </a:spcBef>
            </a:pPr>
            <a:r>
              <a:rPr lang="en-US" sz="600" dirty="0">
                <a:solidFill>
                  <a:srgbClr val="FFFFFF"/>
                </a:solidFill>
              </a:rPr>
              <a:t>College and university members</a:t>
            </a:r>
            <a:endParaRPr lang="en-US" sz="600" dirty="0" smtClean="0">
              <a:solidFill>
                <a:srgbClr val="FFFFFF"/>
              </a:solidFill>
            </a:endParaRPr>
          </a:p>
        </p:txBody>
      </p:sp>
      <p:sp>
        <p:nvSpPr>
          <p:cNvPr id="9" name="TextBox 8"/>
          <p:cNvSpPr txBox="1"/>
          <p:nvPr userDrawn="1"/>
        </p:nvSpPr>
        <p:spPr bwMode="gray">
          <a:xfrm>
            <a:off x="436810" y="5384258"/>
            <a:ext cx="1070053" cy="293787"/>
          </a:xfrm>
          <a:prstGeom prst="rect">
            <a:avLst/>
          </a:prstGeom>
          <a:noFill/>
        </p:spPr>
        <p:txBody>
          <a:bodyPr wrap="square" lIns="0" tIns="0" rIns="0" bIns="0" rtlCol="0">
            <a:spAutoFit/>
          </a:bodyPr>
          <a:lstStyle/>
          <a:p>
            <a:pPr defTabSz="640060">
              <a:spcBef>
                <a:spcPts val="314"/>
              </a:spcBef>
            </a:pPr>
            <a:r>
              <a:rPr lang="en-US" sz="1900" dirty="0" smtClean="0">
                <a:solidFill>
                  <a:srgbClr val="FFFFFF"/>
                </a:solidFill>
                <a:latin typeface="Rockwell"/>
              </a:rPr>
              <a:t>1,100</a:t>
            </a:r>
            <a:r>
              <a:rPr lang="en-US" sz="1900" baseline="30000" dirty="0" smtClean="0">
                <a:solidFill>
                  <a:srgbClr val="FFFFFF"/>
                </a:solidFill>
                <a:latin typeface="Rockwell"/>
              </a:rPr>
              <a:t>+</a:t>
            </a:r>
          </a:p>
        </p:txBody>
      </p:sp>
      <p:sp>
        <p:nvSpPr>
          <p:cNvPr id="10" name="TextBox 9"/>
          <p:cNvSpPr txBox="1"/>
          <p:nvPr userDrawn="1"/>
        </p:nvSpPr>
        <p:spPr bwMode="gray">
          <a:xfrm>
            <a:off x="1390182" y="5698472"/>
            <a:ext cx="801800" cy="184666"/>
          </a:xfrm>
          <a:prstGeom prst="rect">
            <a:avLst/>
          </a:prstGeom>
          <a:noFill/>
        </p:spPr>
        <p:txBody>
          <a:bodyPr wrap="square" lIns="0" tIns="0" rIns="0" bIns="0" rtlCol="0">
            <a:spAutoFit/>
          </a:bodyPr>
          <a:lstStyle/>
          <a:p>
            <a:pPr defTabSz="640060">
              <a:spcBef>
                <a:spcPts val="314"/>
              </a:spcBef>
            </a:pPr>
            <a:r>
              <a:rPr lang="en-US" sz="600" dirty="0">
                <a:solidFill>
                  <a:srgbClr val="FFFFFF"/>
                </a:solidFill>
              </a:rPr>
              <a:t>Research interviews </a:t>
            </a:r>
            <a:r>
              <a:rPr lang="en-US" sz="600" dirty="0" smtClean="0">
                <a:solidFill>
                  <a:srgbClr val="FFFFFF"/>
                </a:solidFill>
              </a:rPr>
              <a:t> per </a:t>
            </a:r>
            <a:r>
              <a:rPr lang="en-US" sz="600" dirty="0">
                <a:solidFill>
                  <a:srgbClr val="FFFFFF"/>
                </a:solidFill>
              </a:rPr>
              <a:t>year</a:t>
            </a:r>
            <a:endParaRPr lang="en-US" sz="600" dirty="0" smtClean="0">
              <a:solidFill>
                <a:srgbClr val="FFFFFF"/>
              </a:solidFill>
            </a:endParaRPr>
          </a:p>
        </p:txBody>
      </p:sp>
      <p:sp>
        <p:nvSpPr>
          <p:cNvPr id="11" name="TextBox 10"/>
          <p:cNvSpPr txBox="1"/>
          <p:nvPr userDrawn="1"/>
        </p:nvSpPr>
        <p:spPr bwMode="gray">
          <a:xfrm>
            <a:off x="1369922" y="5384258"/>
            <a:ext cx="946199" cy="293787"/>
          </a:xfrm>
          <a:prstGeom prst="rect">
            <a:avLst/>
          </a:prstGeom>
          <a:noFill/>
        </p:spPr>
        <p:txBody>
          <a:bodyPr wrap="square" lIns="0" tIns="0" rIns="0" bIns="0" rtlCol="0">
            <a:spAutoFit/>
          </a:bodyPr>
          <a:lstStyle/>
          <a:p>
            <a:pPr defTabSz="640060">
              <a:spcBef>
                <a:spcPts val="314"/>
              </a:spcBef>
            </a:pPr>
            <a:r>
              <a:rPr lang="en-US" sz="1900" dirty="0" smtClean="0">
                <a:solidFill>
                  <a:srgbClr val="FFFFFF"/>
                </a:solidFill>
                <a:latin typeface="Rockwell"/>
              </a:rPr>
              <a:t>10,000</a:t>
            </a:r>
            <a:r>
              <a:rPr lang="en-US" sz="1900" baseline="30000" dirty="0" smtClean="0">
                <a:solidFill>
                  <a:srgbClr val="FFFFFF"/>
                </a:solidFill>
              </a:rPr>
              <a:t>+</a:t>
            </a:r>
            <a:endParaRPr lang="en-US" sz="1900" baseline="30000" dirty="0" smtClean="0">
              <a:solidFill>
                <a:srgbClr val="FFFFFF"/>
              </a:solidFill>
              <a:latin typeface="Rockwell"/>
            </a:endParaRPr>
          </a:p>
        </p:txBody>
      </p:sp>
      <p:sp>
        <p:nvSpPr>
          <p:cNvPr id="12" name="TextBox 11"/>
          <p:cNvSpPr txBox="1"/>
          <p:nvPr userDrawn="1"/>
        </p:nvSpPr>
        <p:spPr bwMode="gray">
          <a:xfrm>
            <a:off x="2402417" y="5698473"/>
            <a:ext cx="1101480" cy="276999"/>
          </a:xfrm>
          <a:prstGeom prst="rect">
            <a:avLst/>
          </a:prstGeom>
          <a:noFill/>
        </p:spPr>
        <p:txBody>
          <a:bodyPr wrap="square" lIns="0" tIns="0" rIns="0" bIns="0" rtlCol="0">
            <a:spAutoFit/>
          </a:bodyPr>
          <a:lstStyle/>
          <a:p>
            <a:pPr defTabSz="640060">
              <a:spcBef>
                <a:spcPts val="314"/>
              </a:spcBef>
            </a:pPr>
            <a:r>
              <a:rPr lang="en-US" sz="600" dirty="0" smtClean="0">
                <a:solidFill>
                  <a:srgbClr val="FFFFFF"/>
                </a:solidFill>
              </a:rPr>
              <a:t>Course records in our student success analytic platform</a:t>
            </a:r>
          </a:p>
        </p:txBody>
      </p:sp>
      <p:sp>
        <p:nvSpPr>
          <p:cNvPr id="13" name="TextBox 12"/>
          <p:cNvSpPr txBox="1"/>
          <p:nvPr userDrawn="1"/>
        </p:nvSpPr>
        <p:spPr bwMode="gray">
          <a:xfrm>
            <a:off x="2389791" y="5384258"/>
            <a:ext cx="723603" cy="293787"/>
          </a:xfrm>
          <a:prstGeom prst="rect">
            <a:avLst/>
          </a:prstGeom>
          <a:noFill/>
        </p:spPr>
        <p:txBody>
          <a:bodyPr wrap="square" lIns="0" tIns="0" rIns="0" bIns="0" rtlCol="0">
            <a:spAutoFit/>
          </a:bodyPr>
          <a:lstStyle/>
          <a:p>
            <a:pPr defTabSz="640060">
              <a:spcBef>
                <a:spcPts val="314"/>
              </a:spcBef>
            </a:pPr>
            <a:r>
              <a:rPr lang="en-US" sz="1900" dirty="0" smtClean="0">
                <a:solidFill>
                  <a:srgbClr val="FFFFFF"/>
                </a:solidFill>
                <a:latin typeface="Rockwell"/>
              </a:rPr>
              <a:t>475M</a:t>
            </a:r>
            <a:r>
              <a:rPr lang="en-US" sz="1900" baseline="30000" dirty="0" smtClean="0">
                <a:solidFill>
                  <a:srgbClr val="FFFFFF"/>
                </a:solidFill>
                <a:latin typeface="Rockwell"/>
              </a:rPr>
              <a:t>+</a:t>
            </a:r>
          </a:p>
        </p:txBody>
      </p:sp>
      <p:sp>
        <p:nvSpPr>
          <p:cNvPr id="14" name="TextBox 13"/>
          <p:cNvSpPr txBox="1"/>
          <p:nvPr userDrawn="1"/>
        </p:nvSpPr>
        <p:spPr bwMode="gray">
          <a:xfrm>
            <a:off x="3645512" y="5698473"/>
            <a:ext cx="724385" cy="276999"/>
          </a:xfrm>
          <a:prstGeom prst="rect">
            <a:avLst/>
          </a:prstGeom>
          <a:noFill/>
        </p:spPr>
        <p:txBody>
          <a:bodyPr wrap="square" lIns="0" tIns="0" rIns="0" bIns="0" rtlCol="0">
            <a:spAutoFit/>
          </a:bodyPr>
          <a:lstStyle/>
          <a:p>
            <a:pPr defTabSz="640060">
              <a:spcBef>
                <a:spcPts val="314"/>
              </a:spcBef>
            </a:pPr>
            <a:r>
              <a:rPr lang="en-US" sz="600" dirty="0" smtClean="0">
                <a:solidFill>
                  <a:srgbClr val="FFFFFF"/>
                </a:solidFill>
              </a:rPr>
              <a:t>Student interactions annually</a:t>
            </a:r>
            <a:endParaRPr lang="en-US" sz="600" dirty="0">
              <a:solidFill>
                <a:srgbClr val="FFFFFF"/>
              </a:solidFill>
            </a:endParaRPr>
          </a:p>
        </p:txBody>
      </p:sp>
      <p:sp>
        <p:nvSpPr>
          <p:cNvPr id="15" name="TextBox 14"/>
          <p:cNvSpPr txBox="1"/>
          <p:nvPr userDrawn="1"/>
        </p:nvSpPr>
        <p:spPr bwMode="gray">
          <a:xfrm>
            <a:off x="3626559" y="5384258"/>
            <a:ext cx="629597" cy="293787"/>
          </a:xfrm>
          <a:prstGeom prst="rect">
            <a:avLst/>
          </a:prstGeom>
          <a:noFill/>
        </p:spPr>
        <p:txBody>
          <a:bodyPr wrap="square" lIns="0" tIns="0" rIns="0" bIns="0" rtlCol="0">
            <a:spAutoFit/>
          </a:bodyPr>
          <a:lstStyle/>
          <a:p>
            <a:pPr defTabSz="640060">
              <a:spcBef>
                <a:spcPts val="314"/>
              </a:spcBef>
            </a:pPr>
            <a:r>
              <a:rPr lang="en-US" sz="1900" dirty="0" smtClean="0">
                <a:solidFill>
                  <a:srgbClr val="FFFFFF"/>
                </a:solidFill>
                <a:latin typeface="Rockwell"/>
              </a:rPr>
              <a:t>1.2B</a:t>
            </a:r>
            <a:r>
              <a:rPr lang="en-US" sz="1900" baseline="30000" dirty="0" smtClean="0">
                <a:solidFill>
                  <a:srgbClr val="FFFFFF"/>
                </a:solidFill>
              </a:rPr>
              <a:t>+</a:t>
            </a:r>
            <a:endParaRPr lang="en-US" sz="1900" baseline="30000" dirty="0" smtClean="0">
              <a:solidFill>
                <a:srgbClr val="FFFFFF"/>
              </a:solidFill>
              <a:latin typeface="Rockwell"/>
            </a:endParaRPr>
          </a:p>
        </p:txBody>
      </p:sp>
      <p:sp>
        <p:nvSpPr>
          <p:cNvPr id="16" name="TextBox 15"/>
          <p:cNvSpPr txBox="1"/>
          <p:nvPr userDrawn="1"/>
        </p:nvSpPr>
        <p:spPr bwMode="gray">
          <a:xfrm>
            <a:off x="443883" y="1660977"/>
            <a:ext cx="1902374" cy="338554"/>
          </a:xfrm>
          <a:prstGeom prst="rect">
            <a:avLst/>
          </a:prstGeom>
          <a:noFill/>
        </p:spPr>
        <p:txBody>
          <a:bodyPr wrap="square" lIns="0" tIns="0" rIns="0" bIns="0" rtlCol="0">
            <a:spAutoFit/>
          </a:bodyPr>
          <a:lstStyle/>
          <a:p>
            <a:pPr defTabSz="640060">
              <a:spcBef>
                <a:spcPts val="314"/>
              </a:spcBef>
            </a:pPr>
            <a:r>
              <a:rPr lang="en-US" sz="1100" dirty="0">
                <a:solidFill>
                  <a:srgbClr val="333E48"/>
                </a:solidFill>
                <a:latin typeface="Rockwell"/>
              </a:rPr>
              <a:t>Start with </a:t>
            </a:r>
            <a:r>
              <a:rPr lang="en-US" sz="1100" dirty="0" smtClean="0">
                <a:solidFill>
                  <a:srgbClr val="333E48"/>
                </a:solidFill>
                <a:latin typeface="Rockwell"/>
              </a:rPr>
              <a:t>best </a:t>
            </a:r>
            <a:br>
              <a:rPr lang="en-US" sz="1100" dirty="0" smtClean="0">
                <a:solidFill>
                  <a:srgbClr val="333E48"/>
                </a:solidFill>
                <a:latin typeface="Rockwell"/>
              </a:rPr>
            </a:br>
            <a:r>
              <a:rPr lang="en-US" sz="1100" dirty="0" smtClean="0">
                <a:solidFill>
                  <a:srgbClr val="333E48"/>
                </a:solidFill>
                <a:latin typeface="Rockwell"/>
              </a:rPr>
              <a:t>practices </a:t>
            </a:r>
            <a:r>
              <a:rPr lang="en-US" sz="1100" dirty="0">
                <a:solidFill>
                  <a:srgbClr val="333E48"/>
                </a:solidFill>
                <a:latin typeface="Rockwell"/>
              </a:rPr>
              <a:t>research</a:t>
            </a:r>
            <a:endParaRPr lang="en-US" sz="1100" dirty="0" smtClean="0">
              <a:solidFill>
                <a:srgbClr val="333E48"/>
              </a:solidFill>
              <a:latin typeface="Rockwell"/>
            </a:endParaRPr>
          </a:p>
        </p:txBody>
      </p:sp>
      <p:cxnSp>
        <p:nvCxnSpPr>
          <p:cNvPr id="17" name="Straight Connector 16"/>
          <p:cNvCxnSpPr/>
          <p:nvPr userDrawn="1"/>
        </p:nvCxnSpPr>
        <p:spPr bwMode="gray">
          <a:xfrm>
            <a:off x="443883" y="2120169"/>
            <a:ext cx="1592495" cy="0"/>
          </a:xfrm>
          <a:prstGeom prst="line">
            <a:avLst/>
          </a:prstGeom>
          <a:ln w="12700">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bwMode="gray">
          <a:xfrm>
            <a:off x="443883" y="2228199"/>
            <a:ext cx="1623412" cy="1355756"/>
          </a:xfrm>
          <a:prstGeom prst="rect">
            <a:avLst/>
          </a:prstGeom>
          <a:noFill/>
        </p:spPr>
        <p:txBody>
          <a:bodyPr wrap="square" lIns="0" tIns="0" rIns="0" bIns="0" numCol="1" spcCol="287213" rtlCol="0">
            <a:spAutoFit/>
          </a:bodyPr>
          <a:lstStyle/>
          <a:p>
            <a:pPr marL="72801" indent="-72801" defTabSz="640060">
              <a:lnSpc>
                <a:spcPct val="120000"/>
              </a:lnSpc>
              <a:spcBef>
                <a:spcPts val="503"/>
              </a:spcBef>
              <a:buFont typeface="Verdana" panose="020B0604030504040204" pitchFamily="34" charset="0"/>
              <a:buChar char="›"/>
            </a:pPr>
            <a:r>
              <a:rPr lang="en-US" sz="700" dirty="0">
                <a:solidFill>
                  <a:srgbClr val="333E48"/>
                </a:solidFill>
              </a:rPr>
              <a:t>Research Forums for presidents, provosts, chief business officers, and key academic </a:t>
            </a:r>
            <a:r>
              <a:rPr lang="en-US" sz="700" dirty="0" smtClean="0">
                <a:solidFill>
                  <a:srgbClr val="333E48"/>
                </a:solidFill>
              </a:rPr>
              <a:t>and </a:t>
            </a:r>
            <a:r>
              <a:rPr lang="en-US" sz="700" dirty="0">
                <a:solidFill>
                  <a:srgbClr val="333E48"/>
                </a:solidFill>
              </a:rPr>
              <a:t>administrative leaders</a:t>
            </a:r>
          </a:p>
          <a:p>
            <a:pPr marL="72801" indent="-72801" defTabSz="640060">
              <a:lnSpc>
                <a:spcPct val="120000"/>
              </a:lnSpc>
              <a:spcBef>
                <a:spcPts val="503"/>
              </a:spcBef>
              <a:buFont typeface="Verdana" panose="020B0604030504040204" pitchFamily="34" charset="0"/>
              <a:buChar char="›"/>
            </a:pPr>
            <a:r>
              <a:rPr lang="en-US" sz="700" dirty="0">
                <a:solidFill>
                  <a:srgbClr val="333E48"/>
                </a:solidFill>
              </a:rPr>
              <a:t>At the core of all we do</a:t>
            </a:r>
          </a:p>
          <a:p>
            <a:pPr marL="72801" indent="-72801" defTabSz="640060">
              <a:lnSpc>
                <a:spcPct val="120000"/>
              </a:lnSpc>
              <a:spcBef>
                <a:spcPts val="503"/>
              </a:spcBef>
              <a:buFont typeface="Verdana" panose="020B0604030504040204" pitchFamily="34" charset="0"/>
              <a:buChar char="›"/>
            </a:pPr>
            <a:r>
              <a:rPr lang="en-US" sz="700" dirty="0">
                <a:solidFill>
                  <a:srgbClr val="333E48"/>
                </a:solidFill>
              </a:rPr>
              <a:t>Peer-tested best practices research</a:t>
            </a:r>
          </a:p>
          <a:p>
            <a:pPr marL="72801" indent="-72801" defTabSz="640060">
              <a:lnSpc>
                <a:spcPct val="120000"/>
              </a:lnSpc>
              <a:spcBef>
                <a:spcPts val="503"/>
              </a:spcBef>
              <a:buFont typeface="Verdana" panose="020B0604030504040204" pitchFamily="34" charset="0"/>
              <a:buChar char="›"/>
            </a:pPr>
            <a:r>
              <a:rPr lang="en-US" sz="700" dirty="0">
                <a:solidFill>
                  <a:srgbClr val="333E48"/>
                </a:solidFill>
              </a:rPr>
              <a:t>Answers to the most </a:t>
            </a:r>
            <a:r>
              <a:rPr lang="en-US" sz="700" dirty="0" smtClean="0">
                <a:solidFill>
                  <a:srgbClr val="333E48"/>
                </a:solidFill>
              </a:rPr>
              <a:t/>
            </a:r>
            <a:br>
              <a:rPr lang="en-US" sz="700" dirty="0" smtClean="0">
                <a:solidFill>
                  <a:srgbClr val="333E48"/>
                </a:solidFill>
              </a:rPr>
            </a:br>
            <a:r>
              <a:rPr lang="en-US" sz="700" dirty="0" smtClean="0">
                <a:solidFill>
                  <a:srgbClr val="333E48"/>
                </a:solidFill>
              </a:rPr>
              <a:t>pressing </a:t>
            </a:r>
            <a:r>
              <a:rPr lang="en-US" sz="700" dirty="0">
                <a:solidFill>
                  <a:srgbClr val="333E48"/>
                </a:solidFill>
              </a:rPr>
              <a:t>issues</a:t>
            </a:r>
          </a:p>
        </p:txBody>
      </p:sp>
      <p:grpSp>
        <p:nvGrpSpPr>
          <p:cNvPr id="19" name="Group 18"/>
          <p:cNvGrpSpPr/>
          <p:nvPr userDrawn="1"/>
        </p:nvGrpSpPr>
        <p:grpSpPr bwMode="gray">
          <a:xfrm>
            <a:off x="2408758" y="1199689"/>
            <a:ext cx="2074156" cy="635464"/>
            <a:chOff x="3899893" y="1743330"/>
            <a:chExt cx="3358157" cy="998587"/>
          </a:xfrm>
        </p:grpSpPr>
        <p:sp>
          <p:nvSpPr>
            <p:cNvPr id="20" name="TextBox 19"/>
            <p:cNvSpPr txBox="1"/>
            <p:nvPr/>
          </p:nvSpPr>
          <p:spPr bwMode="gray">
            <a:xfrm>
              <a:off x="4076886" y="1743330"/>
              <a:ext cx="3181164" cy="798021"/>
            </a:xfrm>
            <a:prstGeom prst="rect">
              <a:avLst/>
            </a:prstGeom>
            <a:noFill/>
          </p:spPr>
          <p:txBody>
            <a:bodyPr wrap="square" lIns="0" tIns="0" rIns="0" bIns="0" rtlCol="0">
              <a:spAutoFit/>
            </a:bodyPr>
            <a:lstStyle/>
            <a:p>
              <a:pPr defTabSz="640060">
                <a:spcBef>
                  <a:spcPts val="314"/>
                </a:spcBef>
              </a:pPr>
              <a:r>
                <a:rPr lang="en-US" sz="1100" dirty="0">
                  <a:solidFill>
                    <a:srgbClr val="FFFFFF"/>
                  </a:solidFill>
                  <a:latin typeface="Rockwell"/>
                </a:rPr>
                <a:t>Then hardwire those insights into your organization using </a:t>
              </a:r>
              <a:r>
                <a:rPr lang="en-US" sz="1100" dirty="0" smtClean="0">
                  <a:solidFill>
                    <a:srgbClr val="FFFFFF"/>
                  </a:solidFill>
                  <a:latin typeface="Rockwell"/>
                </a:rPr>
                <a:t/>
              </a:r>
              <a:br>
                <a:rPr lang="en-US" sz="1100" dirty="0" smtClean="0">
                  <a:solidFill>
                    <a:srgbClr val="FFFFFF"/>
                  </a:solidFill>
                  <a:latin typeface="Rockwell"/>
                </a:rPr>
              </a:br>
              <a:r>
                <a:rPr lang="en-US" sz="1100" dirty="0" smtClean="0">
                  <a:solidFill>
                    <a:srgbClr val="FFFFFF"/>
                  </a:solidFill>
                  <a:latin typeface="Rockwell"/>
                </a:rPr>
                <a:t>our </a:t>
              </a:r>
              <a:r>
                <a:rPr lang="en-US" sz="1100" dirty="0">
                  <a:solidFill>
                    <a:srgbClr val="FFFFFF"/>
                  </a:solidFill>
                  <a:latin typeface="Rockwell"/>
                </a:rPr>
                <a:t>technology &amp; services</a:t>
              </a:r>
              <a:endParaRPr lang="en-US" sz="1100" dirty="0" smtClean="0">
                <a:solidFill>
                  <a:srgbClr val="FFFFFF"/>
                </a:solidFill>
                <a:latin typeface="Rockwell"/>
              </a:endParaRPr>
            </a:p>
          </p:txBody>
        </p:sp>
        <p:cxnSp>
          <p:nvCxnSpPr>
            <p:cNvPr id="21" name="Straight Connector 20"/>
            <p:cNvCxnSpPr/>
            <p:nvPr/>
          </p:nvCxnSpPr>
          <p:spPr bwMode="gray">
            <a:xfrm>
              <a:off x="4076886" y="2741917"/>
              <a:ext cx="3181164" cy="0"/>
            </a:xfrm>
            <a:prstGeom prst="line">
              <a:avLst/>
            </a:prstGeom>
            <a:ln w="12700">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2" name="Isosceles Triangle 21"/>
            <p:cNvSpPr/>
            <p:nvPr/>
          </p:nvSpPr>
          <p:spPr bwMode="gray">
            <a:xfrm rot="5400000">
              <a:off x="3892719" y="1849770"/>
              <a:ext cx="104024" cy="89675"/>
            </a:xfrm>
            <a:prstGeom prst="triangle">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defTabSz="640060">
                <a:spcBef>
                  <a:spcPts val="314"/>
                </a:spcBef>
              </a:pPr>
              <a:endParaRPr lang="en-US" sz="600" dirty="0" err="1" smtClean="0">
                <a:solidFill>
                  <a:srgbClr val="FFFFFF"/>
                </a:solidFill>
              </a:endParaRPr>
            </a:p>
          </p:txBody>
        </p:sp>
      </p:grpSp>
      <p:sp>
        <p:nvSpPr>
          <p:cNvPr id="23" name="Isosceles Triangle 22"/>
          <p:cNvSpPr/>
          <p:nvPr userDrawn="1"/>
        </p:nvSpPr>
        <p:spPr bwMode="gray">
          <a:xfrm rot="5400000">
            <a:off x="330671" y="1724357"/>
            <a:ext cx="66197" cy="55388"/>
          </a:xfrm>
          <a:prstGeom prst="triangle">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57443" tIns="28721" rIns="57443" bIns="28721" numCol="1" spcCol="0" rtlCol="0" fromWordArt="0" anchor="t" anchorCtr="0" forceAA="0" compatLnSpc="1">
            <a:prstTxWarp prst="textNoShape">
              <a:avLst/>
            </a:prstTxWarp>
            <a:noAutofit/>
          </a:bodyPr>
          <a:lstStyle/>
          <a:p>
            <a:pPr algn="ctr" defTabSz="640060">
              <a:spcBef>
                <a:spcPts val="314"/>
              </a:spcBef>
            </a:pPr>
            <a:endParaRPr lang="en-US" sz="600" dirty="0" err="1" smtClean="0">
              <a:solidFill>
                <a:srgbClr val="FFFFFF"/>
              </a:solidFill>
            </a:endParaRPr>
          </a:p>
        </p:txBody>
      </p:sp>
      <p:grpSp>
        <p:nvGrpSpPr>
          <p:cNvPr id="24" name="Group 23"/>
          <p:cNvGrpSpPr/>
          <p:nvPr userDrawn="1"/>
        </p:nvGrpSpPr>
        <p:grpSpPr bwMode="gray">
          <a:xfrm>
            <a:off x="2518076" y="2016336"/>
            <a:ext cx="1956813" cy="2499736"/>
            <a:chOff x="4076885" y="3026634"/>
            <a:chExt cx="3168174" cy="3928156"/>
          </a:xfrm>
        </p:grpSpPr>
        <p:sp>
          <p:nvSpPr>
            <p:cNvPr id="25" name="TextBox 24"/>
            <p:cNvSpPr txBox="1"/>
            <p:nvPr/>
          </p:nvSpPr>
          <p:spPr bwMode="gray">
            <a:xfrm>
              <a:off x="4076885" y="3026634"/>
              <a:ext cx="3168174" cy="1183401"/>
            </a:xfrm>
            <a:prstGeom prst="rect">
              <a:avLst/>
            </a:prstGeom>
            <a:noFill/>
          </p:spPr>
          <p:txBody>
            <a:bodyPr wrap="square" lIns="0" tIns="0" rIns="0" bIns="0" numCol="1" spcCol="457200" rtlCol="0">
              <a:spAutoFit/>
            </a:bodyPr>
            <a:lstStyle/>
            <a:p>
              <a:pPr defTabSz="640060">
                <a:lnSpc>
                  <a:spcPct val="120000"/>
                </a:lnSpc>
                <a:spcBef>
                  <a:spcPts val="503"/>
                </a:spcBef>
              </a:pPr>
              <a:r>
                <a:rPr lang="en-US" sz="800" b="1" dirty="0">
                  <a:solidFill>
                    <a:srgbClr val="FFFFFF"/>
                  </a:solidFill>
                </a:rPr>
                <a:t>Enrollment Management </a:t>
              </a:r>
            </a:p>
            <a:p>
              <a:pPr defTabSz="640060">
                <a:spcBef>
                  <a:spcPts val="188"/>
                </a:spcBef>
              </a:pPr>
              <a:r>
                <a:rPr lang="en-US" sz="600" dirty="0">
                  <a:solidFill>
                    <a:srgbClr val="FFFFFF"/>
                  </a:solidFill>
                </a:rPr>
                <a:t>Our </a:t>
              </a:r>
              <a:r>
                <a:rPr lang="en-US" sz="600" b="1" dirty="0">
                  <a:solidFill>
                    <a:srgbClr val="FFFFFF"/>
                  </a:solidFill>
                </a:rPr>
                <a:t>Royall &amp; Company </a:t>
              </a:r>
              <a:r>
                <a:rPr lang="en-US" sz="600" dirty="0">
                  <a:solidFill>
                    <a:srgbClr val="FFFFFF"/>
                  </a:solidFill>
                </a:rPr>
                <a:t>division provides </a:t>
              </a:r>
              <a:r>
                <a:rPr lang="en-US" sz="600" dirty="0" smtClean="0">
                  <a:solidFill>
                    <a:srgbClr val="FFFFFF"/>
                  </a:solidFill>
                </a:rPr>
                <a:t/>
              </a:r>
              <a:br>
                <a:rPr lang="en-US" sz="600" dirty="0" smtClean="0">
                  <a:solidFill>
                    <a:srgbClr val="FFFFFF"/>
                  </a:solidFill>
                </a:rPr>
              </a:br>
              <a:r>
                <a:rPr lang="en-US" sz="600" dirty="0" smtClean="0">
                  <a:solidFill>
                    <a:srgbClr val="FFFFFF"/>
                  </a:solidFill>
                </a:rPr>
                <a:t>data-driven </a:t>
              </a:r>
              <a:r>
                <a:rPr lang="en-US" sz="600" dirty="0">
                  <a:solidFill>
                    <a:srgbClr val="FFFFFF"/>
                  </a:solidFill>
                </a:rPr>
                <a:t>undergraduate and graduate solutions that target qualified prospective students; build relationships throughout the search, application, and yield process; and optimize financial aid resources.</a:t>
              </a:r>
            </a:p>
          </p:txBody>
        </p:sp>
        <p:sp>
          <p:nvSpPr>
            <p:cNvPr id="26" name="TextBox 25"/>
            <p:cNvSpPr txBox="1"/>
            <p:nvPr/>
          </p:nvSpPr>
          <p:spPr bwMode="gray">
            <a:xfrm>
              <a:off x="4076885" y="4475956"/>
              <a:ext cx="3168174" cy="1183401"/>
            </a:xfrm>
            <a:prstGeom prst="rect">
              <a:avLst/>
            </a:prstGeom>
            <a:noFill/>
          </p:spPr>
          <p:txBody>
            <a:bodyPr wrap="square" lIns="0" tIns="0" rIns="0" bIns="0" numCol="1" spcCol="457200" rtlCol="0">
              <a:spAutoFit/>
            </a:bodyPr>
            <a:lstStyle/>
            <a:p>
              <a:pPr defTabSz="640060">
                <a:lnSpc>
                  <a:spcPct val="120000"/>
                </a:lnSpc>
                <a:spcBef>
                  <a:spcPts val="503"/>
                </a:spcBef>
              </a:pPr>
              <a:r>
                <a:rPr lang="en-US" sz="800" b="1" dirty="0">
                  <a:solidFill>
                    <a:srgbClr val="FFFFFF"/>
                  </a:solidFill>
                </a:rPr>
                <a:t>Student Success </a:t>
              </a:r>
            </a:p>
            <a:p>
              <a:pPr defTabSz="640060">
                <a:spcBef>
                  <a:spcPts val="188"/>
                </a:spcBef>
              </a:pPr>
              <a:r>
                <a:rPr lang="en-US" sz="600" dirty="0">
                  <a:solidFill>
                    <a:srgbClr val="FFFFFF"/>
                  </a:solidFill>
                </a:rPr>
                <a:t>Members, including four- and two-year institutions, </a:t>
              </a:r>
              <a:r>
                <a:rPr lang="en-US" sz="600" dirty="0" smtClean="0">
                  <a:solidFill>
                    <a:srgbClr val="FFFFFF"/>
                  </a:solidFill>
                </a:rPr>
                <a:t>use </a:t>
              </a:r>
              <a:r>
                <a:rPr lang="en-US" sz="600" dirty="0">
                  <a:solidFill>
                    <a:srgbClr val="FFFFFF"/>
                  </a:solidFill>
                </a:rPr>
                <a:t>the </a:t>
              </a:r>
              <a:r>
                <a:rPr lang="en-US" sz="600" b="1" dirty="0">
                  <a:solidFill>
                    <a:srgbClr val="FFFFFF"/>
                  </a:solidFill>
                </a:rPr>
                <a:t>Student Success </a:t>
              </a:r>
              <a:r>
                <a:rPr lang="en-US" sz="600" b="1" dirty="0" smtClean="0">
                  <a:solidFill>
                    <a:srgbClr val="FFFFFF"/>
                  </a:solidFill>
                </a:rPr>
                <a:t>Collaborative</a:t>
              </a:r>
              <a:r>
                <a:rPr lang="en-US" sz="600" dirty="0" smtClean="0">
                  <a:solidFill>
                    <a:srgbClr val="FFFFFF"/>
                  </a:solidFill>
                </a:rPr>
                <a:t> </a:t>
              </a:r>
              <a:r>
                <a:rPr lang="en-US" sz="600" dirty="0">
                  <a:solidFill>
                    <a:srgbClr val="FFFFFF"/>
                  </a:solidFill>
                </a:rPr>
                <a:t>combination </a:t>
              </a:r>
              <a:r>
                <a:rPr lang="en-US" sz="600" dirty="0" smtClean="0">
                  <a:solidFill>
                    <a:srgbClr val="FFFFFF"/>
                  </a:solidFill>
                </a:rPr>
                <a:t>of </a:t>
              </a:r>
              <a:r>
                <a:rPr lang="en-US" sz="600" dirty="0">
                  <a:solidFill>
                    <a:srgbClr val="FFFFFF"/>
                  </a:solidFill>
                </a:rPr>
                <a:t>analytics, interaction and workflow technology, and consulting to support, </a:t>
              </a:r>
              <a:r>
                <a:rPr lang="en-US" sz="600" dirty="0" smtClean="0">
                  <a:solidFill>
                    <a:srgbClr val="FFFFFF"/>
                  </a:solidFill>
                </a:rPr>
                <a:t>retain, </a:t>
              </a:r>
              <a:r>
                <a:rPr lang="en-US" sz="600" dirty="0">
                  <a:solidFill>
                    <a:srgbClr val="FFFFFF"/>
                  </a:solidFill>
                </a:rPr>
                <a:t>and graduate </a:t>
              </a:r>
              <a:r>
                <a:rPr lang="en-US" sz="600" dirty="0" smtClean="0">
                  <a:solidFill>
                    <a:srgbClr val="FFFFFF"/>
                  </a:solidFill>
                </a:rPr>
                <a:t/>
              </a:r>
              <a:br>
                <a:rPr lang="en-US" sz="600" dirty="0" smtClean="0">
                  <a:solidFill>
                    <a:srgbClr val="FFFFFF"/>
                  </a:solidFill>
                </a:rPr>
              </a:br>
              <a:r>
                <a:rPr lang="en-US" sz="600" dirty="0" smtClean="0">
                  <a:solidFill>
                    <a:srgbClr val="FFFFFF"/>
                  </a:solidFill>
                </a:rPr>
                <a:t>more </a:t>
              </a:r>
              <a:r>
                <a:rPr lang="en-US" sz="600" dirty="0">
                  <a:solidFill>
                    <a:srgbClr val="FFFFFF"/>
                  </a:solidFill>
                </a:rPr>
                <a:t>students.</a:t>
              </a:r>
            </a:p>
          </p:txBody>
        </p:sp>
        <p:sp>
          <p:nvSpPr>
            <p:cNvPr id="27" name="TextBox 26"/>
            <p:cNvSpPr txBox="1"/>
            <p:nvPr/>
          </p:nvSpPr>
          <p:spPr bwMode="gray">
            <a:xfrm>
              <a:off x="4076885" y="5925277"/>
              <a:ext cx="3168174" cy="1029513"/>
            </a:xfrm>
            <a:prstGeom prst="rect">
              <a:avLst/>
            </a:prstGeom>
            <a:noFill/>
          </p:spPr>
          <p:txBody>
            <a:bodyPr wrap="square" lIns="0" tIns="0" rIns="0" bIns="0" numCol="1" spcCol="457200" rtlCol="0">
              <a:spAutoFit/>
            </a:bodyPr>
            <a:lstStyle/>
            <a:p>
              <a:pPr defTabSz="640060">
                <a:lnSpc>
                  <a:spcPct val="120000"/>
                </a:lnSpc>
                <a:spcBef>
                  <a:spcPts val="503"/>
                </a:spcBef>
              </a:pPr>
              <a:r>
                <a:rPr lang="en-US" sz="800" b="1" dirty="0">
                  <a:solidFill>
                    <a:srgbClr val="FFFFFF"/>
                  </a:solidFill>
                </a:rPr>
                <a:t>Growth and Academic Operations </a:t>
              </a:r>
            </a:p>
            <a:p>
              <a:pPr defTabSz="640060">
                <a:spcBef>
                  <a:spcPts val="188"/>
                </a:spcBef>
              </a:pPr>
              <a:r>
                <a:rPr lang="en-US" sz="600" dirty="0">
                  <a:solidFill>
                    <a:srgbClr val="FFFFFF"/>
                  </a:solidFill>
                </a:rPr>
                <a:t>Our </a:t>
              </a:r>
              <a:r>
                <a:rPr lang="en-US" sz="600" b="1" dirty="0">
                  <a:solidFill>
                    <a:srgbClr val="FFFFFF"/>
                  </a:solidFill>
                </a:rPr>
                <a:t>Academic Performance Solutions </a:t>
              </a:r>
              <a:r>
                <a:rPr lang="en-US" sz="600" dirty="0">
                  <a:solidFill>
                    <a:srgbClr val="FFFFFF"/>
                  </a:solidFill>
                </a:rPr>
                <a:t>group partners with university academic </a:t>
              </a:r>
              <a:r>
                <a:rPr lang="en-US" sz="600" dirty="0" smtClean="0">
                  <a:solidFill>
                    <a:srgbClr val="FFFFFF"/>
                  </a:solidFill>
                </a:rPr>
                <a:t>and </a:t>
              </a:r>
              <a:r>
                <a:rPr lang="en-US" sz="600" dirty="0">
                  <a:solidFill>
                    <a:srgbClr val="FFFFFF"/>
                  </a:solidFill>
                </a:rPr>
                <a:t>business leaders to help make smart resource trade-offs, improve academic efficiency, and grow academic program revenues.</a:t>
              </a:r>
            </a:p>
          </p:txBody>
        </p:sp>
      </p:grpSp>
      <p:pic>
        <p:nvPicPr>
          <p:cNvPr id="28" name="Picture 2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2814900" y="400869"/>
            <a:ext cx="1659990" cy="257116"/>
          </a:xfrm>
          <a:prstGeom prst="rect">
            <a:avLst/>
          </a:prstGeom>
        </p:spPr>
      </p:pic>
      <p:pic>
        <p:nvPicPr>
          <p:cNvPr id="29" name="Picture 2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315726" y="325765"/>
            <a:ext cx="1033285" cy="407324"/>
          </a:xfrm>
          <a:prstGeom prst="rect">
            <a:avLst/>
          </a:prstGeom>
        </p:spPr>
      </p:pic>
      <p:sp>
        <p:nvSpPr>
          <p:cNvPr id="31" name="Text Placeholder 1"/>
          <p:cNvSpPr txBox="1">
            <a:spLocks/>
          </p:cNvSpPr>
          <p:nvPr userDrawn="1"/>
        </p:nvSpPr>
        <p:spPr bwMode="gray">
          <a:xfrm>
            <a:off x="4893237" y="862843"/>
            <a:ext cx="1033280" cy="798134"/>
          </a:xfrm>
          <a:prstGeom prst="rect">
            <a:avLst/>
          </a:prstGeom>
          <a:solidFill>
            <a:srgbClr val="009900"/>
          </a:solidFill>
        </p:spPr>
        <p:txBody>
          <a:bodyPr vert="horz" wrap="square" lIns="40210" tIns="28721" rIns="40210" bIns="28721" rtlCol="0">
            <a:noAutofit/>
          </a:bodyPr>
          <a:lstStyle>
            <a:lvl1pPr marL="112713"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1pPr>
            <a:lvl2pPr marL="230188" indent="-117475"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8788" indent="-115888"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buFont typeface="Arial" pitchFamily="34" charset="0"/>
              <a:buNone/>
            </a:pPr>
            <a:endParaRPr lang="en-US" dirty="0">
              <a:solidFill>
                <a:srgbClr val="FFFFFF"/>
              </a:solidFill>
              <a:latin typeface="Arial" panose="020B0604020202020204" pitchFamily="34" charset="0"/>
              <a:cs typeface="Arial" panose="020B0604020202020204" pitchFamily="34" charset="0"/>
            </a:endParaRPr>
          </a:p>
        </p:txBody>
      </p:sp>
      <p:sp>
        <p:nvSpPr>
          <p:cNvPr id="32" name="TextBox 31"/>
          <p:cNvSpPr txBox="1"/>
          <p:nvPr userDrawn="1"/>
        </p:nvSpPr>
        <p:spPr bwMode="gray">
          <a:xfrm>
            <a:off x="4944864" y="898488"/>
            <a:ext cx="821379" cy="369332"/>
          </a:xfrm>
          <a:prstGeom prst="rect">
            <a:avLst/>
          </a:prstGeom>
          <a:noFill/>
        </p:spPr>
        <p:txBody>
          <a:bodyPr wrap="square" lIns="0" tIns="0" rIns="0" bIns="0" rtlCol="0">
            <a:spAutoFit/>
          </a:bodyPr>
          <a:lstStyle/>
          <a:p>
            <a:pPr defTabSz="640060">
              <a:spcBef>
                <a:spcPts val="314"/>
              </a:spcBef>
            </a:pPr>
            <a:r>
              <a:rPr lang="en-US" sz="800" b="1" dirty="0" smtClean="0">
                <a:solidFill>
                  <a:srgbClr val="FFFFFF"/>
                </a:solidFill>
                <a:latin typeface="Arial" panose="020B0604020202020204" pitchFamily="34" charset="0"/>
                <a:cs typeface="Arial" panose="020B0604020202020204" pitchFamily="34" charset="0"/>
              </a:rPr>
              <a:t>DO NOT EDIT THIS SLIDE FOR ANY PURPOSE</a:t>
            </a:r>
          </a:p>
        </p:txBody>
      </p:sp>
      <p:sp>
        <p:nvSpPr>
          <p:cNvPr id="33" name="TextBox 32"/>
          <p:cNvSpPr txBox="1"/>
          <p:nvPr userDrawn="1"/>
        </p:nvSpPr>
        <p:spPr>
          <a:xfrm>
            <a:off x="4944865" y="1326335"/>
            <a:ext cx="914462" cy="275833"/>
          </a:xfrm>
          <a:prstGeom prst="rect">
            <a:avLst/>
          </a:prstGeom>
          <a:noFill/>
        </p:spPr>
        <p:txBody>
          <a:bodyPr wrap="square" lIns="0" tIns="0" rIns="0" bIns="0" rtlCol="0">
            <a:spAutoFit/>
          </a:bodyPr>
          <a:lstStyle/>
          <a:p>
            <a:pPr defTabSz="640060">
              <a:spcBef>
                <a:spcPts val="314"/>
              </a:spcBef>
            </a:pPr>
            <a:r>
              <a:rPr lang="en-US" sz="500" dirty="0" smtClean="0">
                <a:solidFill>
                  <a:srgbClr val="FFFFFF"/>
                </a:solidFill>
                <a:latin typeface="Arial" panose="020B0604020202020204" pitchFamily="34" charset="0"/>
                <a:cs typeface="Arial" panose="020B0604020202020204" pitchFamily="34" charset="0"/>
              </a:rPr>
              <a:t>If an edit is necessary,</a:t>
            </a:r>
            <a:br>
              <a:rPr lang="en-US" sz="500" dirty="0" smtClean="0">
                <a:solidFill>
                  <a:srgbClr val="FFFFFF"/>
                </a:solidFill>
                <a:latin typeface="Arial" panose="020B0604020202020204" pitchFamily="34" charset="0"/>
                <a:cs typeface="Arial" panose="020B0604020202020204" pitchFamily="34" charset="0"/>
              </a:rPr>
            </a:br>
            <a:r>
              <a:rPr lang="en-US" sz="500" dirty="0" smtClean="0">
                <a:solidFill>
                  <a:srgbClr val="FFFFFF"/>
                </a:solidFill>
                <a:latin typeface="Arial" panose="020B0604020202020204" pitchFamily="34" charset="0"/>
                <a:cs typeface="Arial" panose="020B0604020202020204" pitchFamily="34" charset="0"/>
              </a:rPr>
              <a:t>please contact:</a:t>
            </a:r>
          </a:p>
          <a:p>
            <a:pPr defTabSz="640060">
              <a:spcBef>
                <a:spcPts val="314"/>
              </a:spcBef>
            </a:pPr>
            <a:r>
              <a:rPr lang="en-US" sz="500" b="1" dirty="0" smtClean="0">
                <a:solidFill>
                  <a:srgbClr val="FFFFFF"/>
                </a:solidFill>
                <a:latin typeface="Arial" panose="020B0604020202020204" pitchFamily="34" charset="0"/>
                <a:cs typeface="Arial" panose="020B0604020202020204" pitchFamily="34" charset="0"/>
              </a:rPr>
              <a:t>DSS_Template@advisory.com</a:t>
            </a:r>
            <a:endParaRPr lang="en-US" sz="500" b="1" i="1"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82502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redits + Legal Caveat">
    <p:spTree>
      <p:nvGrpSpPr>
        <p:cNvPr id="1" name=""/>
        <p:cNvGrpSpPr/>
        <p:nvPr/>
      </p:nvGrpSpPr>
      <p:grpSpPr>
        <a:xfrm>
          <a:off x="0" y="0"/>
          <a:ext cx="0" cy="0"/>
          <a:chOff x="0" y="0"/>
          <a:chExt cx="0" cy="0"/>
        </a:xfrm>
      </p:grpSpPr>
      <p:sp>
        <p:nvSpPr>
          <p:cNvPr id="14" name="Text Placeholder 5"/>
          <p:cNvSpPr>
            <a:spLocks noGrp="1"/>
          </p:cNvSpPr>
          <p:nvPr>
            <p:ph type="body" sz="quarter" idx="51" hasCustomPrompt="1"/>
          </p:nvPr>
        </p:nvSpPr>
        <p:spPr bwMode="gray">
          <a:xfrm>
            <a:off x="696834" y="1090968"/>
            <a:ext cx="2372061" cy="107722"/>
          </a:xfrm>
        </p:spPr>
        <p:txBody>
          <a:bodyPr/>
          <a:lstStyle>
            <a:lvl1pPr marL="0" indent="0">
              <a:spcBef>
                <a:spcPts val="0"/>
              </a:spcBef>
              <a:buNone/>
              <a:defRPr sz="700">
                <a:solidFill>
                  <a:schemeClr val="tx1"/>
                </a:solidFill>
              </a:defRPr>
            </a:lvl1pPr>
            <a:lvl2pPr marL="70806" indent="0">
              <a:spcBef>
                <a:spcPts val="126"/>
              </a:spcBef>
              <a:buNone/>
              <a:defRPr sz="700"/>
            </a:lvl2pPr>
            <a:lvl3pPr marL="144603" indent="0">
              <a:spcBef>
                <a:spcPts val="126"/>
              </a:spcBef>
              <a:buNone/>
              <a:defRPr sz="700"/>
            </a:lvl3pPr>
            <a:lvl4pPr marL="215410" indent="0">
              <a:spcBef>
                <a:spcPts val="126"/>
              </a:spcBef>
              <a:buNone/>
              <a:defRPr sz="700"/>
            </a:lvl4pPr>
            <a:lvl5pPr marL="288210" indent="0">
              <a:spcBef>
                <a:spcPts val="126"/>
              </a:spcBef>
              <a:buNone/>
              <a:defRPr sz="700"/>
            </a:lvl5pPr>
          </a:lstStyle>
          <a:p>
            <a:pPr lvl="0"/>
            <a:r>
              <a:rPr lang="en-US" dirty="0" smtClean="0"/>
              <a:t>Project Director (click to add desired text)</a:t>
            </a:r>
          </a:p>
        </p:txBody>
      </p:sp>
      <p:sp>
        <p:nvSpPr>
          <p:cNvPr id="16" name="Text Placeholder 7"/>
          <p:cNvSpPr>
            <a:spLocks noGrp="1"/>
          </p:cNvSpPr>
          <p:nvPr>
            <p:ph type="body" sz="quarter" idx="52" hasCustomPrompt="1"/>
          </p:nvPr>
        </p:nvSpPr>
        <p:spPr bwMode="gray">
          <a:xfrm>
            <a:off x="696834" y="1239148"/>
            <a:ext cx="2372061" cy="92333"/>
          </a:xfrm>
        </p:spPr>
        <p:txBody>
          <a:bodyPr/>
          <a:lstStyle>
            <a:lvl1pPr marL="0" indent="0">
              <a:spcBef>
                <a:spcPts val="126"/>
              </a:spcBef>
              <a:buNone/>
              <a:defRPr>
                <a:solidFill>
                  <a:schemeClr val="accent3"/>
                </a:solidFill>
              </a:defRPr>
            </a:lvl1pPr>
            <a:lvl2pPr marL="70806" indent="0">
              <a:buNone/>
              <a:defRPr>
                <a:solidFill>
                  <a:schemeClr val="accent3"/>
                </a:solidFill>
              </a:defRPr>
            </a:lvl2pPr>
            <a:lvl3pPr marL="144603" indent="0">
              <a:buNone/>
              <a:defRPr>
                <a:solidFill>
                  <a:schemeClr val="accent3"/>
                </a:solidFill>
              </a:defRPr>
            </a:lvl3pPr>
            <a:lvl4pPr marL="215410" indent="0">
              <a:buNone/>
              <a:defRPr>
                <a:solidFill>
                  <a:schemeClr val="accent3"/>
                </a:solidFill>
              </a:defRPr>
            </a:lvl4pPr>
            <a:lvl5pPr marL="288210" indent="0">
              <a:buNone/>
              <a:defRPr>
                <a:solidFill>
                  <a:schemeClr val="accent3"/>
                </a:solidFill>
              </a:defRPr>
            </a:lvl5pPr>
          </a:lstStyle>
          <a:p>
            <a:pPr lvl="0"/>
            <a:r>
              <a:rPr lang="en-US" dirty="0" smtClean="0"/>
              <a:t>Add Name(s) Here</a:t>
            </a:r>
          </a:p>
        </p:txBody>
      </p:sp>
      <p:sp>
        <p:nvSpPr>
          <p:cNvPr id="17" name="Text Placeholder 9"/>
          <p:cNvSpPr>
            <a:spLocks noGrp="1"/>
          </p:cNvSpPr>
          <p:nvPr>
            <p:ph type="body" sz="quarter" idx="53" hasCustomPrompt="1"/>
          </p:nvPr>
        </p:nvSpPr>
        <p:spPr bwMode="gray">
          <a:xfrm>
            <a:off x="696834" y="1506403"/>
            <a:ext cx="2372061" cy="107722"/>
          </a:xfrm>
        </p:spPr>
        <p:txBody>
          <a:bodyPr/>
          <a:lstStyle>
            <a:lvl1pPr marL="0" indent="0">
              <a:spcBef>
                <a:spcPts val="0"/>
              </a:spcBef>
              <a:buNone/>
              <a:defRPr sz="700">
                <a:solidFill>
                  <a:schemeClr val="tx1"/>
                </a:solidFill>
              </a:defRPr>
            </a:lvl1pPr>
            <a:lvl2pPr marL="70806" indent="0">
              <a:spcBef>
                <a:spcPts val="0"/>
              </a:spcBef>
              <a:buNone/>
              <a:defRPr sz="700"/>
            </a:lvl2pPr>
            <a:lvl3pPr marL="144603" indent="0">
              <a:spcBef>
                <a:spcPts val="0"/>
              </a:spcBef>
              <a:buNone/>
              <a:defRPr sz="700"/>
            </a:lvl3pPr>
            <a:lvl4pPr marL="215410" indent="0">
              <a:spcBef>
                <a:spcPts val="0"/>
              </a:spcBef>
              <a:buNone/>
              <a:defRPr sz="700"/>
            </a:lvl4pPr>
            <a:lvl5pPr marL="288210" indent="0">
              <a:spcBef>
                <a:spcPts val="0"/>
              </a:spcBef>
              <a:buNone/>
              <a:defRPr sz="700"/>
            </a:lvl5pPr>
          </a:lstStyle>
          <a:p>
            <a:pPr lvl="0"/>
            <a:r>
              <a:rPr lang="en-US" dirty="0" smtClean="0"/>
              <a:t>Contributing Consultants (click to add desired text)</a:t>
            </a:r>
          </a:p>
        </p:txBody>
      </p:sp>
      <p:sp>
        <p:nvSpPr>
          <p:cNvPr id="18" name="Text Placeholder 13"/>
          <p:cNvSpPr>
            <a:spLocks noGrp="1"/>
          </p:cNvSpPr>
          <p:nvPr>
            <p:ph type="body" sz="quarter" idx="54" hasCustomPrompt="1"/>
          </p:nvPr>
        </p:nvSpPr>
        <p:spPr bwMode="gray">
          <a:xfrm>
            <a:off x="696834" y="1654584"/>
            <a:ext cx="2372061" cy="92333"/>
          </a:xfrm>
        </p:spPr>
        <p:txBody>
          <a:bodyPr/>
          <a:lstStyle>
            <a:lvl1pPr marL="0" indent="0">
              <a:spcBef>
                <a:spcPts val="126"/>
              </a:spcBef>
              <a:buNone/>
              <a:defRPr>
                <a:solidFill>
                  <a:schemeClr val="accent3"/>
                </a:solidFill>
              </a:defRPr>
            </a:lvl1pPr>
            <a:lvl2pPr marL="70806" indent="0">
              <a:spcBef>
                <a:spcPts val="126"/>
              </a:spcBef>
              <a:buNone/>
              <a:defRPr>
                <a:solidFill>
                  <a:schemeClr val="accent3"/>
                </a:solidFill>
              </a:defRPr>
            </a:lvl2pPr>
            <a:lvl3pPr marL="144603" indent="0">
              <a:spcBef>
                <a:spcPts val="126"/>
              </a:spcBef>
              <a:buNone/>
              <a:defRPr>
                <a:solidFill>
                  <a:schemeClr val="accent3"/>
                </a:solidFill>
              </a:defRPr>
            </a:lvl3pPr>
            <a:lvl4pPr marL="215410" indent="0">
              <a:spcBef>
                <a:spcPts val="126"/>
              </a:spcBef>
              <a:buNone/>
              <a:defRPr>
                <a:solidFill>
                  <a:schemeClr val="accent3"/>
                </a:solidFill>
              </a:defRPr>
            </a:lvl4pPr>
            <a:lvl5pPr marL="288210" indent="0">
              <a:spcBef>
                <a:spcPts val="126"/>
              </a:spcBef>
              <a:buNone/>
              <a:defRPr>
                <a:solidFill>
                  <a:schemeClr val="accent3"/>
                </a:solidFill>
              </a:defRPr>
            </a:lvl5pPr>
          </a:lstStyle>
          <a:p>
            <a:pPr lvl="0"/>
            <a:r>
              <a:rPr lang="en-US" dirty="0" smtClean="0"/>
              <a:t>Add Name(s) Here</a:t>
            </a:r>
          </a:p>
        </p:txBody>
      </p:sp>
      <p:sp>
        <p:nvSpPr>
          <p:cNvPr id="19" name="Text Placeholder 15"/>
          <p:cNvSpPr>
            <a:spLocks noGrp="1"/>
          </p:cNvSpPr>
          <p:nvPr>
            <p:ph type="body" sz="quarter" idx="55" hasCustomPrompt="1"/>
          </p:nvPr>
        </p:nvSpPr>
        <p:spPr bwMode="gray">
          <a:xfrm>
            <a:off x="696834" y="1926658"/>
            <a:ext cx="2372061" cy="107722"/>
          </a:xfrm>
        </p:spPr>
        <p:txBody>
          <a:bodyPr/>
          <a:lstStyle>
            <a:lvl1pPr marL="0" indent="0">
              <a:spcBef>
                <a:spcPts val="0"/>
              </a:spcBef>
              <a:buNone/>
              <a:defRPr sz="700">
                <a:solidFill>
                  <a:schemeClr val="tx1"/>
                </a:solidFill>
              </a:defRPr>
            </a:lvl1pPr>
            <a:lvl2pPr>
              <a:spcBef>
                <a:spcPts val="0"/>
              </a:spcBef>
              <a:defRPr sz="700"/>
            </a:lvl2pPr>
            <a:lvl3pPr>
              <a:spcBef>
                <a:spcPts val="0"/>
              </a:spcBef>
              <a:defRPr sz="700"/>
            </a:lvl3pPr>
            <a:lvl4pPr>
              <a:spcBef>
                <a:spcPts val="0"/>
              </a:spcBef>
              <a:defRPr sz="700"/>
            </a:lvl4pPr>
            <a:lvl5pPr>
              <a:spcBef>
                <a:spcPts val="0"/>
              </a:spcBef>
              <a:defRPr sz="700"/>
            </a:lvl5pPr>
          </a:lstStyle>
          <a:p>
            <a:pPr lvl="0"/>
            <a:r>
              <a:rPr lang="en-US" dirty="0" smtClean="0"/>
              <a:t>Design Consultant (click to add desired text)</a:t>
            </a:r>
          </a:p>
        </p:txBody>
      </p:sp>
      <p:sp>
        <p:nvSpPr>
          <p:cNvPr id="20" name="Text Placeholder 17"/>
          <p:cNvSpPr>
            <a:spLocks noGrp="1"/>
          </p:cNvSpPr>
          <p:nvPr>
            <p:ph type="body" sz="quarter" idx="56" hasCustomPrompt="1"/>
          </p:nvPr>
        </p:nvSpPr>
        <p:spPr bwMode="gray">
          <a:xfrm>
            <a:off x="696834" y="2074838"/>
            <a:ext cx="2372061" cy="92333"/>
          </a:xfrm>
        </p:spPr>
        <p:txBody>
          <a:bodyPr/>
          <a:lstStyle>
            <a:lvl1pPr marL="0" indent="0">
              <a:spcBef>
                <a:spcPts val="126"/>
              </a:spcBef>
              <a:buNone/>
              <a:defRPr>
                <a:solidFill>
                  <a:schemeClr val="accent3"/>
                </a:solidFill>
              </a:defRPr>
            </a:lvl1pPr>
            <a:lvl2pPr marL="70806" indent="0">
              <a:spcBef>
                <a:spcPts val="126"/>
              </a:spcBef>
              <a:buNone/>
              <a:defRPr/>
            </a:lvl2pPr>
            <a:lvl3pPr marL="144603" indent="0">
              <a:spcBef>
                <a:spcPts val="126"/>
              </a:spcBef>
              <a:buNone/>
              <a:defRPr/>
            </a:lvl3pPr>
            <a:lvl4pPr marL="215410" indent="0">
              <a:spcBef>
                <a:spcPts val="126"/>
              </a:spcBef>
              <a:buNone/>
              <a:defRPr/>
            </a:lvl4pPr>
            <a:lvl5pPr marL="288210" indent="0">
              <a:spcBef>
                <a:spcPts val="126"/>
              </a:spcBef>
              <a:buNone/>
              <a:defRPr/>
            </a:lvl5pPr>
          </a:lstStyle>
          <a:p>
            <a:pPr lvl="0"/>
            <a:r>
              <a:rPr lang="en-US" dirty="0" smtClean="0"/>
              <a:t>Add Name(s) Here</a:t>
            </a:r>
          </a:p>
        </p:txBody>
      </p:sp>
      <p:sp>
        <p:nvSpPr>
          <p:cNvPr id="21" name="Text Placeholder 19"/>
          <p:cNvSpPr>
            <a:spLocks noGrp="1"/>
          </p:cNvSpPr>
          <p:nvPr>
            <p:ph type="body" sz="quarter" idx="57" hasCustomPrompt="1"/>
          </p:nvPr>
        </p:nvSpPr>
        <p:spPr bwMode="gray">
          <a:xfrm>
            <a:off x="696834" y="2346383"/>
            <a:ext cx="2372061" cy="107722"/>
          </a:xfrm>
        </p:spPr>
        <p:txBody>
          <a:bodyPr/>
          <a:lstStyle>
            <a:lvl1pPr marL="0" indent="0">
              <a:spcBef>
                <a:spcPts val="0"/>
              </a:spcBef>
              <a:buNone/>
              <a:defRPr sz="700">
                <a:solidFill>
                  <a:schemeClr val="tx1"/>
                </a:solidFill>
              </a:defRPr>
            </a:lvl1pPr>
            <a:lvl2pPr marL="70806" indent="0">
              <a:spcBef>
                <a:spcPts val="0"/>
              </a:spcBef>
              <a:buNone/>
              <a:defRPr sz="700"/>
            </a:lvl2pPr>
            <a:lvl3pPr marL="144603" indent="0">
              <a:spcBef>
                <a:spcPts val="0"/>
              </a:spcBef>
              <a:buNone/>
              <a:defRPr sz="700"/>
            </a:lvl3pPr>
            <a:lvl4pPr marL="215410" indent="0">
              <a:spcBef>
                <a:spcPts val="0"/>
              </a:spcBef>
              <a:buNone/>
              <a:defRPr sz="700"/>
            </a:lvl4pPr>
            <a:lvl5pPr marL="288210" indent="0">
              <a:spcBef>
                <a:spcPts val="0"/>
              </a:spcBef>
              <a:buNone/>
              <a:defRPr sz="700"/>
            </a:lvl5pPr>
          </a:lstStyle>
          <a:p>
            <a:pPr lvl="0"/>
            <a:r>
              <a:rPr lang="en-US" dirty="0" smtClean="0"/>
              <a:t>Executive Director (click to add desired text)</a:t>
            </a:r>
          </a:p>
        </p:txBody>
      </p:sp>
      <p:sp>
        <p:nvSpPr>
          <p:cNvPr id="22" name="Text Placeholder 21"/>
          <p:cNvSpPr>
            <a:spLocks noGrp="1"/>
          </p:cNvSpPr>
          <p:nvPr>
            <p:ph type="body" sz="quarter" idx="58" hasCustomPrompt="1"/>
          </p:nvPr>
        </p:nvSpPr>
        <p:spPr bwMode="gray">
          <a:xfrm>
            <a:off x="696834" y="2494563"/>
            <a:ext cx="2372061" cy="92333"/>
          </a:xfrm>
        </p:spPr>
        <p:txBody>
          <a:bodyPr/>
          <a:lstStyle>
            <a:lvl1pPr marL="0" indent="0">
              <a:spcBef>
                <a:spcPts val="126"/>
              </a:spcBef>
              <a:buNone/>
              <a:defRPr>
                <a:solidFill>
                  <a:schemeClr val="accent3"/>
                </a:solidFill>
              </a:defRPr>
            </a:lvl1pPr>
            <a:lvl2pPr marL="70806" indent="0">
              <a:spcBef>
                <a:spcPts val="126"/>
              </a:spcBef>
              <a:buNone/>
              <a:defRPr>
                <a:solidFill>
                  <a:schemeClr val="accent3"/>
                </a:solidFill>
              </a:defRPr>
            </a:lvl2pPr>
            <a:lvl3pPr marL="144603" indent="0">
              <a:spcBef>
                <a:spcPts val="126"/>
              </a:spcBef>
              <a:buNone/>
              <a:defRPr>
                <a:solidFill>
                  <a:schemeClr val="accent3"/>
                </a:solidFill>
              </a:defRPr>
            </a:lvl3pPr>
            <a:lvl4pPr marL="215410" indent="0">
              <a:spcBef>
                <a:spcPts val="126"/>
              </a:spcBef>
              <a:buNone/>
              <a:defRPr>
                <a:solidFill>
                  <a:schemeClr val="accent3"/>
                </a:solidFill>
              </a:defRPr>
            </a:lvl4pPr>
            <a:lvl5pPr marL="288210" indent="0">
              <a:spcBef>
                <a:spcPts val="126"/>
              </a:spcBef>
              <a:buNone/>
              <a:defRPr>
                <a:solidFill>
                  <a:schemeClr val="accent3"/>
                </a:solidFill>
              </a:defRPr>
            </a:lvl5pPr>
          </a:lstStyle>
          <a:p>
            <a:pPr lvl="0"/>
            <a:r>
              <a:rPr lang="en-US" dirty="0" smtClean="0"/>
              <a:t>Add Name(s) Here</a:t>
            </a:r>
          </a:p>
        </p:txBody>
      </p:sp>
      <p:sp>
        <p:nvSpPr>
          <p:cNvPr id="4" name="Title 3"/>
          <p:cNvSpPr>
            <a:spLocks noGrp="1"/>
          </p:cNvSpPr>
          <p:nvPr>
            <p:ph type="title" hasCustomPrompt="1"/>
          </p:nvPr>
        </p:nvSpPr>
        <p:spPr bwMode="gray">
          <a:xfrm>
            <a:off x="318201" y="441996"/>
            <a:ext cx="2763090" cy="200055"/>
          </a:xfrm>
        </p:spPr>
        <p:txBody>
          <a:bodyPr anchor="t" anchorCtr="0"/>
          <a:lstStyle>
            <a:lvl1pPr>
              <a:defRPr baseline="0"/>
            </a:lvl1pPr>
          </a:lstStyle>
          <a:p>
            <a:r>
              <a:rPr lang="en-US" dirty="0" smtClean="0"/>
              <a:t>Insert Program Name Here</a:t>
            </a:r>
            <a:endParaRPr lang="en-US" dirty="0"/>
          </a:p>
        </p:txBody>
      </p:sp>
      <p:cxnSp>
        <p:nvCxnSpPr>
          <p:cNvPr id="23" name="Straight Connector 22"/>
          <p:cNvCxnSpPr/>
          <p:nvPr userDrawn="1"/>
        </p:nvCxnSpPr>
        <p:spPr bwMode="gray">
          <a:xfrm>
            <a:off x="3441065" y="485920"/>
            <a:ext cx="0" cy="5281834"/>
          </a:xfrm>
          <a:prstGeom prst="line">
            <a:avLst/>
          </a:prstGeom>
          <a:ln w="6350">
            <a:solidFill>
              <a:schemeClr val="accent3"/>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24" name="TextBox 23"/>
          <p:cNvSpPr txBox="1"/>
          <p:nvPr userDrawn="1"/>
        </p:nvSpPr>
        <p:spPr bwMode="gray">
          <a:xfrm>
            <a:off x="3486166" y="480339"/>
            <a:ext cx="999654" cy="5331765"/>
          </a:xfrm>
          <a:prstGeom prst="rect">
            <a:avLst/>
          </a:prstGeom>
          <a:noFill/>
        </p:spPr>
        <p:txBody>
          <a:bodyPr wrap="square" lIns="0" tIns="0" rIns="0" bIns="0" rtlCol="0">
            <a:noAutofit/>
          </a:bodyPr>
          <a:lstStyle/>
          <a:p>
            <a:pPr defTabSz="640060">
              <a:spcBef>
                <a:spcPts val="251"/>
              </a:spcBef>
            </a:pPr>
            <a:r>
              <a:rPr lang="en-US" sz="300" b="1" dirty="0" smtClean="0">
                <a:solidFill>
                  <a:srgbClr val="333E48"/>
                </a:solidFill>
              </a:rPr>
              <a:t>LEGAL CAVEAT</a:t>
            </a:r>
          </a:p>
          <a:p>
            <a:pPr defTabSz="640060">
              <a:spcBef>
                <a:spcPts val="251"/>
              </a:spcBef>
            </a:pPr>
            <a:r>
              <a:rPr lang="en-US" sz="300" dirty="0" smtClean="0">
                <a:solidFill>
                  <a:srgbClr val="333E48"/>
                </a:solidFill>
              </a:rPr>
              <a:t>EAB is a division of The Advisory Board Company (“EAB”). EAB has made efforts to verify the accuracy of the information it provides to members. This report relies on data obtained from many sources, however, and EAB cannot guarantee the accuracy of the information provided or any analysis based thereon. In addition, neither EAB nor any of its affiliates (each, an “EAB Organization”) is in the business</a:t>
            </a:r>
            <a:br>
              <a:rPr lang="en-US" sz="300" dirty="0" smtClean="0">
                <a:solidFill>
                  <a:srgbClr val="333E48"/>
                </a:solidFill>
              </a:rPr>
            </a:br>
            <a:r>
              <a:rPr lang="en-US" sz="300" dirty="0" smtClean="0">
                <a:solidFill>
                  <a:srgbClr val="333E48"/>
                </a:solidFill>
              </a:rPr>
              <a:t>of giving legal, medical, accounting, or other professional advice, and its reports should</a:t>
            </a:r>
            <a:br>
              <a:rPr lang="en-US" sz="300" dirty="0" smtClean="0">
                <a:solidFill>
                  <a:srgbClr val="333E48"/>
                </a:solidFill>
              </a:rPr>
            </a:br>
            <a:r>
              <a:rPr lang="en-US" sz="300" dirty="0" smtClean="0">
                <a:solidFill>
                  <a:srgbClr val="333E48"/>
                </a:solidFill>
              </a:rPr>
              <a:t>not be construed as professional advice. In particular, members should not rely on any legal commentary in this report as a basis for action,</a:t>
            </a:r>
            <a:br>
              <a:rPr lang="en-US" sz="300" dirty="0" smtClean="0">
                <a:solidFill>
                  <a:srgbClr val="333E48"/>
                </a:solidFill>
              </a:rPr>
            </a:br>
            <a:r>
              <a:rPr lang="en-US" sz="300" dirty="0" smtClean="0">
                <a:solidFill>
                  <a:srgbClr val="333E48"/>
                </a:solidFill>
              </a:rPr>
              <a:t>or assume that any tactics described herein would be permitted by applicable law or appropriate for a given member’s situation. Members are advised to consult with appropriate professionals concerning legal, medical, tax, or accounting issues, before implementing any of these tactics.</a:t>
            </a:r>
            <a:br>
              <a:rPr lang="en-US" sz="300" dirty="0" smtClean="0">
                <a:solidFill>
                  <a:srgbClr val="333E48"/>
                </a:solidFill>
              </a:rPr>
            </a:br>
            <a:r>
              <a:rPr lang="en-US" sz="300" dirty="0" smtClean="0">
                <a:solidFill>
                  <a:srgbClr val="333E48"/>
                </a:solidFill>
              </a:rPr>
              <a:t>No EAB Organization or any of its respective officers, directors, employees, or agents shall be liable for any claims, liabilities, or expenses relating to (a) any errors or omissions in this report, whether caused by any EAB organization, or any of their respective employees or agents,</a:t>
            </a:r>
            <a:br>
              <a:rPr lang="en-US" sz="300" dirty="0" smtClean="0">
                <a:solidFill>
                  <a:srgbClr val="333E48"/>
                </a:solidFill>
              </a:rPr>
            </a:br>
            <a:r>
              <a:rPr lang="en-US" sz="300" dirty="0" smtClean="0">
                <a:solidFill>
                  <a:srgbClr val="333E48"/>
                </a:solidFill>
              </a:rPr>
              <a:t>or sources or other third parties, (b) any recommendation or graded ranking by any</a:t>
            </a:r>
            <a:br>
              <a:rPr lang="en-US" sz="300" dirty="0" smtClean="0">
                <a:solidFill>
                  <a:srgbClr val="333E48"/>
                </a:solidFill>
              </a:rPr>
            </a:br>
            <a:r>
              <a:rPr lang="en-US" sz="300" dirty="0" smtClean="0">
                <a:solidFill>
                  <a:srgbClr val="333E48"/>
                </a:solidFill>
              </a:rPr>
              <a:t>EAB Organization, or (c) failure of member and</a:t>
            </a:r>
            <a:br>
              <a:rPr lang="en-US" sz="300" dirty="0" smtClean="0">
                <a:solidFill>
                  <a:srgbClr val="333E48"/>
                </a:solidFill>
              </a:rPr>
            </a:br>
            <a:r>
              <a:rPr lang="en-US" sz="300" dirty="0" smtClean="0">
                <a:solidFill>
                  <a:srgbClr val="333E48"/>
                </a:solidFill>
              </a:rPr>
              <a:t>its employees and agents to abide by the terms set forth herein.</a:t>
            </a:r>
          </a:p>
          <a:p>
            <a:pPr defTabSz="640060">
              <a:spcBef>
                <a:spcPts val="251"/>
              </a:spcBef>
            </a:pPr>
            <a:r>
              <a:rPr lang="en-US" sz="300" dirty="0" smtClean="0">
                <a:solidFill>
                  <a:srgbClr val="333E48"/>
                </a:solidFill>
              </a:rPr>
              <a:t>EAB, Education Advisory Board, The Advisory Board Company, Royall, and Royall &amp; Company are registered trademarks of The Advisory Board Company in the United States and other countries. Members are not permitted to use these trademarks, or any other trademark, product name, service name, trade name, and logo of any EAB Organization without prior written consent of EAB. Other trademarks, product names, service names, trade names, and logos used within these pages are the property of their respective holders. Use of other company trademarks, product names, service names,</a:t>
            </a:r>
            <a:br>
              <a:rPr lang="en-US" sz="300" dirty="0" smtClean="0">
                <a:solidFill>
                  <a:srgbClr val="333E48"/>
                </a:solidFill>
              </a:rPr>
            </a:br>
            <a:r>
              <a:rPr lang="en-US" sz="300" dirty="0" smtClean="0">
                <a:solidFill>
                  <a:srgbClr val="333E48"/>
                </a:solidFill>
              </a:rPr>
              <a:t>trade names, and logos or images of the same does not necessarily constitute (a) an endorsement by such company of an EAB Organization and its products and services, or (b) an endorsement of the company or its products or services by an EAB Organization. No EAB Organization is affiliated with any such company.</a:t>
            </a:r>
          </a:p>
          <a:p>
            <a:pPr defTabSz="640060">
              <a:spcBef>
                <a:spcPts val="754"/>
              </a:spcBef>
            </a:pPr>
            <a:r>
              <a:rPr lang="en-US" sz="300" b="1" dirty="0" smtClean="0">
                <a:solidFill>
                  <a:srgbClr val="333E48"/>
                </a:solidFill>
              </a:rPr>
              <a:t>IMPORTANT: Please read the following.</a:t>
            </a:r>
          </a:p>
          <a:p>
            <a:pPr defTabSz="640060">
              <a:spcBef>
                <a:spcPts val="251"/>
              </a:spcBef>
            </a:pPr>
            <a:r>
              <a:rPr lang="en-US" sz="300" dirty="0" smtClean="0">
                <a:solidFill>
                  <a:srgbClr val="333E48"/>
                </a:solidFill>
              </a:rPr>
              <a:t>EAB has prepared this report for the exclusive</a:t>
            </a:r>
            <a:br>
              <a:rPr lang="en-US" sz="300" dirty="0" smtClean="0">
                <a:solidFill>
                  <a:srgbClr val="333E48"/>
                </a:solidFill>
              </a:rPr>
            </a:br>
            <a:r>
              <a:rPr lang="en-US" sz="300" dirty="0" smtClean="0">
                <a:solidFill>
                  <a:srgbClr val="333E48"/>
                </a:solidFill>
              </a:rPr>
              <a:t>use of its members. Each member acknowledges and agrees that this report and the information contained herein (collectively, the “Report”) are confidential and proprietary to EAB. By accepting delivery of this Report, each member agrees to abide by the terms as stated herein, including</a:t>
            </a:r>
            <a:br>
              <a:rPr lang="en-US" sz="300" dirty="0" smtClean="0">
                <a:solidFill>
                  <a:srgbClr val="333E48"/>
                </a:solidFill>
              </a:rPr>
            </a:br>
            <a:r>
              <a:rPr lang="en-US" sz="300" dirty="0" smtClean="0">
                <a:solidFill>
                  <a:srgbClr val="333E48"/>
                </a:solidFill>
              </a:rPr>
              <a:t>the following:</a:t>
            </a:r>
          </a:p>
          <a:p>
            <a:pPr marL="70806" indent="-70806" defTabSz="640060">
              <a:spcBef>
                <a:spcPts val="251"/>
              </a:spcBef>
            </a:pPr>
            <a:r>
              <a:rPr lang="en-US" sz="300" dirty="0" smtClean="0">
                <a:solidFill>
                  <a:srgbClr val="333E48"/>
                </a:solidFill>
              </a:rPr>
              <a:t>1.	All right, title, and interest in and to this Report is owned by an EAB Organization. Except as stated herein, no right, license, permission, or interest of any kind in this Report is intended to be given, transferred to, or acquired by a member. Each member is authorized to use this Report only to the extent expressly authorized herein.</a:t>
            </a:r>
          </a:p>
          <a:p>
            <a:pPr marL="70806" indent="-70806" defTabSz="640060">
              <a:spcBef>
                <a:spcPts val="251"/>
              </a:spcBef>
            </a:pPr>
            <a:r>
              <a:rPr lang="en-US" sz="300" dirty="0" smtClean="0">
                <a:solidFill>
                  <a:srgbClr val="333E48"/>
                </a:solidFill>
              </a:rPr>
              <a:t>2.	Each member shall not sell, license, republish, or post online or otherwise this Report, in part or in whole. Each member shall not disseminate or permit the use of, and shall take reasonable precautions to prevent such dissemination or use of, this Report by (a) any of its employees and agents (except as stated below), or (b) any third party.</a:t>
            </a:r>
          </a:p>
          <a:p>
            <a:pPr marL="70806" indent="-70806" defTabSz="640060">
              <a:spcBef>
                <a:spcPts val="251"/>
              </a:spcBef>
            </a:pPr>
            <a:r>
              <a:rPr lang="en-US" sz="300" dirty="0" smtClean="0">
                <a:solidFill>
                  <a:srgbClr val="333E48"/>
                </a:solidFill>
              </a:rPr>
              <a:t>3.	Each member may make this Report available solely to those of its employees and agents who (a) are registered for the workshop or membership program of which this Report is a part, (b) require access to this Report in order to learn from the information described herein, and (c) agree not to disclose this Report to other employees or agents or any third party. Each member shall use, and shall ensure that its employees and agents use, this Report for its internal use only. Each member may make a limited number of copies, solely as adequate for use by its employees and agents in accordance with the terms herein.</a:t>
            </a:r>
          </a:p>
          <a:p>
            <a:pPr marL="70806" indent="-70806" defTabSz="640060">
              <a:spcBef>
                <a:spcPts val="251"/>
              </a:spcBef>
            </a:pPr>
            <a:r>
              <a:rPr lang="en-US" sz="300" dirty="0" smtClean="0">
                <a:solidFill>
                  <a:srgbClr val="333E48"/>
                </a:solidFill>
              </a:rPr>
              <a:t>4.	Each member shall not remove from this Report any confidential markings, copyright notices, and/or other similar indicia herein.</a:t>
            </a:r>
          </a:p>
          <a:p>
            <a:pPr marL="70806" indent="-70806" defTabSz="640060">
              <a:spcBef>
                <a:spcPts val="251"/>
              </a:spcBef>
            </a:pPr>
            <a:r>
              <a:rPr lang="en-US" sz="300" dirty="0" smtClean="0">
                <a:solidFill>
                  <a:srgbClr val="333E48"/>
                </a:solidFill>
              </a:rPr>
              <a:t>5.	Each member is responsible for any breach of its obligations as stated herein by any of its employees or agents.</a:t>
            </a:r>
          </a:p>
          <a:p>
            <a:pPr marL="70806" indent="-70806" defTabSz="640060">
              <a:spcBef>
                <a:spcPts val="251"/>
              </a:spcBef>
            </a:pPr>
            <a:r>
              <a:rPr lang="en-US" sz="300" dirty="0" smtClean="0">
                <a:solidFill>
                  <a:srgbClr val="333E48"/>
                </a:solidFill>
              </a:rPr>
              <a:t>6.	If a member is unwilling to abide by any of the foregoing obligations, then such member shall promptly return this Report and all copies thereof to EAB.</a:t>
            </a:r>
          </a:p>
        </p:txBody>
      </p:sp>
    </p:spTree>
    <p:extLst>
      <p:ext uri="{BB962C8B-B14F-4D97-AF65-F5344CB8AC3E}">
        <p14:creationId xmlns:p14="http://schemas.microsoft.com/office/powerpoint/2010/main" val="276576309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80" userDrawn="1">
          <p15:clr>
            <a:srgbClr val="FBAE40"/>
          </p15:clr>
        </p15:guide>
        <p15:guide id="2" pos="710"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898874" y="2105919"/>
            <a:ext cx="762448" cy="300559"/>
          </a:xfrm>
          <a:prstGeom prst="rect">
            <a:avLst/>
          </a:prstGeom>
        </p:spPr>
      </p:pic>
      <p:sp>
        <p:nvSpPr>
          <p:cNvPr id="14" name="Title 1"/>
          <p:cNvSpPr>
            <a:spLocks noGrp="1"/>
          </p:cNvSpPr>
          <p:nvPr>
            <p:ph type="title" hasCustomPrompt="1"/>
          </p:nvPr>
        </p:nvSpPr>
        <p:spPr bwMode="gray">
          <a:xfrm>
            <a:off x="896460" y="3065330"/>
            <a:ext cx="3106271" cy="498598"/>
          </a:xfrm>
          <a:prstGeom prst="rect">
            <a:avLst/>
          </a:prstGeom>
        </p:spPr>
        <p:txBody>
          <a:bodyPr wrap="square" lIns="0" tIns="0" rIns="0" bIns="0" anchor="b" anchorCtr="0">
            <a:spAutoFit/>
          </a:bodyPr>
          <a:lstStyle>
            <a:lvl1pPr>
              <a:lnSpc>
                <a:spcPct val="90000"/>
              </a:lnSpc>
              <a:defRPr sz="1800" b="0" baseline="0">
                <a:solidFill>
                  <a:schemeClr val="tx1"/>
                </a:solidFill>
              </a:defRPr>
            </a:lvl1pPr>
          </a:lstStyle>
          <a:p>
            <a:r>
              <a:rPr lang="en-US" dirty="0" smtClean="0"/>
              <a:t>Divider Title – Rockwell 28pt Regular, Use Title Case</a:t>
            </a:r>
          </a:p>
        </p:txBody>
      </p:sp>
      <p:sp>
        <p:nvSpPr>
          <p:cNvPr id="15" name="Text Placeholder 16"/>
          <p:cNvSpPr>
            <a:spLocks noGrp="1"/>
          </p:cNvSpPr>
          <p:nvPr>
            <p:ph type="body" sz="quarter" idx="22" hasCustomPrompt="1"/>
          </p:nvPr>
        </p:nvSpPr>
        <p:spPr bwMode="gray">
          <a:xfrm>
            <a:off x="896460" y="3682631"/>
            <a:ext cx="3106271" cy="107722"/>
          </a:xfrm>
        </p:spPr>
        <p:txBody>
          <a:bodyPr/>
          <a:lstStyle>
            <a:lvl1pPr marL="0" indent="0">
              <a:spcBef>
                <a:spcPts val="0"/>
              </a:spcBef>
              <a:buNone/>
              <a:defRPr sz="700">
                <a:solidFill>
                  <a:schemeClr val="tx1"/>
                </a:solidFill>
              </a:defRPr>
            </a:lvl1pPr>
            <a:lvl2pPr>
              <a:spcBef>
                <a:spcPts val="0"/>
              </a:spcBef>
              <a:defRPr sz="700"/>
            </a:lvl2pPr>
            <a:lvl3pPr>
              <a:spcBef>
                <a:spcPts val="0"/>
              </a:spcBef>
              <a:defRPr sz="700"/>
            </a:lvl3pPr>
            <a:lvl4pPr>
              <a:spcBef>
                <a:spcPts val="0"/>
              </a:spcBef>
              <a:defRPr sz="700"/>
            </a:lvl4pPr>
            <a:lvl5pPr>
              <a:spcBef>
                <a:spcPts val="0"/>
              </a:spcBef>
              <a:defRPr sz="700"/>
            </a:lvl5pPr>
          </a:lstStyle>
          <a:p>
            <a:pPr lvl="0"/>
            <a:r>
              <a:rPr lang="en-US" dirty="0" smtClean="0"/>
              <a:t>Divider Subtitle – Verdana 11pt Regular, Use Title Case</a:t>
            </a:r>
          </a:p>
        </p:txBody>
      </p:sp>
      <p:sp>
        <p:nvSpPr>
          <p:cNvPr id="16" name="Text Placeholder 20"/>
          <p:cNvSpPr>
            <a:spLocks noGrp="1"/>
          </p:cNvSpPr>
          <p:nvPr>
            <p:ph type="body" sz="quarter" idx="23" hasCustomPrompt="1"/>
          </p:nvPr>
        </p:nvSpPr>
        <p:spPr bwMode="gray">
          <a:xfrm>
            <a:off x="896460" y="4487101"/>
            <a:ext cx="1411941" cy="630942"/>
          </a:xfrm>
        </p:spPr>
        <p:txBody>
          <a:bodyPr/>
          <a:lstStyle>
            <a:lvl1pPr>
              <a:defRPr>
                <a:solidFill>
                  <a:schemeClr val="tx1"/>
                </a:solidFill>
              </a:defRPr>
            </a:lvl1pPr>
          </a:lstStyle>
          <a:p>
            <a:pPr lvl="0"/>
            <a:r>
              <a:rPr lang="en-US" dirty="0" smtClean="0"/>
              <a:t>Divider Bullet Placement (if needed)</a:t>
            </a:r>
          </a:p>
          <a:p>
            <a:pPr lvl="0"/>
            <a:r>
              <a:rPr lang="en-US" dirty="0" smtClean="0"/>
              <a:t>Divider Bullet Placement (if needed)</a:t>
            </a:r>
          </a:p>
          <a:p>
            <a:pPr lvl="0"/>
            <a:r>
              <a:rPr lang="en-US" dirty="0" smtClean="0"/>
              <a:t>Divider Bullet Placement (if needed)</a:t>
            </a:r>
          </a:p>
        </p:txBody>
      </p:sp>
      <p:cxnSp>
        <p:nvCxnSpPr>
          <p:cNvPr id="19" name="Straight Connector 18"/>
          <p:cNvCxnSpPr/>
          <p:nvPr userDrawn="1"/>
        </p:nvCxnSpPr>
        <p:spPr bwMode="gray">
          <a:xfrm>
            <a:off x="896461" y="4220185"/>
            <a:ext cx="3115341" cy="0"/>
          </a:xfrm>
          <a:prstGeom prst="line">
            <a:avLst/>
          </a:prstGeom>
          <a:ln w="1270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0" name="Text Placeholder 23"/>
          <p:cNvSpPr>
            <a:spLocks noGrp="1"/>
          </p:cNvSpPr>
          <p:nvPr>
            <p:ph type="body" sz="quarter" idx="24" hasCustomPrompt="1"/>
          </p:nvPr>
        </p:nvSpPr>
        <p:spPr bwMode="gray">
          <a:xfrm>
            <a:off x="3163128" y="4221469"/>
            <a:ext cx="848395" cy="134513"/>
          </a:xfrm>
          <a:prstGeom prst="round2SameRect">
            <a:avLst>
              <a:gd name="adj1" fmla="val 0"/>
              <a:gd name="adj2" fmla="val 20202"/>
            </a:avLst>
          </a:prstGeom>
          <a:solidFill>
            <a:schemeClr val="tx2"/>
          </a:solidFill>
        </p:spPr>
        <p:txBody>
          <a:bodyPr wrap="none" lIns="28721" tIns="17233" rIns="28721" bIns="17233" anchor="ctr" anchorCtr="0"/>
          <a:lstStyle>
            <a:lvl1pPr marL="0" indent="0" algn="r">
              <a:spcBef>
                <a:spcPts val="0"/>
              </a:spcBef>
              <a:buNone/>
              <a:defRPr cap="all" spc="25" baseline="0">
                <a:solidFill>
                  <a:schemeClr val="bg1"/>
                </a:solidFill>
                <a:latin typeface="+mj-lt"/>
              </a:defRPr>
            </a:lvl1pPr>
            <a:lvl2pPr marL="70806" indent="0">
              <a:buNone/>
              <a:defRPr cap="all" spc="25">
                <a:solidFill>
                  <a:schemeClr val="bg1"/>
                </a:solidFill>
                <a:latin typeface="+mj-lt"/>
              </a:defRPr>
            </a:lvl2pPr>
            <a:lvl3pPr marL="144603" indent="0">
              <a:buNone/>
              <a:defRPr cap="all" spc="25">
                <a:solidFill>
                  <a:schemeClr val="bg1"/>
                </a:solidFill>
                <a:latin typeface="+mj-lt"/>
              </a:defRPr>
            </a:lvl3pPr>
            <a:lvl4pPr marL="215410" indent="0">
              <a:buNone/>
              <a:defRPr cap="all" spc="25">
                <a:solidFill>
                  <a:schemeClr val="bg1"/>
                </a:solidFill>
                <a:latin typeface="+mj-lt"/>
              </a:defRPr>
            </a:lvl4pPr>
            <a:lvl5pPr marL="288210" indent="0">
              <a:buNone/>
              <a:defRPr cap="all" spc="25">
                <a:solidFill>
                  <a:schemeClr val="bg1"/>
                </a:solidFill>
                <a:latin typeface="+mj-lt"/>
              </a:defRPr>
            </a:lvl5pPr>
          </a:lstStyle>
          <a:p>
            <a:pPr lvl="0"/>
            <a:r>
              <a:rPr lang="en-US" dirty="0" smtClean="0"/>
              <a:t>Insert break type</a:t>
            </a:r>
          </a:p>
        </p:txBody>
      </p:sp>
      <p:sp>
        <p:nvSpPr>
          <p:cNvPr id="22" name="Text Placeholder 27"/>
          <p:cNvSpPr>
            <a:spLocks noGrp="1"/>
          </p:cNvSpPr>
          <p:nvPr>
            <p:ph type="body" sz="quarter" idx="25" hasCustomPrompt="1"/>
          </p:nvPr>
        </p:nvSpPr>
        <p:spPr bwMode="gray">
          <a:xfrm>
            <a:off x="4011801" y="4017113"/>
            <a:ext cx="509206" cy="881360"/>
          </a:xfrm>
        </p:spPr>
        <p:txBody>
          <a:bodyPr/>
          <a:lstStyle>
            <a:lvl1pPr marL="0" indent="0" algn="r">
              <a:spcBef>
                <a:spcPts val="0"/>
              </a:spcBef>
              <a:buNone/>
              <a:defRPr sz="5700">
                <a:solidFill>
                  <a:schemeClr val="accent1"/>
                </a:solidFill>
                <a:latin typeface="+mj-lt"/>
              </a:defRPr>
            </a:lvl1pPr>
            <a:lvl2pPr>
              <a:defRPr sz="5700"/>
            </a:lvl2pPr>
            <a:lvl3pPr>
              <a:defRPr sz="5700"/>
            </a:lvl3pPr>
            <a:lvl4pPr>
              <a:defRPr sz="5700"/>
            </a:lvl4pPr>
            <a:lvl5pPr>
              <a:defRPr sz="5700"/>
            </a:lvl5pPr>
          </a:lstStyle>
          <a:p>
            <a:pPr lvl="0"/>
            <a:r>
              <a:rPr lang="en-US" dirty="0" smtClean="0"/>
              <a:t>#</a:t>
            </a:r>
            <a:endParaRPr lang="en-US" dirty="0"/>
          </a:p>
        </p:txBody>
      </p:sp>
      <p:sp>
        <p:nvSpPr>
          <p:cNvPr id="9" name="Text Placeholder 1"/>
          <p:cNvSpPr txBox="1">
            <a:spLocks/>
          </p:cNvSpPr>
          <p:nvPr userDrawn="1"/>
        </p:nvSpPr>
        <p:spPr bwMode="gray">
          <a:xfrm>
            <a:off x="4880531" y="4220186"/>
            <a:ext cx="953512" cy="1163434"/>
          </a:xfrm>
          <a:prstGeom prst="rect">
            <a:avLst/>
          </a:prstGeom>
          <a:solidFill>
            <a:srgbClr val="009900"/>
          </a:solidFill>
        </p:spPr>
        <p:txBody>
          <a:bodyPr vert="horz" wrap="square" lIns="40210" tIns="28721" rIns="40210" bIns="28721"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r>
              <a:rPr lang="en-US" sz="600" b="1" dirty="0" smtClean="0">
                <a:solidFill>
                  <a:srgbClr val="FFFFFF"/>
                </a:solidFill>
                <a:latin typeface="Arial" panose="020B0604020202020204" pitchFamily="34" charset="0"/>
                <a:cs typeface="Arial" panose="020B0604020202020204" pitchFamily="34" charset="0"/>
              </a:rPr>
              <a:t>What’s a Break Type?</a:t>
            </a:r>
          </a:p>
          <a:p>
            <a:pPr>
              <a:spcBef>
                <a:spcPts val="188"/>
              </a:spcBef>
              <a:buFont typeface="+mj-lt"/>
              <a:buNone/>
            </a:pPr>
            <a:r>
              <a:rPr lang="en-US" sz="500" dirty="0" smtClean="0">
                <a:solidFill>
                  <a:srgbClr val="FFFFFF"/>
                </a:solidFill>
                <a:latin typeface="Arial" panose="020B0604020202020204" pitchFamily="34" charset="0"/>
                <a:cs typeface="Arial" panose="020B0604020202020204" pitchFamily="34" charset="0"/>
              </a:rPr>
              <a:t>Break types can be anything that you want to consider the section following the divider as:</a:t>
            </a:r>
          </a:p>
          <a:p>
            <a:pPr marL="73798" indent="-73798">
              <a:spcBef>
                <a:spcPts val="314"/>
              </a:spcBef>
              <a:buFont typeface="Arial" panose="020B0604020202020204" pitchFamily="34" charset="0"/>
              <a:buChar char="•"/>
            </a:pPr>
            <a:r>
              <a:rPr lang="en-US" sz="500" dirty="0" smtClean="0">
                <a:solidFill>
                  <a:srgbClr val="FFFFFF"/>
                </a:solidFill>
                <a:latin typeface="Arial" panose="020B0604020202020204" pitchFamily="34" charset="0"/>
                <a:cs typeface="Arial" panose="020B0604020202020204" pitchFamily="34" charset="0"/>
              </a:rPr>
              <a:t>Section</a:t>
            </a:r>
          </a:p>
          <a:p>
            <a:pPr marL="73798" indent="-73798">
              <a:spcBef>
                <a:spcPts val="126"/>
              </a:spcBef>
              <a:buFont typeface="Arial" panose="020B0604020202020204" pitchFamily="34" charset="0"/>
              <a:buChar char="•"/>
            </a:pPr>
            <a:r>
              <a:rPr lang="en-US" sz="500" dirty="0" smtClean="0">
                <a:solidFill>
                  <a:srgbClr val="FFFFFF"/>
                </a:solidFill>
                <a:latin typeface="Arial" panose="020B0604020202020204" pitchFamily="34" charset="0"/>
                <a:cs typeface="Arial" panose="020B0604020202020204" pitchFamily="34" charset="0"/>
              </a:rPr>
              <a:t>Chapter</a:t>
            </a:r>
          </a:p>
          <a:p>
            <a:pPr marL="73798" indent="-73798">
              <a:spcBef>
                <a:spcPts val="126"/>
              </a:spcBef>
              <a:buFont typeface="Arial" panose="020B0604020202020204" pitchFamily="34" charset="0"/>
              <a:buChar char="•"/>
            </a:pPr>
            <a:r>
              <a:rPr lang="en-US" sz="500" dirty="0" smtClean="0">
                <a:solidFill>
                  <a:srgbClr val="FFFFFF"/>
                </a:solidFill>
                <a:latin typeface="Arial" panose="020B0604020202020204" pitchFamily="34" charset="0"/>
                <a:cs typeface="Arial" panose="020B0604020202020204" pitchFamily="34" charset="0"/>
              </a:rPr>
              <a:t>Essay</a:t>
            </a:r>
          </a:p>
          <a:p>
            <a:pPr marL="73798" indent="-73798">
              <a:spcBef>
                <a:spcPts val="126"/>
              </a:spcBef>
              <a:buFont typeface="Arial" panose="020B0604020202020204" pitchFamily="34" charset="0"/>
              <a:buChar char="•"/>
            </a:pPr>
            <a:r>
              <a:rPr lang="en-US" sz="500" dirty="0" smtClean="0">
                <a:solidFill>
                  <a:srgbClr val="FFFFFF"/>
                </a:solidFill>
                <a:latin typeface="Arial" panose="020B0604020202020204" pitchFamily="34" charset="0"/>
                <a:cs typeface="Arial" panose="020B0604020202020204" pitchFamily="34" charset="0"/>
              </a:rPr>
              <a:t>Appendix</a:t>
            </a:r>
          </a:p>
          <a:p>
            <a:pPr marL="73798" indent="-73798">
              <a:spcBef>
                <a:spcPts val="126"/>
              </a:spcBef>
              <a:buFont typeface="Arial" panose="020B0604020202020204" pitchFamily="34" charset="0"/>
              <a:buChar char="•"/>
            </a:pPr>
            <a:r>
              <a:rPr lang="en-US" sz="500" dirty="0" smtClean="0">
                <a:solidFill>
                  <a:srgbClr val="FFFFFF"/>
                </a:solidFill>
                <a:latin typeface="Arial" panose="020B0604020202020204" pitchFamily="34" charset="0"/>
                <a:cs typeface="Arial" panose="020B0604020202020204" pitchFamily="34" charset="0"/>
              </a:rPr>
              <a:t>Etc.</a:t>
            </a:r>
          </a:p>
          <a:p>
            <a:pPr>
              <a:spcBef>
                <a:spcPts val="377"/>
              </a:spcBef>
              <a:buFont typeface="Arial" panose="020B0604020202020204" pitchFamily="34" charset="0"/>
              <a:buNone/>
            </a:pPr>
            <a:r>
              <a:rPr lang="en-US" sz="500" i="1" dirty="0" smtClean="0">
                <a:solidFill>
                  <a:srgbClr val="FFFFFF"/>
                </a:solidFill>
                <a:latin typeface="Arial" panose="020B0604020202020204" pitchFamily="34" charset="0"/>
                <a:cs typeface="Arial" panose="020B0604020202020204" pitchFamily="34" charset="0"/>
              </a:rPr>
              <a:t>If not needed, you may delete the break type box.</a:t>
            </a:r>
            <a:endParaRPr lang="en-US" sz="500" i="1" dirty="0">
              <a:solidFill>
                <a:srgbClr val="FFFF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712089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913" userDrawn="1">
          <p15:clr>
            <a:srgbClr val="FBAE40"/>
          </p15:clr>
        </p15:guide>
        <p15:guide id="2" orient="horz" pos="3532" userDrawn="1">
          <p15:clr>
            <a:srgbClr val="FBAE40"/>
          </p15:clr>
        </p15:guide>
        <p15:guide id="3" orient="horz" pos="3643"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p>
            <a:r>
              <a:rPr lang="en-US" dirty="0" smtClean="0"/>
              <a:t>Page Title – Rockwell 20pt Regular, Title Case</a:t>
            </a:r>
            <a:endParaRPr lang="en-US" dirty="0"/>
          </a:p>
        </p:txBody>
      </p:sp>
      <p:sp>
        <p:nvSpPr>
          <p:cNvPr id="59" name="Text Placeholder 3"/>
          <p:cNvSpPr>
            <a:spLocks noGrp="1"/>
          </p:cNvSpPr>
          <p:nvPr>
            <p:ph type="body" sz="quarter" idx="10" hasCustomPrompt="1"/>
          </p:nvPr>
        </p:nvSpPr>
        <p:spPr bwMode="gray">
          <a:xfrm>
            <a:off x="594192" y="942007"/>
            <a:ext cx="3953435" cy="2627666"/>
          </a:xfrm>
        </p:spPr>
        <p:txBody>
          <a:bodyPr>
            <a:noAutofit/>
          </a:bodyPr>
          <a:lstStyle>
            <a:lvl1pPr marL="0" marR="0" indent="0" algn="l" defTabSz="640060" rtl="0" eaLnBrk="1" fontAlgn="auto" latinLnBrk="0" hangingPunct="1">
              <a:lnSpc>
                <a:spcPct val="100000"/>
              </a:lnSpc>
              <a:spcBef>
                <a:spcPts val="628"/>
              </a:spcBef>
              <a:spcAft>
                <a:spcPts val="0"/>
              </a:spcAft>
              <a:buClr>
                <a:schemeClr val="tx1"/>
              </a:buClr>
              <a:buSzTx/>
              <a:buFont typeface="Arial" pitchFamily="34" charset="0"/>
              <a:buNone/>
              <a:tabLst>
                <a:tab pos="3963540" algn="r"/>
              </a:tabLst>
              <a:defRPr sz="600"/>
            </a:lvl1pPr>
            <a:lvl2pPr marL="70806" indent="0">
              <a:spcBef>
                <a:spcPts val="628"/>
              </a:spcBef>
              <a:buNone/>
              <a:defRPr sz="600"/>
            </a:lvl2pPr>
            <a:lvl3pPr marL="144603" indent="0">
              <a:spcBef>
                <a:spcPts val="628"/>
              </a:spcBef>
              <a:buNone/>
              <a:defRPr sz="600"/>
            </a:lvl3pPr>
            <a:lvl4pPr marL="215410" indent="0">
              <a:spcBef>
                <a:spcPts val="628"/>
              </a:spcBef>
              <a:buNone/>
              <a:defRPr sz="600"/>
            </a:lvl4pPr>
            <a:lvl5pPr marL="288210" indent="0">
              <a:spcBef>
                <a:spcPts val="628"/>
              </a:spcBef>
              <a:buNone/>
              <a:defRPr sz="600"/>
            </a:lvl5pPr>
          </a:lstStyle>
          <a:p>
            <a:pPr lvl="0"/>
            <a:r>
              <a:rPr lang="en-US" dirty="0" smtClean="0"/>
              <a:t>Type Section Title, tab, then page number, then period space, period space, </a:t>
            </a:r>
            <a:r>
              <a:rPr lang="en-US" dirty="0" err="1" smtClean="0"/>
              <a:t>etc</a:t>
            </a:r>
            <a:r>
              <a:rPr lang="en-US" dirty="0" smtClean="0"/>
              <a:t>	. . . . . . . . . . . . X</a:t>
            </a:r>
            <a:br>
              <a:rPr lang="en-US" dirty="0" smtClean="0"/>
            </a:br>
            <a:r>
              <a:rPr lang="en-US" dirty="0" smtClean="0"/>
              <a:t>Type Section Title, tab, then page number, then period space, period space, </a:t>
            </a:r>
            <a:r>
              <a:rPr lang="en-US" dirty="0" err="1" smtClean="0"/>
              <a:t>etc</a:t>
            </a:r>
            <a:r>
              <a:rPr lang="en-US" dirty="0" smtClean="0"/>
              <a:t>	. . . . . . . . . . . . X</a:t>
            </a:r>
            <a:br>
              <a:rPr lang="en-US" dirty="0" smtClean="0"/>
            </a:br>
            <a:r>
              <a:rPr lang="en-US" dirty="0" smtClean="0"/>
              <a:t>Type Section Title, tab, then page number, then period space, period space, </a:t>
            </a:r>
            <a:r>
              <a:rPr lang="en-US" dirty="0" err="1" smtClean="0"/>
              <a:t>etc</a:t>
            </a:r>
            <a:r>
              <a:rPr lang="en-US" dirty="0" smtClean="0"/>
              <a:t>	. . . . . . . . . . . . X</a:t>
            </a:r>
            <a:br>
              <a:rPr lang="en-US" dirty="0" smtClean="0"/>
            </a:br>
            <a:r>
              <a:rPr lang="en-US" dirty="0" smtClean="0"/>
              <a:t>Type Section Title, tab, then page number, then period space, period space, </a:t>
            </a:r>
            <a:r>
              <a:rPr lang="en-US" dirty="0" err="1" smtClean="0"/>
              <a:t>etc</a:t>
            </a:r>
            <a:r>
              <a:rPr lang="en-US" dirty="0" smtClean="0"/>
              <a:t>	. . . . . . . . . . . . X</a:t>
            </a:r>
            <a:br>
              <a:rPr lang="en-US" dirty="0" smtClean="0"/>
            </a:br>
            <a:r>
              <a:rPr lang="en-US" dirty="0" smtClean="0"/>
              <a:t>Type Section Title, tab, then page number, then period space, period space, </a:t>
            </a:r>
            <a:r>
              <a:rPr lang="en-US" dirty="0" err="1" smtClean="0"/>
              <a:t>etc</a:t>
            </a:r>
            <a:r>
              <a:rPr lang="en-US" dirty="0" smtClean="0"/>
              <a:t>	. . . . . . . . . . . . X</a:t>
            </a:r>
            <a:br>
              <a:rPr lang="en-US" dirty="0" smtClean="0"/>
            </a:br>
            <a:r>
              <a:rPr lang="en-US" dirty="0" smtClean="0"/>
              <a:t>Type Section Title, tab, then page number, then period space, period space, </a:t>
            </a:r>
            <a:r>
              <a:rPr lang="en-US" dirty="0" err="1" smtClean="0"/>
              <a:t>etc</a:t>
            </a:r>
            <a:r>
              <a:rPr lang="en-US" dirty="0" smtClean="0"/>
              <a:t>	. . . . . . . . . . . . X</a:t>
            </a:r>
            <a:br>
              <a:rPr lang="en-US" dirty="0" smtClean="0"/>
            </a:br>
            <a:r>
              <a:rPr lang="en-US" dirty="0" smtClean="0"/>
              <a:t>Type Section Title, tab, then page number, then period space, period space, </a:t>
            </a:r>
            <a:r>
              <a:rPr lang="en-US" dirty="0" err="1" smtClean="0"/>
              <a:t>etc</a:t>
            </a:r>
            <a:r>
              <a:rPr lang="en-US" dirty="0" smtClean="0"/>
              <a:t>	. . . . . . . . . . . . X</a:t>
            </a:r>
          </a:p>
        </p:txBody>
      </p:sp>
      <p:cxnSp>
        <p:nvCxnSpPr>
          <p:cNvPr id="6" name="Straight Connector 5"/>
          <p:cNvCxnSpPr/>
          <p:nvPr userDrawn="1"/>
        </p:nvCxnSpPr>
        <p:spPr bwMode="gray">
          <a:xfrm>
            <a:off x="311314" y="659947"/>
            <a:ext cx="4171599"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bwMode="gray">
          <a:xfrm>
            <a:off x="4893971" y="942007"/>
            <a:ext cx="1537621" cy="3082788"/>
          </a:xfrm>
          <a:prstGeom prst="rect">
            <a:avLst/>
          </a:prstGeom>
          <a:solidFill>
            <a:srgbClr val="009900"/>
          </a:solidFill>
        </p:spPr>
        <p:txBody>
          <a:bodyPr wrap="square" lIns="57443" tIns="28721" rIns="57443" bIns="28721" rtlCol="0">
            <a:noAutofit/>
          </a:bodyPr>
          <a:lstStyle/>
          <a:p>
            <a:pPr defTabSz="640060">
              <a:spcBef>
                <a:spcPts val="314"/>
              </a:spcBef>
            </a:pPr>
            <a:r>
              <a:rPr lang="en-US" sz="900" dirty="0" smtClean="0">
                <a:solidFill>
                  <a:srgbClr val="FFFFFF"/>
                </a:solidFill>
                <a:latin typeface="Arial" panose="020B0604020202020204" pitchFamily="34" charset="0"/>
                <a:cs typeface="Arial" panose="020B0604020202020204" pitchFamily="34" charset="0"/>
              </a:rPr>
              <a:t>Formatting Your Table</a:t>
            </a:r>
            <a:br>
              <a:rPr lang="en-US" sz="900" dirty="0" smtClean="0">
                <a:solidFill>
                  <a:srgbClr val="FFFFFF"/>
                </a:solidFill>
                <a:latin typeface="Arial" panose="020B0604020202020204" pitchFamily="34" charset="0"/>
                <a:cs typeface="Arial" panose="020B0604020202020204" pitchFamily="34" charset="0"/>
              </a:rPr>
            </a:br>
            <a:r>
              <a:rPr lang="en-US" sz="900" dirty="0" smtClean="0">
                <a:solidFill>
                  <a:srgbClr val="FFFFFF"/>
                </a:solidFill>
                <a:latin typeface="Arial" panose="020B0604020202020204" pitchFamily="34" charset="0"/>
                <a:cs typeface="Arial" panose="020B0604020202020204" pitchFamily="34" charset="0"/>
              </a:rPr>
              <a:t>of Contents (ToC)</a:t>
            </a:r>
          </a:p>
          <a:p>
            <a:pPr defTabSz="640060">
              <a:spcBef>
                <a:spcPts val="188"/>
              </a:spcBef>
            </a:pPr>
            <a:r>
              <a:rPr lang="en-US" sz="600" dirty="0" smtClean="0">
                <a:solidFill>
                  <a:srgbClr val="FFFFFF"/>
                </a:solidFill>
                <a:latin typeface="Arial" panose="020B0604020202020204" pitchFamily="34" charset="0"/>
                <a:cs typeface="Arial" panose="020B0604020202020204" pitchFamily="34" charset="0"/>
              </a:rPr>
              <a:t>To format your ToC correctly and have the page numbers perfectly align to the right margin, you will need to perform the following steps:</a:t>
            </a:r>
          </a:p>
          <a:p>
            <a:pPr marL="107705" indent="-107705" defTabSz="640060">
              <a:spcBef>
                <a:spcPts val="628"/>
              </a:spcBef>
              <a:buFont typeface="+mj-lt"/>
              <a:buAutoNum type="arabicParenR"/>
            </a:pPr>
            <a:r>
              <a:rPr lang="en-US" sz="600" dirty="0" smtClean="0">
                <a:solidFill>
                  <a:srgbClr val="FFFFFF"/>
                </a:solidFill>
                <a:latin typeface="Arial" panose="020B0604020202020204" pitchFamily="34" charset="0"/>
                <a:cs typeface="Arial" panose="020B0604020202020204" pitchFamily="34" charset="0"/>
              </a:rPr>
              <a:t>Type directly into the </a:t>
            </a:r>
            <a:r>
              <a:rPr lang="en-US" sz="600" dirty="0" err="1" smtClean="0">
                <a:solidFill>
                  <a:srgbClr val="FFFFFF"/>
                </a:solidFill>
                <a:latin typeface="Arial" panose="020B0604020202020204" pitchFamily="34" charset="0"/>
                <a:cs typeface="Arial" panose="020B0604020202020204" pitchFamily="34" charset="0"/>
              </a:rPr>
              <a:t>ToC</a:t>
            </a:r>
            <a:r>
              <a:rPr lang="en-US" sz="600" dirty="0" smtClean="0">
                <a:solidFill>
                  <a:srgbClr val="FFFFFF"/>
                </a:solidFill>
                <a:latin typeface="Arial" panose="020B0604020202020204" pitchFamily="34" charset="0"/>
                <a:cs typeface="Arial" panose="020B0604020202020204" pitchFamily="34" charset="0"/>
              </a:rPr>
              <a:t> placeholder with what the section should be called</a:t>
            </a:r>
          </a:p>
          <a:p>
            <a:pPr marL="107705" indent="-107705" defTabSz="640060">
              <a:spcBef>
                <a:spcPts val="377"/>
              </a:spcBef>
              <a:buFont typeface="+mj-lt"/>
              <a:buAutoNum type="arabicParenR"/>
            </a:pPr>
            <a:r>
              <a:rPr lang="en-US" sz="600" dirty="0" smtClean="0">
                <a:solidFill>
                  <a:srgbClr val="FFFFFF"/>
                </a:solidFill>
                <a:latin typeface="Arial" panose="020B0604020202020204" pitchFamily="34" charset="0"/>
                <a:cs typeface="Arial" panose="020B0604020202020204" pitchFamily="34" charset="0"/>
              </a:rPr>
              <a:t>Hit the “Tab” key</a:t>
            </a:r>
          </a:p>
          <a:p>
            <a:pPr marL="107705" indent="-107705" defTabSz="640060">
              <a:spcBef>
                <a:spcPts val="377"/>
              </a:spcBef>
              <a:buFont typeface="+mj-lt"/>
              <a:buAutoNum type="arabicParenR"/>
            </a:pPr>
            <a:r>
              <a:rPr lang="en-US" sz="600" dirty="0" smtClean="0">
                <a:solidFill>
                  <a:srgbClr val="FFFFFF"/>
                </a:solidFill>
                <a:latin typeface="Arial" panose="020B0604020202020204" pitchFamily="34" charset="0"/>
                <a:cs typeface="Arial" panose="020B0604020202020204" pitchFamily="34" charset="0"/>
              </a:rPr>
              <a:t>Type in the correct page number</a:t>
            </a:r>
          </a:p>
          <a:p>
            <a:pPr marL="107705" indent="-107705" defTabSz="640060">
              <a:spcBef>
                <a:spcPts val="377"/>
              </a:spcBef>
              <a:buFont typeface="+mj-lt"/>
              <a:buAutoNum type="arabicParenR"/>
            </a:pPr>
            <a:r>
              <a:rPr lang="en-US" sz="600" dirty="0" smtClean="0">
                <a:solidFill>
                  <a:srgbClr val="FFFFFF"/>
                </a:solidFill>
                <a:latin typeface="Arial" panose="020B0604020202020204" pitchFamily="34" charset="0"/>
                <a:cs typeface="Arial" panose="020B0604020202020204" pitchFamily="34" charset="0"/>
              </a:rPr>
              <a:t>Nudge your cursor to the left with</a:t>
            </a:r>
            <a:br>
              <a:rPr lang="en-US" sz="600" dirty="0" smtClean="0">
                <a:solidFill>
                  <a:srgbClr val="FFFFFF"/>
                </a:solidFill>
                <a:latin typeface="Arial" panose="020B0604020202020204" pitchFamily="34" charset="0"/>
                <a:cs typeface="Arial" panose="020B0604020202020204" pitchFamily="34" charset="0"/>
              </a:rPr>
            </a:br>
            <a:r>
              <a:rPr lang="en-US" sz="600" dirty="0" smtClean="0">
                <a:solidFill>
                  <a:srgbClr val="FFFFFF"/>
                </a:solidFill>
                <a:latin typeface="Arial" panose="020B0604020202020204" pitchFamily="34" charset="0"/>
                <a:cs typeface="Arial" panose="020B0604020202020204" pitchFamily="34" charset="0"/>
              </a:rPr>
              <a:t>the arrow key until it is directly before the number</a:t>
            </a:r>
          </a:p>
          <a:p>
            <a:pPr marL="107705" indent="-107705" defTabSz="640060">
              <a:spcBef>
                <a:spcPts val="377"/>
              </a:spcBef>
              <a:buFont typeface="+mj-lt"/>
              <a:buAutoNum type="arabicParenR"/>
            </a:pPr>
            <a:r>
              <a:rPr lang="en-US" sz="600" dirty="0" smtClean="0">
                <a:solidFill>
                  <a:srgbClr val="FFFFFF"/>
                </a:solidFill>
                <a:latin typeface="Arial" panose="020B0604020202020204" pitchFamily="34" charset="0"/>
                <a:cs typeface="Arial" panose="020B0604020202020204" pitchFamily="34" charset="0"/>
              </a:rPr>
              <a:t>Alternate between “period” and “space” until it builds back to the </a:t>
            </a:r>
            <a:r>
              <a:rPr lang="en-US" sz="600" dirty="0" err="1" smtClean="0">
                <a:solidFill>
                  <a:srgbClr val="FFFFFF"/>
                </a:solidFill>
                <a:latin typeface="Arial" panose="020B0604020202020204" pitchFamily="34" charset="0"/>
                <a:cs typeface="Arial" panose="020B0604020202020204" pitchFamily="34" charset="0"/>
              </a:rPr>
              <a:t>ToC</a:t>
            </a:r>
            <a:r>
              <a:rPr lang="en-US" sz="600" dirty="0" smtClean="0">
                <a:solidFill>
                  <a:srgbClr val="FFFFFF"/>
                </a:solidFill>
                <a:latin typeface="Arial" panose="020B0604020202020204" pitchFamily="34" charset="0"/>
                <a:cs typeface="Arial" panose="020B0604020202020204" pitchFamily="34" charset="0"/>
              </a:rPr>
              <a:t> content. This is called a “Leader” and should look something like this:</a:t>
            </a:r>
            <a:br>
              <a:rPr lang="en-US" sz="600" dirty="0" smtClean="0">
                <a:solidFill>
                  <a:srgbClr val="FFFFFF"/>
                </a:solidFill>
                <a:latin typeface="Arial" panose="020B0604020202020204" pitchFamily="34" charset="0"/>
                <a:cs typeface="Arial" panose="020B0604020202020204" pitchFamily="34" charset="0"/>
              </a:rPr>
            </a:br>
            <a:r>
              <a:rPr lang="en-US" sz="600" dirty="0" smtClean="0">
                <a:solidFill>
                  <a:srgbClr val="FFFFFF"/>
                </a:solidFill>
                <a:latin typeface="Arial" panose="020B0604020202020204" pitchFamily="34" charset="0"/>
                <a:cs typeface="Arial" panose="020B0604020202020204" pitchFamily="34" charset="0"/>
              </a:rPr>
              <a:t>( . . . . . . . . . . . . . . . . )</a:t>
            </a:r>
          </a:p>
          <a:p>
            <a:pPr marL="107705" indent="-107705" defTabSz="640060">
              <a:spcBef>
                <a:spcPts val="377"/>
              </a:spcBef>
              <a:buFont typeface="+mj-lt"/>
              <a:buAutoNum type="arabicParenR"/>
            </a:pPr>
            <a:r>
              <a:rPr lang="en-US" sz="600" dirty="0" smtClean="0">
                <a:solidFill>
                  <a:srgbClr val="FFFFFF"/>
                </a:solidFill>
                <a:latin typeface="Arial" panose="020B0604020202020204" pitchFamily="34" charset="0"/>
                <a:cs typeface="Arial" panose="020B0604020202020204" pitchFamily="34" charset="0"/>
              </a:rPr>
              <a:t>Repeat steps 1–5 for each level in</a:t>
            </a:r>
            <a:br>
              <a:rPr lang="en-US" sz="600" dirty="0" smtClean="0">
                <a:solidFill>
                  <a:srgbClr val="FFFFFF"/>
                </a:solidFill>
                <a:latin typeface="Arial" panose="020B0604020202020204" pitchFamily="34" charset="0"/>
                <a:cs typeface="Arial" panose="020B0604020202020204" pitchFamily="34" charset="0"/>
              </a:rPr>
            </a:br>
            <a:r>
              <a:rPr lang="en-US" sz="600" dirty="0" smtClean="0">
                <a:solidFill>
                  <a:srgbClr val="FFFFFF"/>
                </a:solidFill>
                <a:latin typeface="Arial" panose="020B0604020202020204" pitchFamily="34" charset="0"/>
                <a:cs typeface="Arial" panose="020B0604020202020204" pitchFamily="34" charset="0"/>
              </a:rPr>
              <a:t>the ToC</a:t>
            </a:r>
          </a:p>
          <a:p>
            <a:pPr marL="107705" indent="-107705" defTabSz="640060">
              <a:spcBef>
                <a:spcPts val="188"/>
              </a:spcBef>
              <a:buFont typeface="+mj-lt"/>
              <a:buAutoNum type="arabicParenR"/>
            </a:pPr>
            <a:endParaRPr lang="en-US" sz="600" dirty="0">
              <a:solidFill>
                <a:srgbClr val="FFFFFF"/>
              </a:solidFill>
              <a:latin typeface="Arial" panose="020B0604020202020204" pitchFamily="34" charset="0"/>
              <a:cs typeface="Arial" panose="020B0604020202020204" pitchFamily="34" charset="0"/>
            </a:endParaRPr>
          </a:p>
          <a:p>
            <a:pPr defTabSz="640060">
              <a:spcBef>
                <a:spcPts val="188"/>
              </a:spcBef>
            </a:pPr>
            <a:r>
              <a:rPr lang="en-US" sz="600" dirty="0" smtClean="0">
                <a:solidFill>
                  <a:srgbClr val="FFFFFF"/>
                </a:solidFill>
                <a:latin typeface="Arial" panose="020B0604020202020204" pitchFamily="34" charset="0"/>
                <a:cs typeface="Arial" panose="020B0604020202020204" pitchFamily="34" charset="0"/>
              </a:rPr>
              <a:t>NOTE: Since PPT does not have an automated feature for this and it’s quite labor intensive, it’s strongly advised that you complete the ToC last. </a:t>
            </a:r>
          </a:p>
        </p:txBody>
      </p:sp>
    </p:spTree>
    <p:extLst>
      <p:ext uri="{BB962C8B-B14F-4D97-AF65-F5344CB8AC3E}">
        <p14:creationId xmlns:p14="http://schemas.microsoft.com/office/powerpoint/2010/main" val="171179867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608"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14" name="Text Placeholder 3"/>
          <p:cNvSpPr>
            <a:spLocks noGrp="1"/>
          </p:cNvSpPr>
          <p:nvPr>
            <p:ph type="body" sz="quarter" idx="28" hasCustomPrompt="1"/>
          </p:nvPr>
        </p:nvSpPr>
        <p:spPr bwMode="gray">
          <a:xfrm>
            <a:off x="316707" y="706848"/>
            <a:ext cx="4166207" cy="127308"/>
          </a:xfrm>
        </p:spPr>
        <p:txBody>
          <a:bodyPr/>
          <a:lstStyle>
            <a:lvl1pPr marL="0" indent="0">
              <a:spcBef>
                <a:spcPts val="0"/>
              </a:spcBef>
              <a:buNone/>
              <a:defRPr sz="800">
                <a:solidFill>
                  <a:schemeClr val="tx1"/>
                </a:solidFill>
              </a:defRPr>
            </a:lvl1pPr>
          </a:lstStyle>
          <a:p>
            <a:pPr lvl="0"/>
            <a:r>
              <a:rPr lang="en-US" dirty="0" smtClean="0"/>
              <a:t>Page Subtitle – Verdana 13pt Regular, Title Case</a:t>
            </a:r>
          </a:p>
        </p:txBody>
      </p:sp>
      <p:sp>
        <p:nvSpPr>
          <p:cNvPr id="15" name="Text Placeholder 7"/>
          <p:cNvSpPr>
            <a:spLocks noGrp="1"/>
          </p:cNvSpPr>
          <p:nvPr>
            <p:ph type="body" sz="quarter" idx="29" hasCustomPrompt="1"/>
          </p:nvPr>
        </p:nvSpPr>
        <p:spPr bwMode="gray">
          <a:xfrm>
            <a:off x="316707" y="295579"/>
            <a:ext cx="1694329" cy="78343"/>
          </a:xfrm>
        </p:spPr>
        <p:txBody>
          <a:bodyPr/>
          <a:lstStyle>
            <a:lvl1pPr marL="0" indent="0">
              <a:spcBef>
                <a:spcPts val="0"/>
              </a:spcBef>
              <a:buNone/>
              <a:defRPr sz="500">
                <a:solidFill>
                  <a:schemeClr val="tx1"/>
                </a:solidFill>
              </a:defRPr>
            </a:lvl1pPr>
            <a:lvl2pPr>
              <a:spcBef>
                <a:spcPts val="0"/>
              </a:spcBef>
              <a:defRPr sz="500"/>
            </a:lvl2pPr>
            <a:lvl3pPr>
              <a:spcBef>
                <a:spcPts val="0"/>
              </a:spcBef>
              <a:defRPr sz="500"/>
            </a:lvl3pPr>
            <a:lvl4pPr>
              <a:spcBef>
                <a:spcPts val="0"/>
              </a:spcBef>
              <a:defRPr sz="500"/>
            </a:lvl4pPr>
            <a:lvl5pPr>
              <a:spcBef>
                <a:spcPts val="0"/>
              </a:spcBef>
              <a:defRPr sz="500"/>
            </a:lvl5pPr>
          </a:lstStyle>
          <a:p>
            <a:pPr lvl="0"/>
            <a:r>
              <a:rPr lang="en-US" dirty="0" smtClean="0"/>
              <a:t>Top Kicker – Verdana 8pt Regular, Title Case</a:t>
            </a:r>
          </a:p>
        </p:txBody>
      </p:sp>
      <p:sp>
        <p:nvSpPr>
          <p:cNvPr id="19" name="Text Placeholder 6"/>
          <p:cNvSpPr>
            <a:spLocks noGrp="1"/>
          </p:cNvSpPr>
          <p:nvPr>
            <p:ph type="body" sz="quarter" idx="43" hasCustomPrompt="1"/>
          </p:nvPr>
        </p:nvSpPr>
        <p:spPr bwMode="gray">
          <a:xfrm>
            <a:off x="3043921" y="5983174"/>
            <a:ext cx="1440180" cy="92333"/>
          </a:xfrm>
        </p:spPr>
        <p:txBody>
          <a:bodyPr anchor="b" anchorCtr="0"/>
          <a:lstStyle>
            <a:lvl1pPr marL="0" indent="0">
              <a:spcBef>
                <a:spcPts val="0"/>
              </a:spcBef>
              <a:buNone/>
              <a:defRPr sz="300">
                <a:solidFill>
                  <a:schemeClr val="tx1"/>
                </a:solidFill>
              </a:defRPr>
            </a:lvl1pPr>
            <a:lvl2pPr marL="70806" indent="0">
              <a:spcBef>
                <a:spcPts val="0"/>
              </a:spcBef>
              <a:buNone/>
              <a:defRPr sz="300"/>
            </a:lvl2pPr>
            <a:lvl3pPr marL="144603" indent="0">
              <a:spcBef>
                <a:spcPts val="0"/>
              </a:spcBef>
              <a:buNone/>
              <a:defRPr sz="300"/>
            </a:lvl3pPr>
            <a:lvl4pPr marL="215410" indent="0">
              <a:spcBef>
                <a:spcPts val="0"/>
              </a:spcBef>
              <a:buNone/>
              <a:defRPr sz="300"/>
            </a:lvl4pPr>
            <a:lvl5pPr marL="288210" indent="0">
              <a:spcBef>
                <a:spcPts val="0"/>
              </a:spcBef>
              <a:buNone/>
              <a:defRPr sz="300"/>
            </a:lvl5pPr>
          </a:lstStyle>
          <a:p>
            <a:pPr lvl="0"/>
            <a:r>
              <a:rPr lang="en-US" dirty="0" smtClean="0"/>
              <a:t>Source: Click to add source. Use a single space after “Source:” and a period at the end of the source. Stretch the box to the left as needed.</a:t>
            </a:r>
          </a:p>
        </p:txBody>
      </p:sp>
      <p:sp>
        <p:nvSpPr>
          <p:cNvPr id="21" name="Text Placeholder 6"/>
          <p:cNvSpPr>
            <a:spLocks noGrp="1"/>
          </p:cNvSpPr>
          <p:nvPr>
            <p:ph type="body" sz="quarter" idx="44" hasCustomPrompt="1"/>
          </p:nvPr>
        </p:nvSpPr>
        <p:spPr bwMode="gray">
          <a:xfrm>
            <a:off x="319545" y="5937008"/>
            <a:ext cx="1214269" cy="138499"/>
          </a:xfrm>
        </p:spPr>
        <p:txBody>
          <a:bodyPr anchor="b" anchorCtr="0"/>
          <a:lstStyle>
            <a:lvl1pPr marL="74675" indent="-74675">
              <a:spcBef>
                <a:spcPts val="63"/>
              </a:spcBef>
              <a:buFont typeface="+mj-lt"/>
              <a:buAutoNum type="arabicParenR"/>
              <a:defRPr sz="300">
                <a:solidFill>
                  <a:schemeClr val="tx1"/>
                </a:solidFill>
              </a:defRPr>
            </a:lvl1pPr>
            <a:lvl2pPr marL="70806" indent="0">
              <a:spcBef>
                <a:spcPts val="0"/>
              </a:spcBef>
              <a:buNone/>
              <a:defRPr sz="300"/>
            </a:lvl2pPr>
            <a:lvl3pPr marL="144603" indent="0">
              <a:spcBef>
                <a:spcPts val="0"/>
              </a:spcBef>
              <a:buNone/>
              <a:defRPr sz="300"/>
            </a:lvl3pPr>
            <a:lvl4pPr marL="215410" indent="0">
              <a:spcBef>
                <a:spcPts val="0"/>
              </a:spcBef>
              <a:buNone/>
              <a:defRPr sz="300"/>
            </a:lvl4pPr>
            <a:lvl5pPr marL="288210" indent="0">
              <a:spcBef>
                <a:spcPts val="0"/>
              </a:spcBef>
              <a:buNone/>
              <a:defRPr sz="300"/>
            </a:lvl5pPr>
          </a:lstStyle>
          <a:p>
            <a:pPr lvl="0"/>
            <a:r>
              <a:rPr lang="en-US" dirty="0" smtClean="0"/>
              <a:t>Click to add footnote. Numbers appear automatically (no additional space or tab needed). Use a period at the end of each footnote. Stretch the box to the right as needed.</a:t>
            </a:r>
          </a:p>
        </p:txBody>
      </p:sp>
      <p:sp>
        <p:nvSpPr>
          <p:cNvPr id="3" name="Title 2"/>
          <p:cNvSpPr>
            <a:spLocks noGrp="1"/>
          </p:cNvSpPr>
          <p:nvPr>
            <p:ph type="title" hasCustomPrompt="1"/>
          </p:nvPr>
        </p:nvSpPr>
        <p:spPr bwMode="gray">
          <a:xfrm>
            <a:off x="316707" y="441374"/>
            <a:ext cx="4166207" cy="200055"/>
          </a:xfrm>
        </p:spPr>
        <p:txBody>
          <a:bodyPr/>
          <a:lstStyle>
            <a:lvl1pPr>
              <a:defRPr/>
            </a:lvl1pPr>
          </a:lstStyle>
          <a:p>
            <a:r>
              <a:rPr lang="en-US" dirty="0" smtClean="0"/>
              <a:t>Page Title – Rockwell 20pt Regular, Title Case</a:t>
            </a:r>
            <a:endParaRPr lang="en-US" dirty="0"/>
          </a:p>
        </p:txBody>
      </p:sp>
      <p:cxnSp>
        <p:nvCxnSpPr>
          <p:cNvPr id="9" name="Straight Connector 8"/>
          <p:cNvCxnSpPr/>
          <p:nvPr userDrawn="1"/>
        </p:nvCxnSpPr>
        <p:spPr bwMode="gray">
          <a:xfrm>
            <a:off x="311314" y="659947"/>
            <a:ext cx="4171599"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0531393"/>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ext: Top and Bottom">
    <p:spTree>
      <p:nvGrpSpPr>
        <p:cNvPr id="1" name=""/>
        <p:cNvGrpSpPr/>
        <p:nvPr/>
      </p:nvGrpSpPr>
      <p:grpSpPr>
        <a:xfrm>
          <a:off x="0" y="0"/>
          <a:ext cx="0" cy="0"/>
          <a:chOff x="0" y="0"/>
          <a:chExt cx="0" cy="0"/>
        </a:xfrm>
      </p:grpSpPr>
      <p:sp>
        <p:nvSpPr>
          <p:cNvPr id="13" name="Text Placeholder 3"/>
          <p:cNvSpPr>
            <a:spLocks noGrp="1"/>
          </p:cNvSpPr>
          <p:nvPr>
            <p:ph type="body" sz="quarter" idx="28" hasCustomPrompt="1"/>
          </p:nvPr>
        </p:nvSpPr>
        <p:spPr bwMode="gray">
          <a:xfrm>
            <a:off x="316707" y="706848"/>
            <a:ext cx="4166207" cy="127308"/>
          </a:xfrm>
        </p:spPr>
        <p:txBody>
          <a:bodyPr/>
          <a:lstStyle>
            <a:lvl1pPr marL="0" indent="0">
              <a:spcBef>
                <a:spcPts val="0"/>
              </a:spcBef>
              <a:buNone/>
              <a:defRPr sz="800">
                <a:solidFill>
                  <a:schemeClr val="tx1"/>
                </a:solidFill>
              </a:defRPr>
            </a:lvl1pPr>
          </a:lstStyle>
          <a:p>
            <a:pPr lvl="0"/>
            <a:r>
              <a:rPr lang="en-US" dirty="0" smtClean="0"/>
              <a:t>Page Subtitle – Verdana 13pt Regular, Title Case</a:t>
            </a:r>
          </a:p>
        </p:txBody>
      </p:sp>
      <p:sp>
        <p:nvSpPr>
          <p:cNvPr id="14" name="Text Placeholder 7"/>
          <p:cNvSpPr>
            <a:spLocks noGrp="1"/>
          </p:cNvSpPr>
          <p:nvPr>
            <p:ph type="body" sz="quarter" idx="29" hasCustomPrompt="1"/>
          </p:nvPr>
        </p:nvSpPr>
        <p:spPr bwMode="gray">
          <a:xfrm>
            <a:off x="316707" y="295579"/>
            <a:ext cx="1694329" cy="78343"/>
          </a:xfrm>
        </p:spPr>
        <p:txBody>
          <a:bodyPr/>
          <a:lstStyle>
            <a:lvl1pPr marL="0" indent="0">
              <a:spcBef>
                <a:spcPts val="0"/>
              </a:spcBef>
              <a:buNone/>
              <a:defRPr sz="500">
                <a:solidFill>
                  <a:schemeClr val="tx1"/>
                </a:solidFill>
              </a:defRPr>
            </a:lvl1pPr>
            <a:lvl2pPr>
              <a:spcBef>
                <a:spcPts val="0"/>
              </a:spcBef>
              <a:defRPr sz="500"/>
            </a:lvl2pPr>
            <a:lvl3pPr>
              <a:spcBef>
                <a:spcPts val="0"/>
              </a:spcBef>
              <a:defRPr sz="500"/>
            </a:lvl3pPr>
            <a:lvl4pPr>
              <a:spcBef>
                <a:spcPts val="0"/>
              </a:spcBef>
              <a:defRPr sz="500"/>
            </a:lvl4pPr>
            <a:lvl5pPr>
              <a:spcBef>
                <a:spcPts val="0"/>
              </a:spcBef>
              <a:defRPr sz="500"/>
            </a:lvl5pPr>
          </a:lstStyle>
          <a:p>
            <a:pPr lvl="0"/>
            <a:r>
              <a:rPr lang="en-US" dirty="0" smtClean="0"/>
              <a:t>Top Kicker – Verdana 8pt Regular, Title Case</a:t>
            </a:r>
          </a:p>
        </p:txBody>
      </p:sp>
      <p:sp>
        <p:nvSpPr>
          <p:cNvPr id="3" name="Text Placeholder 2"/>
          <p:cNvSpPr>
            <a:spLocks noGrp="1"/>
          </p:cNvSpPr>
          <p:nvPr>
            <p:ph type="body" sz="quarter" idx="36" hasCustomPrompt="1"/>
          </p:nvPr>
        </p:nvSpPr>
        <p:spPr bwMode="gray">
          <a:xfrm>
            <a:off x="447703" y="1109546"/>
            <a:ext cx="3671047" cy="623359"/>
          </a:xfrm>
        </p:spPr>
        <p:txBody>
          <a:bodyPr>
            <a:noAutofit/>
          </a:bodyPr>
          <a:lstStyle>
            <a:lvl1pPr marL="0" indent="0">
              <a:lnSpc>
                <a:spcPct val="120000"/>
              </a:lnSpc>
              <a:spcBef>
                <a:spcPts val="503"/>
              </a:spcBef>
              <a:buNone/>
              <a:defRPr>
                <a:solidFill>
                  <a:schemeClr val="tx1"/>
                </a:solidFill>
              </a:defRPr>
            </a:lvl1pPr>
            <a:lvl2pPr>
              <a:lnSpc>
                <a:spcPct val="120000"/>
              </a:lnSpc>
              <a:spcBef>
                <a:spcPts val="503"/>
              </a:spcBef>
              <a:defRPr/>
            </a:lvl2pPr>
            <a:lvl3pPr>
              <a:lnSpc>
                <a:spcPct val="120000"/>
              </a:lnSpc>
              <a:spcBef>
                <a:spcPts val="503"/>
              </a:spcBef>
              <a:defRPr/>
            </a:lvl3pPr>
            <a:lvl4pPr>
              <a:lnSpc>
                <a:spcPct val="120000"/>
              </a:lnSpc>
              <a:spcBef>
                <a:spcPts val="503"/>
              </a:spcBef>
              <a:defRPr/>
            </a:lvl4pPr>
            <a:lvl5pPr>
              <a:lnSpc>
                <a:spcPct val="120000"/>
              </a:lnSpc>
              <a:spcBef>
                <a:spcPts val="503"/>
              </a:spcBef>
              <a:defRPr/>
            </a:lvl5pPr>
          </a:lstStyle>
          <a:p>
            <a:pPr lvl="0"/>
            <a:r>
              <a:rPr lang="en-US" dirty="0" smtClean="0"/>
              <a:t>DO NOT ALTER BOX PLACEMENT OR WIDTH              Section Text – Verdana 9pt Regular. Click to add MAX NUMBER OF LINES IS 6                                    text. Click to add text. Click to add text. Click to  —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a:t>
            </a:r>
          </a:p>
        </p:txBody>
      </p:sp>
      <p:sp>
        <p:nvSpPr>
          <p:cNvPr id="5" name="Text Placeholder 4"/>
          <p:cNvSpPr>
            <a:spLocks noGrp="1"/>
          </p:cNvSpPr>
          <p:nvPr>
            <p:ph type="body" sz="quarter" idx="37" hasCustomPrompt="1"/>
          </p:nvPr>
        </p:nvSpPr>
        <p:spPr bwMode="gray">
          <a:xfrm>
            <a:off x="447703" y="4615939"/>
            <a:ext cx="3671047" cy="834885"/>
          </a:xfrm>
        </p:spPr>
        <p:txBody>
          <a:bodyPr>
            <a:noAutofit/>
          </a:bodyPr>
          <a:lstStyle>
            <a:lvl1pPr marL="0" indent="0">
              <a:lnSpc>
                <a:spcPct val="120000"/>
              </a:lnSpc>
              <a:spcBef>
                <a:spcPts val="503"/>
              </a:spcBef>
              <a:buNone/>
              <a:defRPr>
                <a:solidFill>
                  <a:schemeClr val="tx1"/>
                </a:solidFill>
              </a:defRPr>
            </a:lvl1pPr>
            <a:lvl2pPr>
              <a:lnSpc>
                <a:spcPct val="120000"/>
              </a:lnSpc>
              <a:spcBef>
                <a:spcPts val="503"/>
              </a:spcBef>
              <a:defRPr/>
            </a:lvl2pPr>
            <a:lvl3pPr>
              <a:lnSpc>
                <a:spcPct val="120000"/>
              </a:lnSpc>
              <a:spcBef>
                <a:spcPts val="503"/>
              </a:spcBef>
              <a:defRPr/>
            </a:lvl3pPr>
            <a:lvl4pPr>
              <a:lnSpc>
                <a:spcPct val="120000"/>
              </a:lnSpc>
              <a:spcBef>
                <a:spcPts val="503"/>
              </a:spcBef>
              <a:defRPr/>
            </a:lvl4pPr>
            <a:lvl5pPr>
              <a:lnSpc>
                <a:spcPct val="120000"/>
              </a:lnSpc>
              <a:spcBef>
                <a:spcPts val="503"/>
              </a:spcBef>
              <a:defRPr/>
            </a:lvl5pPr>
          </a:lstStyle>
          <a:p>
            <a:pPr lvl="0"/>
            <a:r>
              <a:rPr lang="en-US" dirty="0" smtClean="0"/>
              <a:t>DO NOT ALTER BOX PLACEMENT OR WIDTH              Section Text – Verdana 9pt Regular. Click to add MAX NUMBER OF LINES IS 12                                  text. Click to add text. Click to add text. Click to —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a:t>
            </a:r>
          </a:p>
        </p:txBody>
      </p:sp>
      <p:sp>
        <p:nvSpPr>
          <p:cNvPr id="7" name="Picture Placeholder 6"/>
          <p:cNvSpPr>
            <a:spLocks noGrp="1"/>
          </p:cNvSpPr>
          <p:nvPr>
            <p:ph type="pic" sz="quarter" idx="38" hasCustomPrompt="1"/>
          </p:nvPr>
        </p:nvSpPr>
        <p:spPr bwMode="gray">
          <a:xfrm>
            <a:off x="447704" y="1982303"/>
            <a:ext cx="3614569" cy="2385753"/>
          </a:xfrm>
          <a:pattFill prst="ltUpDiag">
            <a:fgClr>
              <a:schemeClr val="accent1"/>
            </a:fgClr>
            <a:bgClr>
              <a:schemeClr val="bg1"/>
            </a:bgClr>
          </a:pattFill>
        </p:spPr>
        <p:txBody>
          <a:bodyPr anchor="ctr">
            <a:noAutofit/>
          </a:bodyPr>
          <a:lstStyle>
            <a:lvl1pPr marL="0" indent="0" algn="ctr">
              <a:buNone/>
              <a:defRPr sz="900" b="1">
                <a:solidFill>
                  <a:schemeClr val="tx1"/>
                </a:solidFill>
              </a:defRPr>
            </a:lvl1pPr>
          </a:lstStyle>
          <a:p>
            <a:r>
              <a:rPr lang="en-US" dirty="0" smtClean="0"/>
              <a:t>SLIDE REGION</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DELETE THIS BOX AFTER</a:t>
            </a:r>
            <a:br>
              <a:rPr lang="en-US" dirty="0" smtClean="0"/>
            </a:br>
            <a:r>
              <a:rPr lang="en-US" dirty="0" smtClean="0"/>
              <a:t>COPYING AND PASTING SLIDE CONTENT</a:t>
            </a:r>
            <a:endParaRPr lang="en-US" dirty="0"/>
          </a:p>
        </p:txBody>
      </p:sp>
      <p:sp>
        <p:nvSpPr>
          <p:cNvPr id="25" name="Text Placeholder 6"/>
          <p:cNvSpPr>
            <a:spLocks noGrp="1"/>
          </p:cNvSpPr>
          <p:nvPr>
            <p:ph type="body" sz="quarter" idx="43" hasCustomPrompt="1"/>
          </p:nvPr>
        </p:nvSpPr>
        <p:spPr bwMode="gray">
          <a:xfrm>
            <a:off x="3043921" y="5983174"/>
            <a:ext cx="1440180" cy="92333"/>
          </a:xfrm>
        </p:spPr>
        <p:txBody>
          <a:bodyPr anchor="b" anchorCtr="0"/>
          <a:lstStyle>
            <a:lvl1pPr marL="0" indent="0">
              <a:spcBef>
                <a:spcPts val="0"/>
              </a:spcBef>
              <a:buNone/>
              <a:defRPr sz="300">
                <a:solidFill>
                  <a:schemeClr val="tx1"/>
                </a:solidFill>
              </a:defRPr>
            </a:lvl1pPr>
            <a:lvl2pPr marL="70806" indent="0">
              <a:spcBef>
                <a:spcPts val="0"/>
              </a:spcBef>
              <a:buNone/>
              <a:defRPr sz="300"/>
            </a:lvl2pPr>
            <a:lvl3pPr marL="144603" indent="0">
              <a:spcBef>
                <a:spcPts val="0"/>
              </a:spcBef>
              <a:buNone/>
              <a:defRPr sz="300"/>
            </a:lvl3pPr>
            <a:lvl4pPr marL="215410" indent="0">
              <a:spcBef>
                <a:spcPts val="0"/>
              </a:spcBef>
              <a:buNone/>
              <a:defRPr sz="300"/>
            </a:lvl4pPr>
            <a:lvl5pPr marL="288210" indent="0">
              <a:spcBef>
                <a:spcPts val="0"/>
              </a:spcBef>
              <a:buNone/>
              <a:defRPr sz="300"/>
            </a:lvl5pPr>
          </a:lstStyle>
          <a:p>
            <a:pPr lvl="0"/>
            <a:r>
              <a:rPr lang="en-US" dirty="0" smtClean="0"/>
              <a:t>Source: Click to add source. Use a single space after “Source:” and a period at the end of the source. Stretch the box to the left as needed.</a:t>
            </a:r>
          </a:p>
        </p:txBody>
      </p:sp>
      <p:sp>
        <p:nvSpPr>
          <p:cNvPr id="26" name="Text Placeholder 6"/>
          <p:cNvSpPr>
            <a:spLocks noGrp="1"/>
          </p:cNvSpPr>
          <p:nvPr>
            <p:ph type="body" sz="quarter" idx="44" hasCustomPrompt="1"/>
          </p:nvPr>
        </p:nvSpPr>
        <p:spPr bwMode="gray">
          <a:xfrm>
            <a:off x="320318" y="5937008"/>
            <a:ext cx="1214269" cy="138499"/>
          </a:xfrm>
        </p:spPr>
        <p:txBody>
          <a:bodyPr anchor="b" anchorCtr="0"/>
          <a:lstStyle>
            <a:lvl1pPr marL="74675" indent="-74675">
              <a:spcBef>
                <a:spcPts val="63"/>
              </a:spcBef>
              <a:buFont typeface="+mj-lt"/>
              <a:buAutoNum type="arabicParenR"/>
              <a:defRPr sz="300">
                <a:solidFill>
                  <a:schemeClr val="tx1"/>
                </a:solidFill>
              </a:defRPr>
            </a:lvl1pPr>
            <a:lvl2pPr marL="70806" indent="0">
              <a:spcBef>
                <a:spcPts val="0"/>
              </a:spcBef>
              <a:buNone/>
              <a:defRPr sz="300"/>
            </a:lvl2pPr>
            <a:lvl3pPr marL="144603" indent="0">
              <a:spcBef>
                <a:spcPts val="0"/>
              </a:spcBef>
              <a:buNone/>
              <a:defRPr sz="300"/>
            </a:lvl3pPr>
            <a:lvl4pPr marL="215410" indent="0">
              <a:spcBef>
                <a:spcPts val="0"/>
              </a:spcBef>
              <a:buNone/>
              <a:defRPr sz="300"/>
            </a:lvl4pPr>
            <a:lvl5pPr marL="288210" indent="0">
              <a:spcBef>
                <a:spcPts val="0"/>
              </a:spcBef>
              <a:buNone/>
              <a:defRPr sz="300"/>
            </a:lvl5pPr>
          </a:lstStyle>
          <a:p>
            <a:pPr lvl="0"/>
            <a:r>
              <a:rPr lang="en-US" dirty="0" smtClean="0"/>
              <a:t>Click to add footnote. Numbers appear automatically (no additional space or tab needed). Use a period at the end of each footnote. Stretch the box to the right as needed.</a:t>
            </a:r>
          </a:p>
        </p:txBody>
      </p:sp>
      <p:sp>
        <p:nvSpPr>
          <p:cNvPr id="2" name="Title 1"/>
          <p:cNvSpPr>
            <a:spLocks noGrp="1"/>
          </p:cNvSpPr>
          <p:nvPr>
            <p:ph type="title" hasCustomPrompt="1"/>
          </p:nvPr>
        </p:nvSpPr>
        <p:spPr bwMode="gray">
          <a:xfrm>
            <a:off x="316707" y="441374"/>
            <a:ext cx="4166207" cy="200055"/>
          </a:xfrm>
        </p:spPr>
        <p:txBody>
          <a:bodyPr/>
          <a:lstStyle/>
          <a:p>
            <a:r>
              <a:rPr lang="en-US" dirty="0" smtClean="0"/>
              <a:t>Page Title – Rockwell 20pt Regular, Title Case</a:t>
            </a:r>
            <a:endParaRPr lang="en-US" dirty="0"/>
          </a:p>
        </p:txBody>
      </p:sp>
      <p:cxnSp>
        <p:nvCxnSpPr>
          <p:cNvPr id="15" name="Straight Connector 14"/>
          <p:cNvCxnSpPr/>
          <p:nvPr userDrawn="1"/>
        </p:nvCxnSpPr>
        <p:spPr bwMode="gray">
          <a:xfrm>
            <a:off x="311314" y="659947"/>
            <a:ext cx="4171599"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579532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97" userDrawn="1">
          <p15:clr>
            <a:srgbClr val="FBAE40"/>
          </p15:clr>
        </p15:guide>
        <p15:guide id="2" pos="448" userDrawn="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xt: 2 Column Top">
    <p:spTree>
      <p:nvGrpSpPr>
        <p:cNvPr id="1" name=""/>
        <p:cNvGrpSpPr/>
        <p:nvPr/>
      </p:nvGrpSpPr>
      <p:grpSpPr>
        <a:xfrm>
          <a:off x="0" y="0"/>
          <a:ext cx="0" cy="0"/>
          <a:chOff x="0" y="0"/>
          <a:chExt cx="0" cy="0"/>
        </a:xfrm>
      </p:grpSpPr>
      <p:sp>
        <p:nvSpPr>
          <p:cNvPr id="16" name="Text Placeholder 3"/>
          <p:cNvSpPr>
            <a:spLocks noGrp="1"/>
          </p:cNvSpPr>
          <p:nvPr>
            <p:ph type="body" sz="quarter" idx="28" hasCustomPrompt="1"/>
          </p:nvPr>
        </p:nvSpPr>
        <p:spPr bwMode="gray">
          <a:xfrm>
            <a:off x="316707" y="706848"/>
            <a:ext cx="4166207" cy="127308"/>
          </a:xfrm>
        </p:spPr>
        <p:txBody>
          <a:bodyPr/>
          <a:lstStyle>
            <a:lvl1pPr marL="0" indent="0">
              <a:spcBef>
                <a:spcPts val="0"/>
              </a:spcBef>
              <a:buNone/>
              <a:defRPr sz="800">
                <a:solidFill>
                  <a:schemeClr val="tx1"/>
                </a:solidFill>
              </a:defRPr>
            </a:lvl1pPr>
          </a:lstStyle>
          <a:p>
            <a:pPr lvl="0"/>
            <a:r>
              <a:rPr lang="en-US" dirty="0" smtClean="0"/>
              <a:t>Page Subtitle – Verdana 13pt Regular, Title Case</a:t>
            </a:r>
          </a:p>
        </p:txBody>
      </p:sp>
      <p:sp>
        <p:nvSpPr>
          <p:cNvPr id="17" name="Text Placeholder 7"/>
          <p:cNvSpPr>
            <a:spLocks noGrp="1"/>
          </p:cNvSpPr>
          <p:nvPr>
            <p:ph type="body" sz="quarter" idx="29" hasCustomPrompt="1"/>
          </p:nvPr>
        </p:nvSpPr>
        <p:spPr bwMode="gray">
          <a:xfrm>
            <a:off x="316707" y="295579"/>
            <a:ext cx="1694329" cy="78343"/>
          </a:xfrm>
        </p:spPr>
        <p:txBody>
          <a:bodyPr/>
          <a:lstStyle>
            <a:lvl1pPr marL="0" indent="0">
              <a:spcBef>
                <a:spcPts val="0"/>
              </a:spcBef>
              <a:buNone/>
              <a:defRPr sz="500">
                <a:solidFill>
                  <a:schemeClr val="tx1"/>
                </a:solidFill>
              </a:defRPr>
            </a:lvl1pPr>
            <a:lvl2pPr>
              <a:spcBef>
                <a:spcPts val="0"/>
              </a:spcBef>
              <a:defRPr sz="500"/>
            </a:lvl2pPr>
            <a:lvl3pPr>
              <a:spcBef>
                <a:spcPts val="0"/>
              </a:spcBef>
              <a:defRPr sz="500"/>
            </a:lvl3pPr>
            <a:lvl4pPr>
              <a:spcBef>
                <a:spcPts val="0"/>
              </a:spcBef>
              <a:defRPr sz="500"/>
            </a:lvl4pPr>
            <a:lvl5pPr>
              <a:spcBef>
                <a:spcPts val="0"/>
              </a:spcBef>
              <a:defRPr sz="500"/>
            </a:lvl5pPr>
          </a:lstStyle>
          <a:p>
            <a:pPr lvl="0"/>
            <a:r>
              <a:rPr lang="en-US" dirty="0" smtClean="0"/>
              <a:t>Top Kicker – Verdana 8pt Regular, Title Case</a:t>
            </a:r>
          </a:p>
        </p:txBody>
      </p:sp>
      <p:sp>
        <p:nvSpPr>
          <p:cNvPr id="19" name="Text Placeholder 4"/>
          <p:cNvSpPr>
            <a:spLocks noGrp="1"/>
          </p:cNvSpPr>
          <p:nvPr>
            <p:ph type="body" sz="quarter" idx="37" hasCustomPrompt="1"/>
          </p:nvPr>
        </p:nvSpPr>
        <p:spPr bwMode="gray">
          <a:xfrm>
            <a:off x="319045" y="1109546"/>
            <a:ext cx="4163868" cy="1797975"/>
          </a:xfrm>
        </p:spPr>
        <p:txBody>
          <a:bodyPr numCol="2" spcCol="201049">
            <a:noAutofit/>
          </a:bodyPr>
          <a:lstStyle>
            <a:lvl1pPr marL="0" indent="0">
              <a:lnSpc>
                <a:spcPct val="120000"/>
              </a:lnSpc>
              <a:spcBef>
                <a:spcPts val="503"/>
              </a:spcBef>
              <a:buNone/>
              <a:defRPr>
                <a:solidFill>
                  <a:schemeClr val="tx1"/>
                </a:solidFill>
              </a:defRPr>
            </a:lvl1pPr>
            <a:lvl2pPr>
              <a:lnSpc>
                <a:spcPct val="120000"/>
              </a:lnSpc>
              <a:spcBef>
                <a:spcPts val="503"/>
              </a:spcBef>
              <a:defRPr/>
            </a:lvl2pPr>
            <a:lvl3pPr>
              <a:lnSpc>
                <a:spcPct val="120000"/>
              </a:lnSpc>
              <a:spcBef>
                <a:spcPts val="503"/>
              </a:spcBef>
              <a:defRPr/>
            </a:lvl3pPr>
            <a:lvl4pPr>
              <a:lnSpc>
                <a:spcPct val="120000"/>
              </a:lnSpc>
              <a:spcBef>
                <a:spcPts val="503"/>
              </a:spcBef>
              <a:defRPr/>
            </a:lvl4pPr>
            <a:lvl5pPr>
              <a:lnSpc>
                <a:spcPct val="120000"/>
              </a:lnSpc>
              <a:spcBef>
                <a:spcPts val="503"/>
              </a:spcBef>
              <a:defRPr/>
            </a:lvl5pPr>
          </a:lstStyle>
          <a:p>
            <a:pPr lvl="0"/>
            <a:r>
              <a:rPr lang="en-US" dirty="0" smtClean="0"/>
              <a:t>DO NOT ALTER BOX PLACEMENT OR COLUMN WIDTH MAX NUMBER OF LINES IS 18 IN EACH COLUMN              —                                                                          Section Text – Verdana 9pt Regular.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a:t>
            </a:r>
          </a:p>
        </p:txBody>
      </p:sp>
      <p:sp>
        <p:nvSpPr>
          <p:cNvPr id="20" name="Picture Placeholder 6"/>
          <p:cNvSpPr>
            <a:spLocks noGrp="1"/>
          </p:cNvSpPr>
          <p:nvPr>
            <p:ph type="pic" sz="quarter" idx="38" hasCustomPrompt="1"/>
          </p:nvPr>
        </p:nvSpPr>
        <p:spPr bwMode="gray">
          <a:xfrm>
            <a:off x="319045" y="3247216"/>
            <a:ext cx="3614569" cy="2385753"/>
          </a:xfrm>
          <a:pattFill prst="ltUpDiag">
            <a:fgClr>
              <a:schemeClr val="accent1"/>
            </a:fgClr>
            <a:bgClr>
              <a:schemeClr val="bg1"/>
            </a:bgClr>
          </a:pattFill>
        </p:spPr>
        <p:txBody>
          <a:bodyPr anchor="ctr">
            <a:noAutofit/>
          </a:bodyPr>
          <a:lstStyle>
            <a:lvl1pPr marL="0" indent="0" algn="ctr">
              <a:buNone/>
              <a:defRPr sz="900" b="1">
                <a:solidFill>
                  <a:schemeClr val="tx1"/>
                </a:solidFill>
              </a:defRPr>
            </a:lvl1pPr>
          </a:lstStyle>
          <a:p>
            <a:r>
              <a:rPr lang="en-US" dirty="0" smtClean="0"/>
              <a:t>SLIDE REGION</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DELETE THIS BOX AFTER</a:t>
            </a:r>
            <a:br>
              <a:rPr lang="en-US" dirty="0" smtClean="0"/>
            </a:br>
            <a:r>
              <a:rPr lang="en-US" dirty="0" smtClean="0"/>
              <a:t>COPYING AND PASTING SLIDE CONTENT</a:t>
            </a:r>
            <a:endParaRPr lang="en-US" dirty="0"/>
          </a:p>
        </p:txBody>
      </p:sp>
      <p:sp>
        <p:nvSpPr>
          <p:cNvPr id="25" name="Text Placeholder 6"/>
          <p:cNvSpPr>
            <a:spLocks noGrp="1"/>
          </p:cNvSpPr>
          <p:nvPr>
            <p:ph type="body" sz="quarter" idx="43" hasCustomPrompt="1"/>
          </p:nvPr>
        </p:nvSpPr>
        <p:spPr bwMode="gray">
          <a:xfrm>
            <a:off x="3042356" y="5983174"/>
            <a:ext cx="1440180" cy="92333"/>
          </a:xfrm>
        </p:spPr>
        <p:txBody>
          <a:bodyPr anchor="b" anchorCtr="0"/>
          <a:lstStyle>
            <a:lvl1pPr marL="0" indent="0">
              <a:spcBef>
                <a:spcPts val="0"/>
              </a:spcBef>
              <a:buNone/>
              <a:defRPr sz="300">
                <a:solidFill>
                  <a:schemeClr val="tx1"/>
                </a:solidFill>
              </a:defRPr>
            </a:lvl1pPr>
            <a:lvl2pPr marL="70806" indent="0">
              <a:spcBef>
                <a:spcPts val="0"/>
              </a:spcBef>
              <a:buNone/>
              <a:defRPr sz="300"/>
            </a:lvl2pPr>
            <a:lvl3pPr marL="144603" indent="0">
              <a:spcBef>
                <a:spcPts val="0"/>
              </a:spcBef>
              <a:buNone/>
              <a:defRPr sz="300"/>
            </a:lvl3pPr>
            <a:lvl4pPr marL="215410" indent="0">
              <a:spcBef>
                <a:spcPts val="0"/>
              </a:spcBef>
              <a:buNone/>
              <a:defRPr sz="300"/>
            </a:lvl4pPr>
            <a:lvl5pPr marL="288210" indent="0">
              <a:spcBef>
                <a:spcPts val="0"/>
              </a:spcBef>
              <a:buNone/>
              <a:defRPr sz="300"/>
            </a:lvl5pPr>
          </a:lstStyle>
          <a:p>
            <a:pPr lvl="0"/>
            <a:r>
              <a:rPr lang="en-US" dirty="0" smtClean="0"/>
              <a:t>Source: Click to add source. Use a single space after “Source:” and a period at the end of the source. Stretch the box to the left as needed.</a:t>
            </a:r>
          </a:p>
        </p:txBody>
      </p:sp>
      <p:sp>
        <p:nvSpPr>
          <p:cNvPr id="26" name="Text Placeholder 6"/>
          <p:cNvSpPr>
            <a:spLocks noGrp="1"/>
          </p:cNvSpPr>
          <p:nvPr>
            <p:ph type="body" sz="quarter" idx="44" hasCustomPrompt="1"/>
          </p:nvPr>
        </p:nvSpPr>
        <p:spPr bwMode="gray">
          <a:xfrm>
            <a:off x="319045" y="5937008"/>
            <a:ext cx="1214269" cy="138499"/>
          </a:xfrm>
        </p:spPr>
        <p:txBody>
          <a:bodyPr anchor="b" anchorCtr="0"/>
          <a:lstStyle>
            <a:lvl1pPr marL="74675" indent="-74675">
              <a:spcBef>
                <a:spcPts val="63"/>
              </a:spcBef>
              <a:buFont typeface="+mj-lt"/>
              <a:buAutoNum type="arabicParenR"/>
              <a:defRPr sz="300">
                <a:solidFill>
                  <a:schemeClr val="tx1"/>
                </a:solidFill>
              </a:defRPr>
            </a:lvl1pPr>
            <a:lvl2pPr marL="70806" indent="0">
              <a:spcBef>
                <a:spcPts val="0"/>
              </a:spcBef>
              <a:buNone/>
              <a:defRPr sz="300"/>
            </a:lvl2pPr>
            <a:lvl3pPr marL="144603" indent="0">
              <a:spcBef>
                <a:spcPts val="0"/>
              </a:spcBef>
              <a:buNone/>
              <a:defRPr sz="300"/>
            </a:lvl3pPr>
            <a:lvl4pPr marL="215410" indent="0">
              <a:spcBef>
                <a:spcPts val="0"/>
              </a:spcBef>
              <a:buNone/>
              <a:defRPr sz="300"/>
            </a:lvl4pPr>
            <a:lvl5pPr marL="288210" indent="0">
              <a:spcBef>
                <a:spcPts val="0"/>
              </a:spcBef>
              <a:buNone/>
              <a:defRPr sz="300"/>
            </a:lvl5pPr>
          </a:lstStyle>
          <a:p>
            <a:pPr lvl="0"/>
            <a:r>
              <a:rPr lang="en-US" dirty="0" smtClean="0"/>
              <a:t>Click to add footnote. Numbers appear automatically (no additional space or tab needed). Use a period at the end of each footnote. Stretch the box to the right as needed.</a:t>
            </a:r>
          </a:p>
        </p:txBody>
      </p:sp>
      <p:sp>
        <p:nvSpPr>
          <p:cNvPr id="3" name="Title 2"/>
          <p:cNvSpPr>
            <a:spLocks noGrp="1"/>
          </p:cNvSpPr>
          <p:nvPr>
            <p:ph type="title" hasCustomPrompt="1"/>
          </p:nvPr>
        </p:nvSpPr>
        <p:spPr bwMode="gray">
          <a:xfrm>
            <a:off x="316707" y="441374"/>
            <a:ext cx="4166207" cy="200055"/>
          </a:xfrm>
        </p:spPr>
        <p:txBody>
          <a:bodyPr/>
          <a:lstStyle/>
          <a:p>
            <a:r>
              <a:rPr lang="en-US" dirty="0" smtClean="0"/>
              <a:t>Page Title – Rockwell 20pt Regular, Title Case</a:t>
            </a:r>
            <a:endParaRPr lang="en-US" dirty="0"/>
          </a:p>
        </p:txBody>
      </p:sp>
      <p:cxnSp>
        <p:nvCxnSpPr>
          <p:cNvPr id="11" name="Straight Connector 10"/>
          <p:cNvCxnSpPr/>
          <p:nvPr userDrawn="1"/>
        </p:nvCxnSpPr>
        <p:spPr bwMode="gray">
          <a:xfrm>
            <a:off x="311314" y="659947"/>
            <a:ext cx="4171599"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047425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97"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esentation Title: w/ Lockup">
    <p:bg bwMode="gray">
      <p:bgPr>
        <a:solidFill>
          <a:srgbClr val="003D70"/>
        </a:solidFill>
        <a:effectLst/>
      </p:bgPr>
    </p:bg>
    <p:spTree>
      <p:nvGrpSpPr>
        <p:cNvPr id="1" name=""/>
        <p:cNvGrpSpPr/>
        <p:nvPr/>
      </p:nvGrpSpPr>
      <p:grpSpPr>
        <a:xfrm>
          <a:off x="0" y="0"/>
          <a:ext cx="0" cy="0"/>
          <a:chOff x="0" y="0"/>
          <a:chExt cx="0" cy="0"/>
        </a:xfrm>
      </p:grpSpPr>
      <p:sp>
        <p:nvSpPr>
          <p:cNvPr id="10" name="Rectangle 9"/>
          <p:cNvSpPr/>
          <p:nvPr userDrawn="1"/>
        </p:nvSpPr>
        <p:spPr bwMode="gray">
          <a:xfrm>
            <a:off x="1" y="1"/>
            <a:ext cx="4800600" cy="1421053"/>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cxnSp>
        <p:nvCxnSpPr>
          <p:cNvPr id="4" name="Straight Connector 3"/>
          <p:cNvCxnSpPr/>
          <p:nvPr userDrawn="1"/>
        </p:nvCxnSpPr>
        <p:spPr bwMode="gray">
          <a:xfrm>
            <a:off x="1" y="1421055"/>
            <a:ext cx="4800599" cy="0"/>
          </a:xfrm>
          <a:prstGeom prst="line">
            <a:avLst/>
          </a:prstGeom>
          <a:noFill/>
          <a:ln w="38100" cap="flat" cmpd="sng" algn="ctr">
            <a:solidFill>
              <a:schemeClr val="accent6"/>
            </a:solidFill>
            <a:prstDash val="solid"/>
            <a:miter lim="800000"/>
          </a:ln>
          <a:effectLst/>
        </p:spPr>
      </p:cxnSp>
      <p:sp>
        <p:nvSpPr>
          <p:cNvPr id="2" name="Title 1"/>
          <p:cNvSpPr>
            <a:spLocks noGrp="1"/>
          </p:cNvSpPr>
          <p:nvPr>
            <p:ph type="title" hasCustomPrompt="1"/>
          </p:nvPr>
        </p:nvSpPr>
        <p:spPr bwMode="gray">
          <a:xfrm>
            <a:off x="602456" y="2359556"/>
            <a:ext cx="3291840" cy="1384995"/>
          </a:xfrm>
          <a:prstGeom prst="rect">
            <a:avLst/>
          </a:prstGeom>
        </p:spPr>
        <p:txBody>
          <a:bodyPr lIns="0" tIns="0" rIns="0" bIns="0" anchor="b" anchorCtr="0">
            <a:spAutoFit/>
          </a:bodyPr>
          <a:lstStyle>
            <a:lvl1pPr>
              <a:lnSpc>
                <a:spcPct val="90000"/>
              </a:lnSpc>
              <a:defRPr sz="2500" b="0" baseline="0">
                <a:solidFill>
                  <a:schemeClr val="bg1"/>
                </a:solidFill>
              </a:defRPr>
            </a:lvl1pPr>
          </a:lstStyle>
          <a:p>
            <a:pPr lvl="0"/>
            <a:r>
              <a:rPr lang="en-US" dirty="0" smtClean="0"/>
              <a:t>Presentation Title – Rockwell 25pt Regular, Use Title Case</a:t>
            </a:r>
          </a:p>
        </p:txBody>
      </p:sp>
      <p:sp>
        <p:nvSpPr>
          <p:cNvPr id="5" name="Text Placeholder 4"/>
          <p:cNvSpPr>
            <a:spLocks noGrp="1"/>
          </p:cNvSpPr>
          <p:nvPr>
            <p:ph type="body" sz="quarter" idx="13" hasCustomPrompt="1"/>
          </p:nvPr>
        </p:nvSpPr>
        <p:spPr bwMode="gray">
          <a:xfrm>
            <a:off x="602456" y="3899993"/>
            <a:ext cx="3291840" cy="338554"/>
          </a:xfrm>
        </p:spPr>
        <p:txBody>
          <a:bodyPr/>
          <a:lstStyle>
            <a:lvl1pPr marL="0" indent="0">
              <a:spcBef>
                <a:spcPts val="0"/>
              </a:spcBef>
              <a:buNone/>
              <a:defRPr sz="1100" baseline="0">
                <a:solidFill>
                  <a:schemeClr val="accent1"/>
                </a:solidFill>
              </a:defRPr>
            </a:lvl1pPr>
            <a:lvl2pPr marL="114300" indent="0">
              <a:buNone/>
              <a:defRPr sz="1100">
                <a:solidFill>
                  <a:schemeClr val="accent1"/>
                </a:solidFill>
              </a:defRPr>
            </a:lvl2pPr>
            <a:lvl3pPr marL="228600" indent="0">
              <a:buNone/>
              <a:defRPr sz="1100">
                <a:solidFill>
                  <a:schemeClr val="accent1"/>
                </a:solidFill>
              </a:defRPr>
            </a:lvl3pPr>
            <a:lvl4pPr marL="342900" indent="0">
              <a:buNone/>
              <a:defRPr sz="1100">
                <a:solidFill>
                  <a:schemeClr val="accent1"/>
                </a:solidFill>
              </a:defRPr>
            </a:lvl4pPr>
            <a:lvl5pPr marL="457200" indent="0">
              <a:buNone/>
              <a:defRPr sz="1100">
                <a:solidFill>
                  <a:schemeClr val="accent1"/>
                </a:solidFill>
              </a:defRPr>
            </a:lvl5pPr>
          </a:lstStyle>
          <a:p>
            <a:pPr lvl="0"/>
            <a:r>
              <a:rPr lang="en-US" dirty="0" smtClean="0"/>
              <a:t>Presentation Subtitle – Verdana 11pt Regular, Use Title Case</a:t>
            </a:r>
          </a:p>
        </p:txBody>
      </p:sp>
      <p:sp>
        <p:nvSpPr>
          <p:cNvPr id="7" name="Text Placeholder 6"/>
          <p:cNvSpPr>
            <a:spLocks noGrp="1"/>
          </p:cNvSpPr>
          <p:nvPr>
            <p:ph type="body" sz="quarter" idx="14" hasCustomPrompt="1"/>
          </p:nvPr>
        </p:nvSpPr>
        <p:spPr bwMode="gray">
          <a:xfrm>
            <a:off x="1267856" y="445266"/>
            <a:ext cx="1714500" cy="498598"/>
          </a:xfrm>
        </p:spPr>
        <p:txBody>
          <a:bodyPr anchor="ctr" anchorCtr="0"/>
          <a:lstStyle>
            <a:lvl1pPr marL="0" indent="0" algn="l">
              <a:buNone/>
              <a:defRPr sz="1080">
                <a:solidFill>
                  <a:schemeClr val="tx1"/>
                </a:solidFill>
              </a:defRPr>
            </a:lvl1pPr>
            <a:lvl2pPr marL="114300" indent="0">
              <a:buNone/>
              <a:defRPr>
                <a:solidFill>
                  <a:schemeClr val="bg1"/>
                </a:solidFill>
              </a:defRPr>
            </a:lvl2pPr>
            <a:lvl3pPr marL="228600" indent="0">
              <a:buNone/>
              <a:defRPr>
                <a:solidFill>
                  <a:schemeClr val="bg1"/>
                </a:solidFill>
              </a:defRPr>
            </a:lvl3pPr>
            <a:lvl4pPr marL="342900" indent="0">
              <a:buNone/>
              <a:defRPr>
                <a:solidFill>
                  <a:schemeClr val="bg1"/>
                </a:solidFill>
              </a:defRPr>
            </a:lvl4pPr>
            <a:lvl5pPr marL="457200" indent="0">
              <a:buNone/>
              <a:defRPr>
                <a:solidFill>
                  <a:schemeClr val="bg1"/>
                </a:solidFill>
              </a:defRPr>
            </a:lvl5pPr>
          </a:lstStyle>
          <a:p>
            <a:pPr lvl="0"/>
            <a:r>
              <a:rPr lang="en-US" dirty="0" smtClean="0"/>
              <a:t>Program Name Appears Here Identically to Official Display</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203269" y="353187"/>
            <a:ext cx="881240" cy="682752"/>
          </a:xfrm>
          <a:prstGeom prst="rect">
            <a:avLst/>
          </a:prstGeom>
        </p:spPr>
      </p:pic>
      <p:cxnSp>
        <p:nvCxnSpPr>
          <p:cNvPr id="11" name="Straight Connector 10"/>
          <p:cNvCxnSpPr/>
          <p:nvPr userDrawn="1"/>
        </p:nvCxnSpPr>
        <p:spPr bwMode="gray">
          <a:xfrm>
            <a:off x="1180252" y="353187"/>
            <a:ext cx="0" cy="682752"/>
          </a:xfrm>
          <a:prstGeom prst="line">
            <a:avLst/>
          </a:prstGeom>
          <a:ln w="9525">
            <a:solidFill>
              <a:schemeClr val="accent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337266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506">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ext: 2 Column Bottom">
    <p:spTree>
      <p:nvGrpSpPr>
        <p:cNvPr id="1" name=""/>
        <p:cNvGrpSpPr/>
        <p:nvPr/>
      </p:nvGrpSpPr>
      <p:grpSpPr>
        <a:xfrm>
          <a:off x="0" y="0"/>
          <a:ext cx="0" cy="0"/>
          <a:chOff x="0" y="0"/>
          <a:chExt cx="0" cy="0"/>
        </a:xfrm>
      </p:grpSpPr>
      <p:sp>
        <p:nvSpPr>
          <p:cNvPr id="18" name="Text Placeholder 3"/>
          <p:cNvSpPr>
            <a:spLocks noGrp="1"/>
          </p:cNvSpPr>
          <p:nvPr>
            <p:ph type="body" sz="quarter" idx="28" hasCustomPrompt="1"/>
          </p:nvPr>
        </p:nvSpPr>
        <p:spPr bwMode="gray">
          <a:xfrm>
            <a:off x="316707" y="706848"/>
            <a:ext cx="4166207" cy="127308"/>
          </a:xfrm>
        </p:spPr>
        <p:txBody>
          <a:bodyPr/>
          <a:lstStyle>
            <a:lvl1pPr marL="0" indent="0">
              <a:spcBef>
                <a:spcPts val="0"/>
              </a:spcBef>
              <a:buNone/>
              <a:defRPr sz="800">
                <a:solidFill>
                  <a:schemeClr val="tx1"/>
                </a:solidFill>
              </a:defRPr>
            </a:lvl1pPr>
          </a:lstStyle>
          <a:p>
            <a:pPr lvl="0"/>
            <a:r>
              <a:rPr lang="en-US" dirty="0" smtClean="0"/>
              <a:t>Page Subtitle – Verdana 13pt Regular, Title Case</a:t>
            </a:r>
          </a:p>
        </p:txBody>
      </p:sp>
      <p:sp>
        <p:nvSpPr>
          <p:cNvPr id="19" name="Text Placeholder 7"/>
          <p:cNvSpPr>
            <a:spLocks noGrp="1"/>
          </p:cNvSpPr>
          <p:nvPr>
            <p:ph type="body" sz="quarter" idx="29" hasCustomPrompt="1"/>
          </p:nvPr>
        </p:nvSpPr>
        <p:spPr bwMode="gray">
          <a:xfrm>
            <a:off x="316707" y="295579"/>
            <a:ext cx="1694329" cy="78343"/>
          </a:xfrm>
        </p:spPr>
        <p:txBody>
          <a:bodyPr/>
          <a:lstStyle>
            <a:lvl1pPr marL="0" indent="0">
              <a:spcBef>
                <a:spcPts val="0"/>
              </a:spcBef>
              <a:buNone/>
              <a:defRPr sz="500">
                <a:solidFill>
                  <a:schemeClr val="tx1"/>
                </a:solidFill>
              </a:defRPr>
            </a:lvl1pPr>
            <a:lvl2pPr>
              <a:spcBef>
                <a:spcPts val="0"/>
              </a:spcBef>
              <a:defRPr sz="500"/>
            </a:lvl2pPr>
            <a:lvl3pPr>
              <a:spcBef>
                <a:spcPts val="0"/>
              </a:spcBef>
              <a:defRPr sz="500"/>
            </a:lvl3pPr>
            <a:lvl4pPr>
              <a:spcBef>
                <a:spcPts val="0"/>
              </a:spcBef>
              <a:defRPr sz="500"/>
            </a:lvl4pPr>
            <a:lvl5pPr>
              <a:spcBef>
                <a:spcPts val="0"/>
              </a:spcBef>
              <a:defRPr sz="500"/>
            </a:lvl5pPr>
          </a:lstStyle>
          <a:p>
            <a:pPr lvl="0"/>
            <a:r>
              <a:rPr lang="en-US" dirty="0" smtClean="0"/>
              <a:t>Top Kicker – Verdana 8pt Regular, Title Case</a:t>
            </a:r>
          </a:p>
        </p:txBody>
      </p:sp>
      <p:sp>
        <p:nvSpPr>
          <p:cNvPr id="20" name="Text Placeholder 4"/>
          <p:cNvSpPr>
            <a:spLocks noGrp="1"/>
          </p:cNvSpPr>
          <p:nvPr>
            <p:ph type="body" sz="quarter" idx="37" hasCustomPrompt="1"/>
          </p:nvPr>
        </p:nvSpPr>
        <p:spPr bwMode="gray">
          <a:xfrm>
            <a:off x="317686" y="3754392"/>
            <a:ext cx="4164738" cy="1900604"/>
          </a:xfrm>
        </p:spPr>
        <p:txBody>
          <a:bodyPr numCol="2" spcCol="201049">
            <a:noAutofit/>
          </a:bodyPr>
          <a:lstStyle>
            <a:lvl1pPr marL="0" indent="0">
              <a:lnSpc>
                <a:spcPct val="120000"/>
              </a:lnSpc>
              <a:spcBef>
                <a:spcPts val="503"/>
              </a:spcBef>
              <a:buNone/>
              <a:defRPr>
                <a:solidFill>
                  <a:schemeClr val="tx1"/>
                </a:solidFill>
              </a:defRPr>
            </a:lvl1pPr>
            <a:lvl2pPr>
              <a:lnSpc>
                <a:spcPct val="120000"/>
              </a:lnSpc>
              <a:spcBef>
                <a:spcPts val="503"/>
              </a:spcBef>
              <a:defRPr/>
            </a:lvl2pPr>
            <a:lvl3pPr>
              <a:lnSpc>
                <a:spcPct val="120000"/>
              </a:lnSpc>
              <a:spcBef>
                <a:spcPts val="503"/>
              </a:spcBef>
              <a:defRPr/>
            </a:lvl3pPr>
            <a:lvl4pPr>
              <a:lnSpc>
                <a:spcPct val="120000"/>
              </a:lnSpc>
              <a:spcBef>
                <a:spcPts val="503"/>
              </a:spcBef>
              <a:defRPr/>
            </a:lvl4pPr>
            <a:lvl5pPr>
              <a:lnSpc>
                <a:spcPct val="120000"/>
              </a:lnSpc>
              <a:spcBef>
                <a:spcPts val="503"/>
              </a:spcBef>
              <a:defRPr/>
            </a:lvl5pPr>
          </a:lstStyle>
          <a:p>
            <a:pPr lvl="0"/>
            <a:r>
              <a:rPr lang="en-US" dirty="0" smtClean="0"/>
              <a:t>DO NOT ALTER BOX PLACEMENT OR COLUMN WIDTH MAX NUMBER OF LINES IS 20 IN EACH COLUMN              —                                                                          Section Text – Verdana 9pt Regular.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a:t>
            </a:r>
          </a:p>
        </p:txBody>
      </p:sp>
      <p:sp>
        <p:nvSpPr>
          <p:cNvPr id="21" name="Picture Placeholder 6"/>
          <p:cNvSpPr>
            <a:spLocks noGrp="1"/>
          </p:cNvSpPr>
          <p:nvPr>
            <p:ph type="pic" sz="quarter" idx="38" hasCustomPrompt="1"/>
          </p:nvPr>
        </p:nvSpPr>
        <p:spPr bwMode="gray">
          <a:xfrm>
            <a:off x="317686" y="1109735"/>
            <a:ext cx="3614569" cy="2385753"/>
          </a:xfrm>
          <a:pattFill prst="ltUpDiag">
            <a:fgClr>
              <a:schemeClr val="accent1"/>
            </a:fgClr>
            <a:bgClr>
              <a:schemeClr val="bg1"/>
            </a:bgClr>
          </a:pattFill>
        </p:spPr>
        <p:txBody>
          <a:bodyPr anchor="ctr">
            <a:noAutofit/>
          </a:bodyPr>
          <a:lstStyle>
            <a:lvl1pPr marL="0" indent="0" algn="ctr">
              <a:buNone/>
              <a:defRPr sz="900" b="1">
                <a:solidFill>
                  <a:schemeClr val="tx1"/>
                </a:solidFill>
              </a:defRPr>
            </a:lvl1pPr>
          </a:lstStyle>
          <a:p>
            <a:r>
              <a:rPr lang="en-US" dirty="0" smtClean="0"/>
              <a:t>SLIDE REGION</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DELETE THIS BOX AFTER</a:t>
            </a:r>
            <a:br>
              <a:rPr lang="en-US" dirty="0" smtClean="0"/>
            </a:br>
            <a:r>
              <a:rPr lang="en-US" dirty="0" smtClean="0"/>
              <a:t>COPYING AND PASTING SLIDE CONTENT</a:t>
            </a:r>
            <a:endParaRPr lang="en-US" dirty="0"/>
          </a:p>
        </p:txBody>
      </p:sp>
      <p:sp>
        <p:nvSpPr>
          <p:cNvPr id="27" name="Text Placeholder 6"/>
          <p:cNvSpPr>
            <a:spLocks noGrp="1"/>
          </p:cNvSpPr>
          <p:nvPr>
            <p:ph type="body" sz="quarter" idx="43" hasCustomPrompt="1"/>
          </p:nvPr>
        </p:nvSpPr>
        <p:spPr bwMode="gray">
          <a:xfrm>
            <a:off x="3042244" y="5983174"/>
            <a:ext cx="1440180" cy="92333"/>
          </a:xfrm>
        </p:spPr>
        <p:txBody>
          <a:bodyPr anchor="b" anchorCtr="0"/>
          <a:lstStyle>
            <a:lvl1pPr marL="0" indent="0">
              <a:spcBef>
                <a:spcPts val="0"/>
              </a:spcBef>
              <a:buNone/>
              <a:defRPr sz="300">
                <a:solidFill>
                  <a:schemeClr val="tx1"/>
                </a:solidFill>
              </a:defRPr>
            </a:lvl1pPr>
            <a:lvl2pPr marL="70806" indent="0">
              <a:spcBef>
                <a:spcPts val="0"/>
              </a:spcBef>
              <a:buNone/>
              <a:defRPr sz="300"/>
            </a:lvl2pPr>
            <a:lvl3pPr marL="144603" indent="0">
              <a:spcBef>
                <a:spcPts val="0"/>
              </a:spcBef>
              <a:buNone/>
              <a:defRPr sz="300"/>
            </a:lvl3pPr>
            <a:lvl4pPr marL="215410" indent="0">
              <a:spcBef>
                <a:spcPts val="0"/>
              </a:spcBef>
              <a:buNone/>
              <a:defRPr sz="300"/>
            </a:lvl4pPr>
            <a:lvl5pPr marL="288210" indent="0">
              <a:spcBef>
                <a:spcPts val="0"/>
              </a:spcBef>
              <a:buNone/>
              <a:defRPr sz="300"/>
            </a:lvl5pPr>
          </a:lstStyle>
          <a:p>
            <a:pPr lvl="0"/>
            <a:r>
              <a:rPr lang="en-US" dirty="0" smtClean="0"/>
              <a:t>Source: Click to add source. Use a single space after “Source:” and a period at the end of the source. Stretch the box to the left as needed.</a:t>
            </a:r>
          </a:p>
        </p:txBody>
      </p:sp>
      <p:sp>
        <p:nvSpPr>
          <p:cNvPr id="28" name="Text Placeholder 6"/>
          <p:cNvSpPr>
            <a:spLocks noGrp="1"/>
          </p:cNvSpPr>
          <p:nvPr>
            <p:ph type="body" sz="quarter" idx="44" hasCustomPrompt="1"/>
          </p:nvPr>
        </p:nvSpPr>
        <p:spPr bwMode="gray">
          <a:xfrm>
            <a:off x="317686" y="5937008"/>
            <a:ext cx="1214269" cy="138499"/>
          </a:xfrm>
        </p:spPr>
        <p:txBody>
          <a:bodyPr anchor="b" anchorCtr="0"/>
          <a:lstStyle>
            <a:lvl1pPr marL="74675" indent="-74675">
              <a:spcBef>
                <a:spcPts val="63"/>
              </a:spcBef>
              <a:buFont typeface="+mj-lt"/>
              <a:buAutoNum type="arabicParenR"/>
              <a:defRPr sz="300">
                <a:solidFill>
                  <a:schemeClr val="tx1"/>
                </a:solidFill>
              </a:defRPr>
            </a:lvl1pPr>
            <a:lvl2pPr marL="70806" indent="0">
              <a:spcBef>
                <a:spcPts val="0"/>
              </a:spcBef>
              <a:buNone/>
              <a:defRPr sz="300"/>
            </a:lvl2pPr>
            <a:lvl3pPr marL="144603" indent="0">
              <a:spcBef>
                <a:spcPts val="0"/>
              </a:spcBef>
              <a:buNone/>
              <a:defRPr sz="300"/>
            </a:lvl3pPr>
            <a:lvl4pPr marL="215410" indent="0">
              <a:spcBef>
                <a:spcPts val="0"/>
              </a:spcBef>
              <a:buNone/>
              <a:defRPr sz="300"/>
            </a:lvl4pPr>
            <a:lvl5pPr marL="288210" indent="0">
              <a:spcBef>
                <a:spcPts val="0"/>
              </a:spcBef>
              <a:buNone/>
              <a:defRPr sz="300"/>
            </a:lvl5pPr>
          </a:lstStyle>
          <a:p>
            <a:pPr lvl="0"/>
            <a:r>
              <a:rPr lang="en-US" dirty="0" smtClean="0"/>
              <a:t>Click to add footnote. Numbers appear automatically (no additional space or tab needed). Use a period at the end of each footnote. Stretch the box to the right as needed.</a:t>
            </a:r>
          </a:p>
        </p:txBody>
      </p:sp>
      <p:sp>
        <p:nvSpPr>
          <p:cNvPr id="2" name="Title 1"/>
          <p:cNvSpPr>
            <a:spLocks noGrp="1"/>
          </p:cNvSpPr>
          <p:nvPr>
            <p:ph type="title" hasCustomPrompt="1"/>
          </p:nvPr>
        </p:nvSpPr>
        <p:spPr bwMode="gray">
          <a:xfrm>
            <a:off x="316707" y="441374"/>
            <a:ext cx="4166207" cy="200055"/>
          </a:xfrm>
        </p:spPr>
        <p:txBody>
          <a:bodyPr/>
          <a:lstStyle/>
          <a:p>
            <a:r>
              <a:rPr lang="en-US" dirty="0" smtClean="0"/>
              <a:t>Page Title – Rockwell 20pt Regular, Title Case</a:t>
            </a:r>
            <a:endParaRPr lang="en-US" dirty="0"/>
          </a:p>
        </p:txBody>
      </p:sp>
      <p:cxnSp>
        <p:nvCxnSpPr>
          <p:cNvPr id="11" name="Straight Connector 10"/>
          <p:cNvCxnSpPr/>
          <p:nvPr userDrawn="1"/>
        </p:nvCxnSpPr>
        <p:spPr bwMode="gray">
          <a:xfrm>
            <a:off x="311314" y="659947"/>
            <a:ext cx="4171599"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011734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97" userDrawn="1">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ext: Standard">
    <p:spTree>
      <p:nvGrpSpPr>
        <p:cNvPr id="1" name=""/>
        <p:cNvGrpSpPr/>
        <p:nvPr/>
      </p:nvGrpSpPr>
      <p:grpSpPr>
        <a:xfrm>
          <a:off x="0" y="0"/>
          <a:ext cx="0" cy="0"/>
          <a:chOff x="0" y="0"/>
          <a:chExt cx="0" cy="0"/>
        </a:xfrm>
      </p:grpSpPr>
      <p:cxnSp>
        <p:nvCxnSpPr>
          <p:cNvPr id="26" name="Straight Connector 25"/>
          <p:cNvCxnSpPr/>
          <p:nvPr userDrawn="1"/>
        </p:nvCxnSpPr>
        <p:spPr bwMode="gray">
          <a:xfrm>
            <a:off x="1500592" y="848665"/>
            <a:ext cx="0" cy="4894245"/>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8" name="Text Placeholder 3"/>
          <p:cNvSpPr>
            <a:spLocks noGrp="1"/>
          </p:cNvSpPr>
          <p:nvPr>
            <p:ph type="body" sz="quarter" idx="28" hasCustomPrompt="1"/>
          </p:nvPr>
        </p:nvSpPr>
        <p:spPr bwMode="gray">
          <a:xfrm>
            <a:off x="1596973" y="835041"/>
            <a:ext cx="2885450" cy="127308"/>
          </a:xfrm>
        </p:spPr>
        <p:txBody>
          <a:bodyPr/>
          <a:lstStyle>
            <a:lvl1pPr marL="0" indent="0">
              <a:spcBef>
                <a:spcPts val="0"/>
              </a:spcBef>
              <a:buNone/>
              <a:defRPr sz="800">
                <a:solidFill>
                  <a:schemeClr val="tx1"/>
                </a:solidFill>
              </a:defRPr>
            </a:lvl1pPr>
          </a:lstStyle>
          <a:p>
            <a:pPr lvl="0"/>
            <a:r>
              <a:rPr lang="en-US" dirty="0" smtClean="0"/>
              <a:t>Page Subtitle – Verdana 13pt Regular, Title Case</a:t>
            </a:r>
          </a:p>
        </p:txBody>
      </p:sp>
      <p:sp>
        <p:nvSpPr>
          <p:cNvPr id="19" name="Text Placeholder 7"/>
          <p:cNvSpPr>
            <a:spLocks noGrp="1"/>
          </p:cNvSpPr>
          <p:nvPr>
            <p:ph type="body" sz="quarter" idx="32" hasCustomPrompt="1"/>
          </p:nvPr>
        </p:nvSpPr>
        <p:spPr bwMode="gray">
          <a:xfrm>
            <a:off x="316707" y="295579"/>
            <a:ext cx="1694329" cy="78343"/>
          </a:xfrm>
        </p:spPr>
        <p:txBody>
          <a:bodyPr/>
          <a:lstStyle>
            <a:lvl1pPr marL="0" indent="0">
              <a:spcBef>
                <a:spcPts val="0"/>
              </a:spcBef>
              <a:buNone/>
              <a:defRPr sz="500">
                <a:solidFill>
                  <a:schemeClr val="tx1"/>
                </a:solidFill>
              </a:defRPr>
            </a:lvl1pPr>
            <a:lvl2pPr>
              <a:spcBef>
                <a:spcPts val="0"/>
              </a:spcBef>
              <a:defRPr sz="500"/>
            </a:lvl2pPr>
            <a:lvl3pPr>
              <a:spcBef>
                <a:spcPts val="0"/>
              </a:spcBef>
              <a:defRPr sz="500"/>
            </a:lvl3pPr>
            <a:lvl4pPr>
              <a:spcBef>
                <a:spcPts val="0"/>
              </a:spcBef>
              <a:defRPr sz="500"/>
            </a:lvl4pPr>
            <a:lvl5pPr>
              <a:spcBef>
                <a:spcPts val="0"/>
              </a:spcBef>
              <a:defRPr sz="500"/>
            </a:lvl5pPr>
          </a:lstStyle>
          <a:p>
            <a:pPr lvl="0"/>
            <a:r>
              <a:rPr lang="en-US" dirty="0" smtClean="0"/>
              <a:t>Top Kicker – Verdana 8pt Regular, Title Case</a:t>
            </a:r>
          </a:p>
        </p:txBody>
      </p:sp>
      <p:sp>
        <p:nvSpPr>
          <p:cNvPr id="20" name="Text Placeholder 2"/>
          <p:cNvSpPr>
            <a:spLocks noGrp="1"/>
          </p:cNvSpPr>
          <p:nvPr>
            <p:ph type="body" sz="quarter" idx="33" hasCustomPrompt="1"/>
          </p:nvPr>
        </p:nvSpPr>
        <p:spPr bwMode="gray">
          <a:xfrm>
            <a:off x="317686" y="835040"/>
            <a:ext cx="1129553" cy="4905340"/>
          </a:xfrm>
        </p:spPr>
        <p:txBody>
          <a:bodyPr>
            <a:noAutofit/>
          </a:bodyPr>
          <a:lstStyle>
            <a:lvl1pPr marL="0" indent="0">
              <a:lnSpc>
                <a:spcPct val="120000"/>
              </a:lnSpc>
              <a:spcBef>
                <a:spcPts val="503"/>
              </a:spcBef>
              <a:buNone/>
              <a:defRPr>
                <a:solidFill>
                  <a:schemeClr val="tx1"/>
                </a:solidFill>
              </a:defRPr>
            </a:lvl1pPr>
            <a:lvl2pPr marL="70806" indent="0">
              <a:lnSpc>
                <a:spcPct val="120000"/>
              </a:lnSpc>
              <a:spcBef>
                <a:spcPts val="503"/>
              </a:spcBef>
              <a:buNone/>
              <a:defRPr/>
            </a:lvl2pPr>
            <a:lvl3pPr marL="144603" indent="0">
              <a:lnSpc>
                <a:spcPct val="120000"/>
              </a:lnSpc>
              <a:spcBef>
                <a:spcPts val="503"/>
              </a:spcBef>
              <a:buNone/>
              <a:defRPr/>
            </a:lvl3pPr>
            <a:lvl4pPr marL="215410" indent="0">
              <a:lnSpc>
                <a:spcPct val="120000"/>
              </a:lnSpc>
              <a:spcBef>
                <a:spcPts val="503"/>
              </a:spcBef>
              <a:buNone/>
              <a:defRPr/>
            </a:lvl4pPr>
            <a:lvl5pPr marL="288210" indent="0">
              <a:lnSpc>
                <a:spcPct val="120000"/>
              </a:lnSpc>
              <a:spcBef>
                <a:spcPts val="503"/>
              </a:spcBef>
              <a:buNone/>
              <a:defRPr/>
            </a:lvl5pPr>
          </a:lstStyle>
          <a:p>
            <a:pPr lvl="0"/>
            <a:r>
              <a:rPr lang="en-US" dirty="0" smtClean="0"/>
              <a:t>Section Text – Verdana 9pt Regular. Click to add text. Click to add text. Click to add text. Click to add text. Click to add text. Click to add text. Click to add text. Click to add text.</a:t>
            </a:r>
            <a:br>
              <a:rPr lang="en-US" dirty="0" smtClean="0"/>
            </a:br>
            <a:r>
              <a:rPr lang="en-US" dirty="0" smtClean="0"/>
              <a:t>Click to add text. Click to add text. Click to add text. Click to add text. Click to add text. Click to add text. Click to add text. Click to add text. </a:t>
            </a:r>
          </a:p>
        </p:txBody>
      </p:sp>
      <p:sp>
        <p:nvSpPr>
          <p:cNvPr id="25" name="Text Placeholder 6"/>
          <p:cNvSpPr>
            <a:spLocks noGrp="1"/>
          </p:cNvSpPr>
          <p:nvPr>
            <p:ph type="body" sz="quarter" idx="43" hasCustomPrompt="1"/>
          </p:nvPr>
        </p:nvSpPr>
        <p:spPr bwMode="gray">
          <a:xfrm>
            <a:off x="3042243" y="5983174"/>
            <a:ext cx="1440180" cy="92333"/>
          </a:xfrm>
        </p:spPr>
        <p:txBody>
          <a:bodyPr anchor="b" anchorCtr="0"/>
          <a:lstStyle>
            <a:lvl1pPr marL="0" indent="0">
              <a:spcBef>
                <a:spcPts val="0"/>
              </a:spcBef>
              <a:buNone/>
              <a:defRPr sz="300">
                <a:solidFill>
                  <a:schemeClr val="tx1"/>
                </a:solidFill>
              </a:defRPr>
            </a:lvl1pPr>
            <a:lvl2pPr marL="70806" indent="0">
              <a:spcBef>
                <a:spcPts val="0"/>
              </a:spcBef>
              <a:buNone/>
              <a:defRPr sz="300"/>
            </a:lvl2pPr>
            <a:lvl3pPr marL="144603" indent="0">
              <a:spcBef>
                <a:spcPts val="0"/>
              </a:spcBef>
              <a:buNone/>
              <a:defRPr sz="300"/>
            </a:lvl3pPr>
            <a:lvl4pPr marL="215410" indent="0">
              <a:spcBef>
                <a:spcPts val="0"/>
              </a:spcBef>
              <a:buNone/>
              <a:defRPr sz="300"/>
            </a:lvl4pPr>
            <a:lvl5pPr marL="288210" indent="0">
              <a:spcBef>
                <a:spcPts val="0"/>
              </a:spcBef>
              <a:buNone/>
              <a:defRPr sz="300"/>
            </a:lvl5pPr>
          </a:lstStyle>
          <a:p>
            <a:pPr lvl="0"/>
            <a:r>
              <a:rPr lang="en-US" dirty="0" smtClean="0"/>
              <a:t>Source: Click to add source. Use a single space after “Source:” and a period at the end of the source. Stretch the box to the left as needed.</a:t>
            </a:r>
          </a:p>
        </p:txBody>
      </p:sp>
      <p:sp>
        <p:nvSpPr>
          <p:cNvPr id="27" name="Text Placeholder 6"/>
          <p:cNvSpPr>
            <a:spLocks noGrp="1"/>
          </p:cNvSpPr>
          <p:nvPr>
            <p:ph type="body" sz="quarter" idx="44" hasCustomPrompt="1"/>
          </p:nvPr>
        </p:nvSpPr>
        <p:spPr bwMode="gray">
          <a:xfrm>
            <a:off x="317686" y="5937008"/>
            <a:ext cx="1214269" cy="138499"/>
          </a:xfrm>
        </p:spPr>
        <p:txBody>
          <a:bodyPr anchor="b" anchorCtr="0"/>
          <a:lstStyle>
            <a:lvl1pPr marL="74675" indent="-74675">
              <a:spcBef>
                <a:spcPts val="63"/>
              </a:spcBef>
              <a:buFont typeface="+mj-lt"/>
              <a:buAutoNum type="arabicParenR"/>
              <a:defRPr sz="300">
                <a:solidFill>
                  <a:schemeClr val="tx1"/>
                </a:solidFill>
              </a:defRPr>
            </a:lvl1pPr>
            <a:lvl2pPr marL="70806" indent="0">
              <a:spcBef>
                <a:spcPts val="0"/>
              </a:spcBef>
              <a:buNone/>
              <a:defRPr sz="300"/>
            </a:lvl2pPr>
            <a:lvl3pPr marL="144603" indent="0">
              <a:spcBef>
                <a:spcPts val="0"/>
              </a:spcBef>
              <a:buNone/>
              <a:defRPr sz="300"/>
            </a:lvl3pPr>
            <a:lvl4pPr marL="215410" indent="0">
              <a:spcBef>
                <a:spcPts val="0"/>
              </a:spcBef>
              <a:buNone/>
              <a:defRPr sz="300"/>
            </a:lvl4pPr>
            <a:lvl5pPr marL="288210" indent="0">
              <a:spcBef>
                <a:spcPts val="0"/>
              </a:spcBef>
              <a:buNone/>
              <a:defRPr sz="300"/>
            </a:lvl5pPr>
          </a:lstStyle>
          <a:p>
            <a:pPr lvl="0"/>
            <a:r>
              <a:rPr lang="en-US" dirty="0" smtClean="0"/>
              <a:t>Click to add footnote. Numbers appear automatically (no additional space or tab needed). Use a period at the end of each footnote. Stretch the box to the right as needed.</a:t>
            </a:r>
          </a:p>
        </p:txBody>
      </p:sp>
      <p:sp>
        <p:nvSpPr>
          <p:cNvPr id="2" name="Title 1"/>
          <p:cNvSpPr>
            <a:spLocks noGrp="1"/>
          </p:cNvSpPr>
          <p:nvPr>
            <p:ph type="title" hasCustomPrompt="1"/>
          </p:nvPr>
        </p:nvSpPr>
        <p:spPr bwMode="gray">
          <a:xfrm>
            <a:off x="316707" y="441374"/>
            <a:ext cx="4166207" cy="200055"/>
          </a:xfrm>
        </p:spPr>
        <p:txBody>
          <a:bodyPr/>
          <a:lstStyle/>
          <a:p>
            <a:r>
              <a:rPr lang="en-US" dirty="0" smtClean="0"/>
              <a:t>Page Title – Rockwell 20pt Regular, Title Case</a:t>
            </a:r>
            <a:endParaRPr lang="en-US" dirty="0"/>
          </a:p>
        </p:txBody>
      </p:sp>
      <p:cxnSp>
        <p:nvCxnSpPr>
          <p:cNvPr id="10" name="Straight Connector 9"/>
          <p:cNvCxnSpPr/>
          <p:nvPr userDrawn="1"/>
        </p:nvCxnSpPr>
        <p:spPr bwMode="gray">
          <a:xfrm>
            <a:off x="311314" y="659947"/>
            <a:ext cx="4171599"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805878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627" userDrawn="1">
          <p15:clr>
            <a:srgbClr val="FBAE40"/>
          </p15:clr>
        </p15:guide>
        <p15:guide id="2" pos="1479" userDrawn="1">
          <p15:clr>
            <a:srgbClr val="FBAE40"/>
          </p15:clr>
        </p15:guide>
        <p15:guide id="3" orient="horz" pos="823" userDrawn="1">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ext: Standard 2 Slides">
    <p:spTree>
      <p:nvGrpSpPr>
        <p:cNvPr id="1" name=""/>
        <p:cNvGrpSpPr/>
        <p:nvPr/>
      </p:nvGrpSpPr>
      <p:grpSpPr>
        <a:xfrm>
          <a:off x="0" y="0"/>
          <a:ext cx="0" cy="0"/>
          <a:chOff x="0" y="0"/>
          <a:chExt cx="0" cy="0"/>
        </a:xfrm>
      </p:grpSpPr>
      <p:cxnSp>
        <p:nvCxnSpPr>
          <p:cNvPr id="26" name="Straight Connector 25"/>
          <p:cNvCxnSpPr/>
          <p:nvPr userDrawn="1"/>
        </p:nvCxnSpPr>
        <p:spPr bwMode="gray">
          <a:xfrm>
            <a:off x="1500592" y="848665"/>
            <a:ext cx="0" cy="2313939"/>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1" name="Text Placeholder 3"/>
          <p:cNvSpPr>
            <a:spLocks noGrp="1"/>
          </p:cNvSpPr>
          <p:nvPr>
            <p:ph type="body" sz="quarter" idx="28" hasCustomPrompt="1"/>
          </p:nvPr>
        </p:nvSpPr>
        <p:spPr bwMode="gray">
          <a:xfrm>
            <a:off x="1598506" y="835041"/>
            <a:ext cx="2884407" cy="127308"/>
          </a:xfrm>
        </p:spPr>
        <p:txBody>
          <a:bodyPr/>
          <a:lstStyle>
            <a:lvl1pPr marL="0" indent="0">
              <a:spcBef>
                <a:spcPts val="0"/>
              </a:spcBef>
              <a:buNone/>
              <a:defRPr sz="800">
                <a:solidFill>
                  <a:schemeClr val="tx1"/>
                </a:solidFill>
              </a:defRPr>
            </a:lvl1pPr>
          </a:lstStyle>
          <a:p>
            <a:pPr lvl="0"/>
            <a:r>
              <a:rPr lang="en-US" dirty="0" smtClean="0"/>
              <a:t>Page Subtitle – Verdana 13pt Regular, Title Case</a:t>
            </a:r>
          </a:p>
        </p:txBody>
      </p:sp>
      <p:sp>
        <p:nvSpPr>
          <p:cNvPr id="22" name="Text Placeholder 7"/>
          <p:cNvSpPr>
            <a:spLocks noGrp="1"/>
          </p:cNvSpPr>
          <p:nvPr>
            <p:ph type="body" sz="quarter" idx="36" hasCustomPrompt="1"/>
          </p:nvPr>
        </p:nvSpPr>
        <p:spPr bwMode="gray">
          <a:xfrm>
            <a:off x="316707" y="295579"/>
            <a:ext cx="1694329" cy="78343"/>
          </a:xfrm>
        </p:spPr>
        <p:txBody>
          <a:bodyPr/>
          <a:lstStyle>
            <a:lvl1pPr marL="0" indent="0">
              <a:spcBef>
                <a:spcPts val="0"/>
              </a:spcBef>
              <a:buNone/>
              <a:defRPr sz="500">
                <a:solidFill>
                  <a:schemeClr val="tx1"/>
                </a:solidFill>
              </a:defRPr>
            </a:lvl1pPr>
            <a:lvl2pPr>
              <a:spcBef>
                <a:spcPts val="0"/>
              </a:spcBef>
              <a:defRPr sz="500"/>
            </a:lvl2pPr>
            <a:lvl3pPr>
              <a:spcBef>
                <a:spcPts val="0"/>
              </a:spcBef>
              <a:defRPr sz="500"/>
            </a:lvl3pPr>
            <a:lvl4pPr>
              <a:spcBef>
                <a:spcPts val="0"/>
              </a:spcBef>
              <a:defRPr sz="500"/>
            </a:lvl4pPr>
            <a:lvl5pPr>
              <a:spcBef>
                <a:spcPts val="0"/>
              </a:spcBef>
              <a:defRPr sz="500"/>
            </a:lvl5pPr>
          </a:lstStyle>
          <a:p>
            <a:pPr lvl="0"/>
            <a:r>
              <a:rPr lang="en-US" dirty="0" smtClean="0"/>
              <a:t>Top Kicker – Verdana 8pt Regular, Title Case</a:t>
            </a:r>
          </a:p>
        </p:txBody>
      </p:sp>
      <p:sp>
        <p:nvSpPr>
          <p:cNvPr id="3" name="Text Placeholder 2"/>
          <p:cNvSpPr>
            <a:spLocks noGrp="1"/>
          </p:cNvSpPr>
          <p:nvPr>
            <p:ph type="body" sz="quarter" idx="38" hasCustomPrompt="1"/>
          </p:nvPr>
        </p:nvSpPr>
        <p:spPr bwMode="gray">
          <a:xfrm>
            <a:off x="1598506" y="990027"/>
            <a:ext cx="2884407" cy="107722"/>
          </a:xfrm>
        </p:spPr>
        <p:txBody>
          <a:bodyPr/>
          <a:lstStyle>
            <a:lvl1pPr marL="0" indent="0">
              <a:spcBef>
                <a:spcPts val="0"/>
              </a:spcBef>
              <a:buNone/>
              <a:defRPr sz="700" i="1">
                <a:solidFill>
                  <a:schemeClr val="accent3"/>
                </a:solidFill>
              </a:defRPr>
            </a:lvl1pPr>
            <a:lvl2pPr marL="70806" indent="0">
              <a:spcBef>
                <a:spcPts val="0"/>
              </a:spcBef>
              <a:buNone/>
              <a:defRPr sz="700" i="1">
                <a:solidFill>
                  <a:schemeClr val="accent3"/>
                </a:solidFill>
              </a:defRPr>
            </a:lvl2pPr>
            <a:lvl3pPr marL="144603" indent="0">
              <a:spcBef>
                <a:spcPts val="0"/>
              </a:spcBef>
              <a:buNone/>
              <a:defRPr sz="700" i="1">
                <a:solidFill>
                  <a:schemeClr val="accent3"/>
                </a:solidFill>
              </a:defRPr>
            </a:lvl3pPr>
            <a:lvl4pPr marL="215410" indent="0">
              <a:spcBef>
                <a:spcPts val="0"/>
              </a:spcBef>
              <a:buNone/>
              <a:defRPr sz="700" i="1">
                <a:solidFill>
                  <a:schemeClr val="accent3"/>
                </a:solidFill>
              </a:defRPr>
            </a:lvl4pPr>
            <a:lvl5pPr marL="288210" indent="0">
              <a:spcBef>
                <a:spcPts val="0"/>
              </a:spcBef>
              <a:buNone/>
              <a:defRPr sz="700" i="1">
                <a:solidFill>
                  <a:schemeClr val="accent3"/>
                </a:solidFill>
              </a:defRPr>
            </a:lvl5pPr>
          </a:lstStyle>
          <a:p>
            <a:pPr lvl="0"/>
            <a:r>
              <a:rPr lang="en-US" dirty="0" smtClean="0"/>
              <a:t>Page Sub-subtitle – Verdana 10.5pt Italic, Accent 3, Title Case</a:t>
            </a:r>
          </a:p>
        </p:txBody>
      </p:sp>
      <p:sp>
        <p:nvSpPr>
          <p:cNvPr id="5" name="Text Placeholder 4"/>
          <p:cNvSpPr>
            <a:spLocks noGrp="1"/>
          </p:cNvSpPr>
          <p:nvPr>
            <p:ph type="body" sz="quarter" idx="39" hasCustomPrompt="1"/>
          </p:nvPr>
        </p:nvSpPr>
        <p:spPr bwMode="gray">
          <a:xfrm>
            <a:off x="318221" y="835040"/>
            <a:ext cx="1129553" cy="2327564"/>
          </a:xfrm>
        </p:spPr>
        <p:txBody>
          <a:bodyPr>
            <a:noAutofit/>
          </a:bodyPr>
          <a:lstStyle>
            <a:lvl1pPr marL="0" indent="0">
              <a:lnSpc>
                <a:spcPct val="120000"/>
              </a:lnSpc>
              <a:spcBef>
                <a:spcPts val="503"/>
              </a:spcBef>
              <a:buNone/>
              <a:defRPr>
                <a:solidFill>
                  <a:schemeClr val="tx1"/>
                </a:solidFill>
              </a:defRPr>
            </a:lvl1pPr>
            <a:lvl2pPr>
              <a:lnSpc>
                <a:spcPct val="120000"/>
              </a:lnSpc>
              <a:spcBef>
                <a:spcPts val="503"/>
              </a:spcBef>
              <a:defRPr/>
            </a:lvl2pPr>
            <a:lvl3pPr>
              <a:lnSpc>
                <a:spcPct val="120000"/>
              </a:lnSpc>
              <a:spcBef>
                <a:spcPts val="503"/>
              </a:spcBef>
              <a:defRPr/>
            </a:lvl3pPr>
            <a:lvl4pPr>
              <a:lnSpc>
                <a:spcPct val="120000"/>
              </a:lnSpc>
              <a:spcBef>
                <a:spcPts val="503"/>
              </a:spcBef>
              <a:defRPr/>
            </a:lvl4pPr>
            <a:lvl5pPr>
              <a:lnSpc>
                <a:spcPct val="120000"/>
              </a:lnSpc>
              <a:spcBef>
                <a:spcPts val="503"/>
              </a:spcBef>
              <a:defRPr/>
            </a:lvl5pPr>
          </a:lstStyle>
          <a:p>
            <a:pPr lvl="0"/>
            <a:r>
              <a:rPr lang="en-US" dirty="0" smtClean="0"/>
              <a:t>Section Text – Verdana 9pt Regular. Click to add text. Click to add text. Click to add text. Click to add text. Click to add text. Click to add text. Click to add text. Click to add text.</a:t>
            </a:r>
            <a:br>
              <a:rPr lang="en-US" dirty="0" smtClean="0"/>
            </a:br>
            <a:r>
              <a:rPr lang="en-US" dirty="0" smtClean="0"/>
              <a:t>Click to add text. Click to add text. Click to add text. Click to add text. Click to add text. Click to add text. Click to add text. Click to add text. </a:t>
            </a:r>
          </a:p>
        </p:txBody>
      </p:sp>
      <p:cxnSp>
        <p:nvCxnSpPr>
          <p:cNvPr id="27" name="Straight Connector 26"/>
          <p:cNvCxnSpPr/>
          <p:nvPr userDrawn="1"/>
        </p:nvCxnSpPr>
        <p:spPr bwMode="gray">
          <a:xfrm>
            <a:off x="1500592" y="3414220"/>
            <a:ext cx="0" cy="2313939"/>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8" name="Text Placeholder 3"/>
          <p:cNvSpPr>
            <a:spLocks noGrp="1"/>
          </p:cNvSpPr>
          <p:nvPr>
            <p:ph type="body" sz="quarter" idx="40" hasCustomPrompt="1"/>
          </p:nvPr>
        </p:nvSpPr>
        <p:spPr bwMode="gray">
          <a:xfrm>
            <a:off x="1598506" y="3400596"/>
            <a:ext cx="2884407" cy="127308"/>
          </a:xfrm>
        </p:spPr>
        <p:txBody>
          <a:bodyPr/>
          <a:lstStyle>
            <a:lvl1pPr marL="0" indent="0">
              <a:spcBef>
                <a:spcPts val="0"/>
              </a:spcBef>
              <a:buNone/>
              <a:defRPr sz="800">
                <a:solidFill>
                  <a:schemeClr val="tx1"/>
                </a:solidFill>
              </a:defRPr>
            </a:lvl1pPr>
          </a:lstStyle>
          <a:p>
            <a:pPr lvl="0"/>
            <a:r>
              <a:rPr lang="en-US" dirty="0" smtClean="0"/>
              <a:t>Page Subtitle – Verdana 13pt Regular, Title Case</a:t>
            </a:r>
          </a:p>
        </p:txBody>
      </p:sp>
      <p:sp>
        <p:nvSpPr>
          <p:cNvPr id="29" name="Text Placeholder 2"/>
          <p:cNvSpPr>
            <a:spLocks noGrp="1"/>
          </p:cNvSpPr>
          <p:nvPr>
            <p:ph type="body" sz="quarter" idx="41" hasCustomPrompt="1"/>
          </p:nvPr>
        </p:nvSpPr>
        <p:spPr bwMode="gray">
          <a:xfrm>
            <a:off x="1598506" y="3555582"/>
            <a:ext cx="2884407" cy="107722"/>
          </a:xfrm>
        </p:spPr>
        <p:txBody>
          <a:bodyPr/>
          <a:lstStyle>
            <a:lvl1pPr marL="0" indent="0">
              <a:spcBef>
                <a:spcPts val="0"/>
              </a:spcBef>
              <a:buNone/>
              <a:defRPr sz="700" i="1">
                <a:solidFill>
                  <a:schemeClr val="accent3"/>
                </a:solidFill>
              </a:defRPr>
            </a:lvl1pPr>
            <a:lvl2pPr marL="70806" indent="0">
              <a:spcBef>
                <a:spcPts val="0"/>
              </a:spcBef>
              <a:buNone/>
              <a:defRPr sz="700" i="1">
                <a:solidFill>
                  <a:schemeClr val="accent3"/>
                </a:solidFill>
              </a:defRPr>
            </a:lvl2pPr>
            <a:lvl3pPr marL="144603" indent="0">
              <a:spcBef>
                <a:spcPts val="0"/>
              </a:spcBef>
              <a:buNone/>
              <a:defRPr sz="700" i="1">
                <a:solidFill>
                  <a:schemeClr val="accent3"/>
                </a:solidFill>
              </a:defRPr>
            </a:lvl3pPr>
            <a:lvl4pPr marL="215410" indent="0">
              <a:spcBef>
                <a:spcPts val="0"/>
              </a:spcBef>
              <a:buNone/>
              <a:defRPr sz="700" i="1">
                <a:solidFill>
                  <a:schemeClr val="accent3"/>
                </a:solidFill>
              </a:defRPr>
            </a:lvl4pPr>
            <a:lvl5pPr marL="288210" indent="0">
              <a:spcBef>
                <a:spcPts val="0"/>
              </a:spcBef>
              <a:buNone/>
              <a:defRPr sz="700" i="1">
                <a:solidFill>
                  <a:schemeClr val="accent3"/>
                </a:solidFill>
              </a:defRPr>
            </a:lvl5pPr>
          </a:lstStyle>
          <a:p>
            <a:pPr lvl="0"/>
            <a:r>
              <a:rPr lang="en-US" dirty="0" smtClean="0"/>
              <a:t>Page Sub-subtitle – Verdana 10.5pt Italic, Accent 3, Title Case</a:t>
            </a:r>
          </a:p>
        </p:txBody>
      </p:sp>
      <p:sp>
        <p:nvSpPr>
          <p:cNvPr id="30" name="Text Placeholder 4"/>
          <p:cNvSpPr>
            <a:spLocks noGrp="1"/>
          </p:cNvSpPr>
          <p:nvPr>
            <p:ph type="body" sz="quarter" idx="42" hasCustomPrompt="1"/>
          </p:nvPr>
        </p:nvSpPr>
        <p:spPr bwMode="gray">
          <a:xfrm>
            <a:off x="318221" y="3400595"/>
            <a:ext cx="1129553" cy="2327564"/>
          </a:xfrm>
        </p:spPr>
        <p:txBody>
          <a:bodyPr>
            <a:noAutofit/>
          </a:bodyPr>
          <a:lstStyle>
            <a:lvl1pPr marL="0" indent="0">
              <a:lnSpc>
                <a:spcPct val="120000"/>
              </a:lnSpc>
              <a:spcBef>
                <a:spcPts val="503"/>
              </a:spcBef>
              <a:buNone/>
              <a:defRPr>
                <a:solidFill>
                  <a:schemeClr val="tx1"/>
                </a:solidFill>
              </a:defRPr>
            </a:lvl1pPr>
            <a:lvl2pPr>
              <a:lnSpc>
                <a:spcPct val="120000"/>
              </a:lnSpc>
              <a:spcBef>
                <a:spcPts val="503"/>
              </a:spcBef>
              <a:defRPr/>
            </a:lvl2pPr>
            <a:lvl3pPr>
              <a:lnSpc>
                <a:spcPct val="120000"/>
              </a:lnSpc>
              <a:spcBef>
                <a:spcPts val="503"/>
              </a:spcBef>
              <a:defRPr/>
            </a:lvl3pPr>
            <a:lvl4pPr>
              <a:lnSpc>
                <a:spcPct val="120000"/>
              </a:lnSpc>
              <a:spcBef>
                <a:spcPts val="503"/>
              </a:spcBef>
              <a:defRPr/>
            </a:lvl4pPr>
            <a:lvl5pPr>
              <a:lnSpc>
                <a:spcPct val="120000"/>
              </a:lnSpc>
              <a:spcBef>
                <a:spcPts val="503"/>
              </a:spcBef>
              <a:defRPr/>
            </a:lvl5pPr>
          </a:lstStyle>
          <a:p>
            <a:pPr lvl="0"/>
            <a:r>
              <a:rPr lang="en-US" dirty="0" smtClean="0"/>
              <a:t>Section Text – Verdana 9pt Regular. Click to add text. Click to add text. Click to add text. Click to add text. Click to add text. Click to add text. Click to add text. Click to add text.</a:t>
            </a:r>
            <a:br>
              <a:rPr lang="en-US" dirty="0" smtClean="0"/>
            </a:br>
            <a:r>
              <a:rPr lang="en-US" dirty="0" smtClean="0"/>
              <a:t>Click to add text. Click to add text. Click to add text. Click to add text. Click to add text. Click to add text. Click to add text. Click to add text. </a:t>
            </a:r>
          </a:p>
        </p:txBody>
      </p:sp>
      <p:sp>
        <p:nvSpPr>
          <p:cNvPr id="7" name="Text Placeholder 6"/>
          <p:cNvSpPr>
            <a:spLocks noGrp="1"/>
          </p:cNvSpPr>
          <p:nvPr>
            <p:ph type="body" sz="quarter" idx="43" hasCustomPrompt="1"/>
          </p:nvPr>
        </p:nvSpPr>
        <p:spPr bwMode="gray">
          <a:xfrm>
            <a:off x="3040710" y="5984506"/>
            <a:ext cx="1440180" cy="92333"/>
          </a:xfrm>
        </p:spPr>
        <p:txBody>
          <a:bodyPr anchor="b" anchorCtr="0"/>
          <a:lstStyle>
            <a:lvl1pPr marL="0" indent="0">
              <a:spcBef>
                <a:spcPts val="0"/>
              </a:spcBef>
              <a:buNone/>
              <a:defRPr sz="300">
                <a:solidFill>
                  <a:schemeClr val="tx1"/>
                </a:solidFill>
              </a:defRPr>
            </a:lvl1pPr>
            <a:lvl2pPr marL="70806" indent="0">
              <a:spcBef>
                <a:spcPts val="0"/>
              </a:spcBef>
              <a:buNone/>
              <a:defRPr sz="300"/>
            </a:lvl2pPr>
            <a:lvl3pPr marL="144603" indent="0">
              <a:spcBef>
                <a:spcPts val="0"/>
              </a:spcBef>
              <a:buNone/>
              <a:defRPr sz="300"/>
            </a:lvl3pPr>
            <a:lvl4pPr marL="215410" indent="0">
              <a:spcBef>
                <a:spcPts val="0"/>
              </a:spcBef>
              <a:buNone/>
              <a:defRPr sz="300"/>
            </a:lvl4pPr>
            <a:lvl5pPr marL="288210" indent="0">
              <a:spcBef>
                <a:spcPts val="0"/>
              </a:spcBef>
              <a:buNone/>
              <a:defRPr sz="300"/>
            </a:lvl5pPr>
          </a:lstStyle>
          <a:p>
            <a:pPr lvl="0"/>
            <a:r>
              <a:rPr lang="en-US" dirty="0" smtClean="0"/>
              <a:t>Source: Click to add source. Use a single space after “Source:” and a period at the end of the source. Stretch the box to the left as needed.</a:t>
            </a:r>
          </a:p>
        </p:txBody>
      </p:sp>
      <p:sp>
        <p:nvSpPr>
          <p:cNvPr id="31" name="Text Placeholder 6"/>
          <p:cNvSpPr>
            <a:spLocks noGrp="1"/>
          </p:cNvSpPr>
          <p:nvPr>
            <p:ph type="body" sz="quarter" idx="44" hasCustomPrompt="1"/>
          </p:nvPr>
        </p:nvSpPr>
        <p:spPr bwMode="gray">
          <a:xfrm>
            <a:off x="316707" y="5938340"/>
            <a:ext cx="1214269" cy="138499"/>
          </a:xfrm>
        </p:spPr>
        <p:txBody>
          <a:bodyPr anchor="b" anchorCtr="0"/>
          <a:lstStyle>
            <a:lvl1pPr marL="74675" indent="-74675">
              <a:spcBef>
                <a:spcPts val="63"/>
              </a:spcBef>
              <a:buFont typeface="+mj-lt"/>
              <a:buAutoNum type="arabicParenR"/>
              <a:defRPr sz="300">
                <a:solidFill>
                  <a:schemeClr val="tx1"/>
                </a:solidFill>
              </a:defRPr>
            </a:lvl1pPr>
            <a:lvl2pPr marL="70806" indent="0">
              <a:spcBef>
                <a:spcPts val="0"/>
              </a:spcBef>
              <a:buNone/>
              <a:defRPr sz="300"/>
            </a:lvl2pPr>
            <a:lvl3pPr marL="144603" indent="0">
              <a:spcBef>
                <a:spcPts val="0"/>
              </a:spcBef>
              <a:buNone/>
              <a:defRPr sz="300"/>
            </a:lvl3pPr>
            <a:lvl4pPr marL="215410" indent="0">
              <a:spcBef>
                <a:spcPts val="0"/>
              </a:spcBef>
              <a:buNone/>
              <a:defRPr sz="300"/>
            </a:lvl4pPr>
            <a:lvl5pPr marL="288210" indent="0">
              <a:spcBef>
                <a:spcPts val="0"/>
              </a:spcBef>
              <a:buNone/>
              <a:defRPr sz="300"/>
            </a:lvl5pPr>
          </a:lstStyle>
          <a:p>
            <a:pPr lvl="0"/>
            <a:r>
              <a:rPr lang="en-US" dirty="0" smtClean="0"/>
              <a:t>Click to add footnote. Numbers appear automatically (no additional space or tab needed). Use a period at the end of each footnote. Stretch the box to the right as needed.</a:t>
            </a:r>
          </a:p>
        </p:txBody>
      </p:sp>
      <p:sp>
        <p:nvSpPr>
          <p:cNvPr id="2" name="Title 1"/>
          <p:cNvSpPr>
            <a:spLocks noGrp="1"/>
          </p:cNvSpPr>
          <p:nvPr>
            <p:ph type="title" hasCustomPrompt="1"/>
          </p:nvPr>
        </p:nvSpPr>
        <p:spPr bwMode="gray">
          <a:xfrm>
            <a:off x="316707" y="441374"/>
            <a:ext cx="4166207" cy="200055"/>
          </a:xfrm>
        </p:spPr>
        <p:txBody>
          <a:bodyPr/>
          <a:lstStyle/>
          <a:p>
            <a:r>
              <a:rPr lang="en-US" dirty="0" smtClean="0"/>
              <a:t>Page Title – Rockwell 20pt Regular, Title Case</a:t>
            </a:r>
            <a:endParaRPr lang="en-US" dirty="0"/>
          </a:p>
        </p:txBody>
      </p:sp>
      <p:cxnSp>
        <p:nvCxnSpPr>
          <p:cNvPr id="16" name="Straight Connector 15"/>
          <p:cNvCxnSpPr/>
          <p:nvPr userDrawn="1"/>
        </p:nvCxnSpPr>
        <p:spPr bwMode="gray">
          <a:xfrm>
            <a:off x="311314" y="659947"/>
            <a:ext cx="4171599"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896203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626" userDrawn="1">
          <p15:clr>
            <a:srgbClr val="FBAE40"/>
          </p15:clr>
        </p15:guide>
        <p15:guide id="2" pos="1479" userDrawn="1">
          <p15:clr>
            <a:srgbClr val="FBAE40"/>
          </p15:clr>
        </p15:guide>
        <p15:guide id="3" orient="horz" pos="823" userDrawn="1">
          <p15:clr>
            <a:srgbClr val="FBAE40"/>
          </p15:clr>
        </p15:guide>
        <p15:guide id="4" orient="horz" pos="3134" userDrawn="1">
          <p15:clr>
            <a:srgbClr val="FBAE40"/>
          </p15:clr>
        </p15:guide>
        <p15:guide id="5" orient="horz" pos="3361" userDrawn="1">
          <p15:clr>
            <a:srgbClr val="FBAE40"/>
          </p15:clr>
        </p15:guide>
        <p15:guide id="6" orient="horz" pos="5674" userDrawn="1">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Box Text: Standard">
    <p:spTree>
      <p:nvGrpSpPr>
        <p:cNvPr id="1" name=""/>
        <p:cNvGrpSpPr/>
        <p:nvPr/>
      </p:nvGrpSpPr>
      <p:grpSpPr>
        <a:xfrm>
          <a:off x="0" y="0"/>
          <a:ext cx="0" cy="0"/>
          <a:chOff x="0" y="0"/>
          <a:chExt cx="0" cy="0"/>
        </a:xfrm>
      </p:grpSpPr>
      <p:cxnSp>
        <p:nvCxnSpPr>
          <p:cNvPr id="18" name="Straight Connector 17"/>
          <p:cNvCxnSpPr/>
          <p:nvPr userDrawn="1"/>
        </p:nvCxnSpPr>
        <p:spPr bwMode="gray">
          <a:xfrm>
            <a:off x="1594317" y="659947"/>
            <a:ext cx="2888596"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bwMode="gray">
          <a:xfrm>
            <a:off x="1598525" y="441374"/>
            <a:ext cx="2884389" cy="200055"/>
          </a:xfrm>
          <a:prstGeom prst="rect">
            <a:avLst/>
          </a:prstGeom>
        </p:spPr>
        <p:txBody>
          <a:bodyPr wrap="square" lIns="0" tIns="0" rIns="0" bIns="0" anchor="b" anchorCtr="0">
            <a:spAutoFit/>
          </a:bodyPr>
          <a:lstStyle>
            <a:lvl1pPr>
              <a:lnSpc>
                <a:spcPct val="100000"/>
              </a:lnSpc>
              <a:defRPr sz="1300" b="0" spc="25" baseline="0"/>
            </a:lvl1pPr>
          </a:lstStyle>
          <a:p>
            <a:r>
              <a:rPr lang="en-US" dirty="0" smtClean="0"/>
              <a:t>Page Title – Rockwell 20pt Regular</a:t>
            </a:r>
          </a:p>
        </p:txBody>
      </p:sp>
      <p:sp>
        <p:nvSpPr>
          <p:cNvPr id="12" name="Text Placeholder 3"/>
          <p:cNvSpPr>
            <a:spLocks noGrp="1"/>
          </p:cNvSpPr>
          <p:nvPr>
            <p:ph type="body" sz="quarter" idx="28" hasCustomPrompt="1"/>
          </p:nvPr>
        </p:nvSpPr>
        <p:spPr bwMode="gray">
          <a:xfrm>
            <a:off x="1598525" y="706848"/>
            <a:ext cx="2884389" cy="127308"/>
          </a:xfrm>
        </p:spPr>
        <p:txBody>
          <a:bodyPr/>
          <a:lstStyle>
            <a:lvl1pPr marL="0" indent="0">
              <a:spcBef>
                <a:spcPts val="0"/>
              </a:spcBef>
              <a:buNone/>
              <a:defRPr sz="800">
                <a:solidFill>
                  <a:schemeClr val="tx1"/>
                </a:solidFill>
              </a:defRPr>
            </a:lvl1pPr>
          </a:lstStyle>
          <a:p>
            <a:pPr lvl="0"/>
            <a:r>
              <a:rPr lang="en-US" dirty="0" smtClean="0"/>
              <a:t>Page Subtitle – Verdana 13pt Regular, Title Case</a:t>
            </a:r>
          </a:p>
        </p:txBody>
      </p:sp>
      <p:sp>
        <p:nvSpPr>
          <p:cNvPr id="13" name="Text Placeholder 7"/>
          <p:cNvSpPr>
            <a:spLocks noGrp="1"/>
          </p:cNvSpPr>
          <p:nvPr>
            <p:ph type="body" sz="quarter" idx="29" hasCustomPrompt="1"/>
          </p:nvPr>
        </p:nvSpPr>
        <p:spPr bwMode="gray">
          <a:xfrm>
            <a:off x="1598525" y="295579"/>
            <a:ext cx="1694329" cy="78343"/>
          </a:xfrm>
        </p:spPr>
        <p:txBody>
          <a:bodyPr/>
          <a:lstStyle>
            <a:lvl1pPr marL="0" indent="0">
              <a:spcBef>
                <a:spcPts val="0"/>
              </a:spcBef>
              <a:buNone/>
              <a:defRPr sz="500">
                <a:solidFill>
                  <a:schemeClr val="tx1"/>
                </a:solidFill>
              </a:defRPr>
            </a:lvl1pPr>
            <a:lvl2pPr>
              <a:spcBef>
                <a:spcPts val="0"/>
              </a:spcBef>
              <a:defRPr sz="500"/>
            </a:lvl2pPr>
            <a:lvl3pPr>
              <a:spcBef>
                <a:spcPts val="0"/>
              </a:spcBef>
              <a:defRPr sz="500"/>
            </a:lvl3pPr>
            <a:lvl4pPr>
              <a:spcBef>
                <a:spcPts val="0"/>
              </a:spcBef>
              <a:defRPr sz="500"/>
            </a:lvl4pPr>
            <a:lvl5pPr>
              <a:spcBef>
                <a:spcPts val="0"/>
              </a:spcBef>
              <a:defRPr sz="500"/>
            </a:lvl5pPr>
          </a:lstStyle>
          <a:p>
            <a:pPr lvl="0"/>
            <a:r>
              <a:rPr lang="en-US" dirty="0" smtClean="0"/>
              <a:t>Top Kicker – Verdana 8pt Regular, Title Case</a:t>
            </a:r>
          </a:p>
        </p:txBody>
      </p:sp>
      <p:sp>
        <p:nvSpPr>
          <p:cNvPr id="14" name="Text Placeholder 2"/>
          <p:cNvSpPr>
            <a:spLocks noGrp="1"/>
          </p:cNvSpPr>
          <p:nvPr>
            <p:ph type="body" sz="quarter" idx="32" hasCustomPrompt="1"/>
          </p:nvPr>
        </p:nvSpPr>
        <p:spPr bwMode="gray">
          <a:xfrm>
            <a:off x="311803" y="295578"/>
            <a:ext cx="1186031" cy="5779929"/>
          </a:xfrm>
          <a:ln w="12700">
            <a:solidFill>
              <a:schemeClr val="accent3"/>
            </a:solidFill>
            <a:miter lim="800000"/>
          </a:ln>
        </p:spPr>
        <p:txBody>
          <a:bodyPr lIns="86164" tIns="86164" rIns="86164" bIns="86164">
            <a:noAutofit/>
          </a:bodyPr>
          <a:lstStyle>
            <a:lvl1pPr marL="0" indent="0">
              <a:spcBef>
                <a:spcPts val="0"/>
              </a:spcBef>
              <a:buNone/>
              <a:defRPr sz="600" b="1">
                <a:solidFill>
                  <a:schemeClr val="tx1"/>
                </a:solidFill>
              </a:defRPr>
            </a:lvl1pPr>
            <a:lvl2pPr marL="70806" indent="0">
              <a:buNone/>
              <a:defRPr sz="600"/>
            </a:lvl2pPr>
            <a:lvl3pPr marL="144603" indent="0">
              <a:buNone/>
              <a:defRPr sz="600"/>
            </a:lvl3pPr>
            <a:lvl4pPr marL="215410" indent="0">
              <a:buNone/>
              <a:defRPr sz="600"/>
            </a:lvl4pPr>
            <a:lvl5pPr marL="288210" indent="0">
              <a:buNone/>
              <a:defRPr sz="600"/>
            </a:lvl5pPr>
          </a:lstStyle>
          <a:p>
            <a:pPr lvl="0"/>
            <a:r>
              <a:rPr lang="en-US" dirty="0" smtClean="0"/>
              <a:t>Box Title – Verdana</a:t>
            </a:r>
          </a:p>
        </p:txBody>
      </p:sp>
      <p:sp>
        <p:nvSpPr>
          <p:cNvPr id="17" name="Text Placeholder 5"/>
          <p:cNvSpPr>
            <a:spLocks noGrp="1"/>
          </p:cNvSpPr>
          <p:nvPr>
            <p:ph type="body" sz="quarter" idx="34" hasCustomPrompt="1"/>
          </p:nvPr>
        </p:nvSpPr>
        <p:spPr bwMode="gray">
          <a:xfrm>
            <a:off x="311803" y="473804"/>
            <a:ext cx="1186031" cy="5601702"/>
          </a:xfrm>
        </p:spPr>
        <p:txBody>
          <a:bodyPr lIns="86164" tIns="86164" rIns="86164">
            <a:noAutofit/>
          </a:bodyPr>
          <a:lstStyle>
            <a:lvl1pPr marL="0" indent="0">
              <a:lnSpc>
                <a:spcPct val="120000"/>
              </a:lnSpc>
              <a:spcBef>
                <a:spcPts val="503"/>
              </a:spcBef>
              <a:buNone/>
              <a:defRPr>
                <a:solidFill>
                  <a:schemeClr val="tx1"/>
                </a:solidFill>
              </a:defRPr>
            </a:lvl1pPr>
            <a:lvl2pPr marL="70806" indent="0">
              <a:lnSpc>
                <a:spcPct val="120000"/>
              </a:lnSpc>
              <a:spcBef>
                <a:spcPts val="503"/>
              </a:spcBef>
              <a:buNone/>
              <a:defRPr/>
            </a:lvl2pPr>
            <a:lvl3pPr marL="144603" indent="0">
              <a:lnSpc>
                <a:spcPct val="120000"/>
              </a:lnSpc>
              <a:spcBef>
                <a:spcPts val="503"/>
              </a:spcBef>
              <a:buNone/>
              <a:defRPr/>
            </a:lvl3pPr>
            <a:lvl4pPr marL="215410" indent="0">
              <a:lnSpc>
                <a:spcPct val="120000"/>
              </a:lnSpc>
              <a:spcBef>
                <a:spcPts val="503"/>
              </a:spcBef>
              <a:buNone/>
              <a:defRPr/>
            </a:lvl4pPr>
            <a:lvl5pPr marL="288210" indent="0">
              <a:lnSpc>
                <a:spcPct val="120000"/>
              </a:lnSpc>
              <a:spcBef>
                <a:spcPts val="503"/>
              </a:spcBef>
              <a:buNone/>
              <a:defRPr/>
            </a:lvl5pPr>
          </a:lstStyle>
          <a:p>
            <a:pPr lvl="0"/>
            <a:r>
              <a:rPr lang="en-US" dirty="0" smtClean="0"/>
              <a:t>Section Text – Verdana 9pt Regular. Click to add text. Click to add text. Click to add text. Click to add text. Click to add text. Click to add text. Click to add text. Click to add text.</a:t>
            </a:r>
            <a:br>
              <a:rPr lang="en-US" dirty="0" smtClean="0"/>
            </a:br>
            <a:r>
              <a:rPr lang="en-US" dirty="0" smtClean="0"/>
              <a:t>Click to add text. Click to add text. Click to add text. Click to add text. Click to add text. Click to add text. Click to add text. Click to add text. </a:t>
            </a:r>
          </a:p>
        </p:txBody>
      </p:sp>
      <p:sp>
        <p:nvSpPr>
          <p:cNvPr id="19" name="Text Placeholder 6"/>
          <p:cNvSpPr>
            <a:spLocks noGrp="1"/>
          </p:cNvSpPr>
          <p:nvPr>
            <p:ph type="body" sz="quarter" idx="43" hasCustomPrompt="1"/>
          </p:nvPr>
        </p:nvSpPr>
        <p:spPr bwMode="gray">
          <a:xfrm>
            <a:off x="3044368" y="5983175"/>
            <a:ext cx="1440180" cy="92333"/>
          </a:xfrm>
        </p:spPr>
        <p:txBody>
          <a:bodyPr anchor="b" anchorCtr="0"/>
          <a:lstStyle>
            <a:lvl1pPr marL="0" indent="0">
              <a:spcBef>
                <a:spcPts val="0"/>
              </a:spcBef>
              <a:buNone/>
              <a:defRPr sz="300">
                <a:solidFill>
                  <a:schemeClr val="tx1"/>
                </a:solidFill>
              </a:defRPr>
            </a:lvl1pPr>
            <a:lvl2pPr marL="70806" indent="0">
              <a:spcBef>
                <a:spcPts val="0"/>
              </a:spcBef>
              <a:buNone/>
              <a:defRPr sz="300"/>
            </a:lvl2pPr>
            <a:lvl3pPr marL="144603" indent="0">
              <a:spcBef>
                <a:spcPts val="0"/>
              </a:spcBef>
              <a:buNone/>
              <a:defRPr sz="300"/>
            </a:lvl3pPr>
            <a:lvl4pPr marL="215410" indent="0">
              <a:spcBef>
                <a:spcPts val="0"/>
              </a:spcBef>
              <a:buNone/>
              <a:defRPr sz="300"/>
            </a:lvl4pPr>
            <a:lvl5pPr marL="288210" indent="0">
              <a:spcBef>
                <a:spcPts val="0"/>
              </a:spcBef>
              <a:buNone/>
              <a:defRPr sz="300"/>
            </a:lvl5pPr>
          </a:lstStyle>
          <a:p>
            <a:pPr lvl="0"/>
            <a:r>
              <a:rPr lang="en-US" dirty="0" smtClean="0"/>
              <a:t>Source: Click to add source. Use a single space after “Source:” and a period at the end of the source. Stretch the box to the left as needed.</a:t>
            </a:r>
          </a:p>
        </p:txBody>
      </p:sp>
      <p:sp>
        <p:nvSpPr>
          <p:cNvPr id="20" name="Text Placeholder 6"/>
          <p:cNvSpPr>
            <a:spLocks noGrp="1"/>
          </p:cNvSpPr>
          <p:nvPr>
            <p:ph type="body" sz="quarter" idx="44" hasCustomPrompt="1"/>
          </p:nvPr>
        </p:nvSpPr>
        <p:spPr bwMode="gray">
          <a:xfrm>
            <a:off x="1596932" y="5937008"/>
            <a:ext cx="1214269" cy="138499"/>
          </a:xfrm>
        </p:spPr>
        <p:txBody>
          <a:bodyPr anchor="b" anchorCtr="0"/>
          <a:lstStyle>
            <a:lvl1pPr marL="74675" indent="-74675">
              <a:spcBef>
                <a:spcPts val="63"/>
              </a:spcBef>
              <a:buFont typeface="+mj-lt"/>
              <a:buAutoNum type="arabicParenR"/>
              <a:defRPr sz="300">
                <a:solidFill>
                  <a:schemeClr val="tx1"/>
                </a:solidFill>
              </a:defRPr>
            </a:lvl1pPr>
            <a:lvl2pPr marL="70806" indent="0">
              <a:spcBef>
                <a:spcPts val="0"/>
              </a:spcBef>
              <a:buNone/>
              <a:defRPr sz="300"/>
            </a:lvl2pPr>
            <a:lvl3pPr marL="144603" indent="0">
              <a:spcBef>
                <a:spcPts val="0"/>
              </a:spcBef>
              <a:buNone/>
              <a:defRPr sz="300"/>
            </a:lvl3pPr>
            <a:lvl4pPr marL="215410" indent="0">
              <a:spcBef>
                <a:spcPts val="0"/>
              </a:spcBef>
              <a:buNone/>
              <a:defRPr sz="300"/>
            </a:lvl4pPr>
            <a:lvl5pPr marL="288210" indent="0">
              <a:spcBef>
                <a:spcPts val="0"/>
              </a:spcBef>
              <a:buNone/>
              <a:defRPr sz="300"/>
            </a:lvl5pPr>
          </a:lstStyle>
          <a:p>
            <a:pPr lvl="0"/>
            <a:r>
              <a:rPr lang="en-US" dirty="0" smtClean="0"/>
              <a:t>Click to add footnote. Numbers appear automatically (no additional space or tab needed). Use a period at the end of each footnote. Stretch the box to the right as needed.</a:t>
            </a:r>
          </a:p>
        </p:txBody>
      </p:sp>
    </p:spTree>
    <p:extLst>
      <p:ext uri="{BB962C8B-B14F-4D97-AF65-F5344CB8AC3E}">
        <p14:creationId xmlns:p14="http://schemas.microsoft.com/office/powerpoint/2010/main" val="15258435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626" userDrawn="1">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lank Page: with Footer">
    <p:bg bwMode="gray">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1803624"/>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Blank Page">
    <p:bg bwMode="gray">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8594297"/>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Back Cover ">
    <p:spTree>
      <p:nvGrpSpPr>
        <p:cNvPr id="1" name=""/>
        <p:cNvGrpSpPr/>
        <p:nvPr/>
      </p:nvGrpSpPr>
      <p:grpSpPr>
        <a:xfrm>
          <a:off x="0" y="0"/>
          <a:ext cx="0" cy="0"/>
          <a:chOff x="0" y="0"/>
          <a:chExt cx="0" cy="0"/>
        </a:xfrm>
      </p:grpSpPr>
      <p:grpSp>
        <p:nvGrpSpPr>
          <p:cNvPr id="18" name="Group 17"/>
          <p:cNvGrpSpPr/>
          <p:nvPr userDrawn="1"/>
        </p:nvGrpSpPr>
        <p:grpSpPr bwMode="gray">
          <a:xfrm>
            <a:off x="1826888" y="2310826"/>
            <a:ext cx="1146824" cy="963439"/>
            <a:chOff x="3898372" y="2882900"/>
            <a:chExt cx="2476500" cy="2019300"/>
          </a:xfrm>
        </p:grpSpPr>
        <p:pic>
          <p:nvPicPr>
            <p:cNvPr id="19"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gray">
            <a:xfrm>
              <a:off x="4024376" y="3276600"/>
              <a:ext cx="2224492" cy="1270738"/>
            </a:xfrm>
            <a:prstGeom prst="rect">
              <a:avLst/>
            </a:prstGeom>
            <a:noFill/>
            <a:extLst>
              <a:ext uri="{909E8E84-426E-40DD-AFC4-6F175D3DCCD1}">
                <a14:hiddenFill xmlns:a14="http://schemas.microsoft.com/office/drawing/2010/main">
                  <a:solidFill>
                    <a:srgbClr val="FFFFFF"/>
                  </a:solidFill>
                </a14:hiddenFill>
              </a:ext>
            </a:extLst>
          </p:spPr>
        </p:pic>
        <p:cxnSp>
          <p:nvCxnSpPr>
            <p:cNvPr id="20" name="Straight Connector 19"/>
            <p:cNvCxnSpPr/>
            <p:nvPr userDrawn="1"/>
          </p:nvCxnSpPr>
          <p:spPr bwMode="gray">
            <a:xfrm>
              <a:off x="3898372" y="2882900"/>
              <a:ext cx="2476500" cy="0"/>
            </a:xfrm>
            <a:prstGeom prst="line">
              <a:avLst/>
            </a:prstGeom>
            <a:ln w="19050">
              <a:solidFill>
                <a:schemeClr val="accent2"/>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gray">
            <a:xfrm>
              <a:off x="3898372" y="4902200"/>
              <a:ext cx="2476500" cy="0"/>
            </a:xfrm>
            <a:prstGeom prst="line">
              <a:avLst/>
            </a:prstGeom>
            <a:ln w="19050">
              <a:solidFill>
                <a:schemeClr val="accent2"/>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17" name="Group 16"/>
          <p:cNvGrpSpPr/>
          <p:nvPr userDrawn="1"/>
        </p:nvGrpSpPr>
        <p:grpSpPr bwMode="gray">
          <a:xfrm>
            <a:off x="243502" y="5812875"/>
            <a:ext cx="2643105" cy="335994"/>
            <a:chOff x="398998" y="9127375"/>
            <a:chExt cx="4279313" cy="527990"/>
          </a:xfrm>
        </p:grpSpPr>
        <p:cxnSp>
          <p:nvCxnSpPr>
            <p:cNvPr id="23" name="Straight Connector 22"/>
            <p:cNvCxnSpPr/>
            <p:nvPr userDrawn="1"/>
          </p:nvCxnSpPr>
          <p:spPr bwMode="gray">
            <a:xfrm>
              <a:off x="1899262" y="9127375"/>
              <a:ext cx="0" cy="52799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4" name="TextBox 23"/>
            <p:cNvSpPr txBox="1"/>
            <p:nvPr userDrawn="1"/>
          </p:nvSpPr>
          <p:spPr bwMode="gray">
            <a:xfrm>
              <a:off x="2027979" y="9237482"/>
              <a:ext cx="2650332" cy="290189"/>
            </a:xfrm>
            <a:prstGeom prst="rect">
              <a:avLst/>
            </a:prstGeom>
            <a:noFill/>
          </p:spPr>
          <p:txBody>
            <a:bodyPr wrap="square" lIns="0" tIns="0" rIns="0" bIns="0" rtlCol="0">
              <a:spAutoFit/>
            </a:bodyPr>
            <a:lstStyle/>
            <a:p>
              <a:pPr defTabSz="640060"/>
              <a:r>
                <a:rPr lang="en-US" sz="600" dirty="0" smtClean="0">
                  <a:solidFill>
                    <a:srgbClr val="333E48"/>
                  </a:solidFill>
                  <a:latin typeface="Rockwell"/>
                </a:rPr>
                <a:t>2445 M Street NW, Washington DC 20037</a:t>
              </a:r>
            </a:p>
            <a:p>
              <a:pPr defTabSz="640060"/>
              <a:r>
                <a:rPr lang="en-US" sz="600" b="1" dirty="0" smtClean="0">
                  <a:solidFill>
                    <a:srgbClr val="333E48"/>
                  </a:solidFill>
                  <a:latin typeface="Rockwell"/>
                </a:rPr>
                <a:t>P</a:t>
              </a:r>
              <a:r>
                <a:rPr lang="en-US" sz="600" dirty="0" smtClean="0">
                  <a:solidFill>
                    <a:srgbClr val="333E48"/>
                  </a:solidFill>
                  <a:latin typeface="Rockwell"/>
                </a:rPr>
                <a:t> 202.266.6400   </a:t>
              </a:r>
              <a:r>
                <a:rPr lang="en-US" sz="600" b="1" dirty="0" smtClean="0">
                  <a:solidFill>
                    <a:srgbClr val="333E48"/>
                  </a:solidFill>
                  <a:latin typeface="Rockwell"/>
                </a:rPr>
                <a:t>F</a:t>
              </a:r>
              <a:r>
                <a:rPr lang="en-US" sz="600" dirty="0" smtClean="0">
                  <a:solidFill>
                    <a:srgbClr val="333E48"/>
                  </a:solidFill>
                  <a:latin typeface="Rockwell"/>
                </a:rPr>
                <a:t> 202.266.5700   </a:t>
              </a:r>
              <a:r>
                <a:rPr lang="en-US" sz="600" dirty="0" smtClean="0">
                  <a:solidFill>
                    <a:srgbClr val="0070CD"/>
                  </a:solidFill>
                  <a:latin typeface="Rockwell"/>
                </a:rPr>
                <a:t>eab.com</a:t>
              </a:r>
            </a:p>
          </p:txBody>
        </p:sp>
        <p:cxnSp>
          <p:nvCxnSpPr>
            <p:cNvPr id="25" name="Straight Connector 24"/>
            <p:cNvCxnSpPr/>
            <p:nvPr userDrawn="1"/>
          </p:nvCxnSpPr>
          <p:spPr bwMode="gray">
            <a:xfrm>
              <a:off x="2946813" y="9423746"/>
              <a:ext cx="0" cy="9144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gray">
            <a:xfrm>
              <a:off x="3915704" y="9423746"/>
              <a:ext cx="0" cy="9144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pic>
          <p:nvPicPr>
            <p:cNvPr id="27" name="Picture 2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398998" y="9127375"/>
              <a:ext cx="1379976" cy="527990"/>
            </a:xfrm>
            <a:prstGeom prst="rect">
              <a:avLst/>
            </a:prstGeom>
          </p:spPr>
        </p:pic>
      </p:grpSp>
    </p:spTree>
    <p:extLst>
      <p:ext uri="{BB962C8B-B14F-4D97-AF65-F5344CB8AC3E}">
        <p14:creationId xmlns:p14="http://schemas.microsoft.com/office/powerpoint/2010/main" val="354997715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AB In-Brief">
    <p:bg bwMode="gray">
      <p:bgPr>
        <a:solidFill>
          <a:schemeClr val="accent4"/>
        </a:solidFill>
        <a:effectLst/>
      </p:bgPr>
    </p:bg>
    <p:spTree>
      <p:nvGrpSpPr>
        <p:cNvPr id="1" name=""/>
        <p:cNvGrpSpPr/>
        <p:nvPr/>
      </p:nvGrpSpPr>
      <p:grpSpPr>
        <a:xfrm>
          <a:off x="0" y="0"/>
          <a:ext cx="0" cy="0"/>
          <a:chOff x="0" y="0"/>
          <a:chExt cx="0" cy="0"/>
        </a:xfrm>
      </p:grpSpPr>
      <p:sp>
        <p:nvSpPr>
          <p:cNvPr id="20" name="TextBox 19"/>
          <p:cNvSpPr txBox="1"/>
          <p:nvPr/>
        </p:nvSpPr>
        <p:spPr bwMode="gray">
          <a:xfrm>
            <a:off x="299380" y="5858088"/>
            <a:ext cx="755195" cy="323165"/>
          </a:xfrm>
          <a:prstGeom prst="rect">
            <a:avLst/>
          </a:prstGeom>
          <a:noFill/>
        </p:spPr>
        <p:txBody>
          <a:bodyPr wrap="square" lIns="0" tIns="0" rIns="0" bIns="0" rtlCol="0">
            <a:spAutoFit/>
          </a:bodyPr>
          <a:lstStyle/>
          <a:p>
            <a:pPr>
              <a:spcBef>
                <a:spcPts val="500"/>
              </a:spcBef>
            </a:pPr>
            <a:r>
              <a:rPr lang="en-US" sz="700" dirty="0">
                <a:solidFill>
                  <a:schemeClr val="bg1"/>
                </a:solidFill>
              </a:rPr>
              <a:t>College and </a:t>
            </a:r>
            <a:r>
              <a:rPr lang="en-US" sz="700" dirty="0" smtClean="0">
                <a:solidFill>
                  <a:schemeClr val="bg1"/>
                </a:solidFill>
              </a:rPr>
              <a:t/>
            </a:r>
            <a:br>
              <a:rPr lang="en-US" sz="700" dirty="0" smtClean="0">
                <a:solidFill>
                  <a:schemeClr val="bg1"/>
                </a:solidFill>
              </a:rPr>
            </a:br>
            <a:r>
              <a:rPr lang="en-US" sz="700" dirty="0" smtClean="0">
                <a:solidFill>
                  <a:schemeClr val="bg1"/>
                </a:solidFill>
              </a:rPr>
              <a:t>university </a:t>
            </a:r>
            <a:r>
              <a:rPr lang="en-US" sz="700" dirty="0">
                <a:solidFill>
                  <a:schemeClr val="bg1"/>
                </a:solidFill>
              </a:rPr>
              <a:t>members</a:t>
            </a:r>
            <a:endParaRPr lang="en-US" sz="700" dirty="0" smtClean="0">
              <a:solidFill>
                <a:schemeClr val="bg1"/>
              </a:solidFill>
            </a:endParaRPr>
          </a:p>
        </p:txBody>
      </p:sp>
      <p:sp>
        <p:nvSpPr>
          <p:cNvPr id="21" name="TextBox 20"/>
          <p:cNvSpPr txBox="1"/>
          <p:nvPr/>
        </p:nvSpPr>
        <p:spPr bwMode="gray">
          <a:xfrm>
            <a:off x="309101" y="5446055"/>
            <a:ext cx="526553" cy="553998"/>
          </a:xfrm>
          <a:prstGeom prst="rect">
            <a:avLst/>
          </a:prstGeom>
          <a:noFill/>
        </p:spPr>
        <p:txBody>
          <a:bodyPr wrap="square" lIns="0" tIns="0" rIns="0" bIns="0" rtlCol="0">
            <a:spAutoFit/>
          </a:bodyPr>
          <a:lstStyle/>
          <a:p>
            <a:pPr>
              <a:spcBef>
                <a:spcPts val="500"/>
              </a:spcBef>
            </a:pPr>
            <a:r>
              <a:rPr lang="en-US" sz="1800" dirty="0" smtClean="0">
                <a:solidFill>
                  <a:schemeClr val="bg1"/>
                </a:solidFill>
                <a:latin typeface="+mj-lt"/>
              </a:rPr>
              <a:t>1,100</a:t>
            </a:r>
            <a:r>
              <a:rPr lang="en-US" sz="1800" baseline="30000" dirty="0" smtClean="0">
                <a:solidFill>
                  <a:schemeClr val="bg1"/>
                </a:solidFill>
                <a:latin typeface="+mj-lt"/>
              </a:rPr>
              <a:t>+</a:t>
            </a:r>
          </a:p>
        </p:txBody>
      </p:sp>
      <p:sp>
        <p:nvSpPr>
          <p:cNvPr id="22" name="TextBox 21"/>
          <p:cNvSpPr txBox="1"/>
          <p:nvPr/>
        </p:nvSpPr>
        <p:spPr bwMode="gray">
          <a:xfrm>
            <a:off x="1448886" y="5858088"/>
            <a:ext cx="721114" cy="323165"/>
          </a:xfrm>
          <a:prstGeom prst="rect">
            <a:avLst/>
          </a:prstGeom>
          <a:noFill/>
        </p:spPr>
        <p:txBody>
          <a:bodyPr wrap="square" lIns="0" tIns="0" rIns="0" bIns="0" rtlCol="0">
            <a:spAutoFit/>
          </a:bodyPr>
          <a:lstStyle/>
          <a:p>
            <a:pPr>
              <a:spcBef>
                <a:spcPts val="500"/>
              </a:spcBef>
            </a:pPr>
            <a:r>
              <a:rPr lang="en-US" sz="700" dirty="0">
                <a:solidFill>
                  <a:schemeClr val="bg1"/>
                </a:solidFill>
              </a:rPr>
              <a:t>Research interviews </a:t>
            </a:r>
            <a:r>
              <a:rPr lang="en-US" sz="700" dirty="0" smtClean="0">
                <a:solidFill>
                  <a:schemeClr val="bg1"/>
                </a:solidFill>
              </a:rPr>
              <a:t> per </a:t>
            </a:r>
            <a:r>
              <a:rPr lang="en-US" sz="700" dirty="0">
                <a:solidFill>
                  <a:schemeClr val="bg1"/>
                </a:solidFill>
              </a:rPr>
              <a:t>year</a:t>
            </a:r>
            <a:endParaRPr lang="en-US" sz="700" dirty="0" smtClean="0">
              <a:solidFill>
                <a:schemeClr val="bg1"/>
              </a:solidFill>
            </a:endParaRPr>
          </a:p>
        </p:txBody>
      </p:sp>
      <p:sp>
        <p:nvSpPr>
          <p:cNvPr id="23" name="TextBox 22"/>
          <p:cNvSpPr txBox="1"/>
          <p:nvPr/>
        </p:nvSpPr>
        <p:spPr bwMode="gray">
          <a:xfrm>
            <a:off x="1428493" y="5446055"/>
            <a:ext cx="641556" cy="553998"/>
          </a:xfrm>
          <a:prstGeom prst="rect">
            <a:avLst/>
          </a:prstGeom>
          <a:noFill/>
        </p:spPr>
        <p:txBody>
          <a:bodyPr wrap="square" lIns="0" tIns="0" rIns="0" bIns="0" rtlCol="0">
            <a:spAutoFit/>
          </a:bodyPr>
          <a:lstStyle/>
          <a:p>
            <a:pPr marL="0" marR="0" indent="0" algn="l" defTabSz="640080" rtl="0" eaLnBrk="1" fontAlgn="auto" latinLnBrk="0" hangingPunct="1">
              <a:lnSpc>
                <a:spcPct val="100000"/>
              </a:lnSpc>
              <a:spcBef>
                <a:spcPts val="500"/>
              </a:spcBef>
              <a:spcAft>
                <a:spcPts val="0"/>
              </a:spcAft>
              <a:buClrTx/>
              <a:buSzTx/>
              <a:buFontTx/>
              <a:buNone/>
              <a:tabLst/>
              <a:defRPr/>
            </a:pPr>
            <a:r>
              <a:rPr lang="en-US" sz="1800" dirty="0" smtClean="0">
                <a:solidFill>
                  <a:schemeClr val="bg1"/>
                </a:solidFill>
                <a:latin typeface="+mj-lt"/>
              </a:rPr>
              <a:t>10,000</a:t>
            </a:r>
            <a:r>
              <a:rPr lang="en-US" sz="1800" kern="1200" baseline="30000" dirty="0" smtClean="0">
                <a:solidFill>
                  <a:schemeClr val="bg1"/>
                </a:solidFill>
                <a:latin typeface="+mn-lt"/>
                <a:ea typeface="+mn-ea"/>
                <a:cs typeface="+mn-cs"/>
              </a:rPr>
              <a:t>+</a:t>
            </a:r>
          </a:p>
        </p:txBody>
      </p:sp>
      <p:sp>
        <p:nvSpPr>
          <p:cNvPr id="24" name="TextBox 23"/>
          <p:cNvSpPr txBox="1"/>
          <p:nvPr/>
        </p:nvSpPr>
        <p:spPr bwMode="gray">
          <a:xfrm>
            <a:off x="2543918" y="5858088"/>
            <a:ext cx="1061485" cy="323165"/>
          </a:xfrm>
          <a:prstGeom prst="rect">
            <a:avLst/>
          </a:prstGeom>
          <a:noFill/>
        </p:spPr>
        <p:txBody>
          <a:bodyPr wrap="square" lIns="0" tIns="0" rIns="0" bIns="0" rtlCol="0">
            <a:spAutoFit/>
          </a:bodyPr>
          <a:lstStyle/>
          <a:p>
            <a:pPr>
              <a:spcBef>
                <a:spcPts val="500"/>
              </a:spcBef>
            </a:pPr>
            <a:r>
              <a:rPr lang="en-US" sz="700" dirty="0" smtClean="0">
                <a:solidFill>
                  <a:schemeClr val="bg1"/>
                </a:solidFill>
              </a:rPr>
              <a:t>Course records in our student success analytic platform</a:t>
            </a:r>
          </a:p>
        </p:txBody>
      </p:sp>
      <p:sp>
        <p:nvSpPr>
          <p:cNvPr id="25" name="TextBox 24"/>
          <p:cNvSpPr txBox="1"/>
          <p:nvPr/>
        </p:nvSpPr>
        <p:spPr bwMode="gray">
          <a:xfrm>
            <a:off x="2547958" y="5446055"/>
            <a:ext cx="549213" cy="553998"/>
          </a:xfrm>
          <a:prstGeom prst="rect">
            <a:avLst/>
          </a:prstGeom>
          <a:noFill/>
        </p:spPr>
        <p:txBody>
          <a:bodyPr wrap="square" lIns="0" tIns="0" rIns="0" bIns="0" rtlCol="0">
            <a:spAutoFit/>
          </a:bodyPr>
          <a:lstStyle/>
          <a:p>
            <a:pPr>
              <a:spcBef>
                <a:spcPts val="500"/>
              </a:spcBef>
            </a:pPr>
            <a:r>
              <a:rPr lang="en-US" sz="1800" dirty="0" smtClean="0">
                <a:solidFill>
                  <a:schemeClr val="bg1"/>
                </a:solidFill>
                <a:latin typeface="+mj-lt"/>
              </a:rPr>
              <a:t>475M</a:t>
            </a:r>
            <a:r>
              <a:rPr lang="en-US" sz="1800" baseline="30000" dirty="0" smtClean="0">
                <a:solidFill>
                  <a:schemeClr val="bg1"/>
                </a:solidFill>
                <a:latin typeface="+mj-lt"/>
              </a:rPr>
              <a:t>+</a:t>
            </a:r>
          </a:p>
        </p:txBody>
      </p:sp>
      <p:sp>
        <p:nvSpPr>
          <p:cNvPr id="26" name="TextBox 25"/>
          <p:cNvSpPr txBox="1"/>
          <p:nvPr/>
        </p:nvSpPr>
        <p:spPr bwMode="gray">
          <a:xfrm>
            <a:off x="3923715" y="5858088"/>
            <a:ext cx="682267" cy="323165"/>
          </a:xfrm>
          <a:prstGeom prst="rect">
            <a:avLst/>
          </a:prstGeom>
          <a:noFill/>
        </p:spPr>
        <p:txBody>
          <a:bodyPr wrap="square" lIns="0" tIns="0" rIns="0" bIns="0" rtlCol="0">
            <a:spAutoFit/>
          </a:bodyPr>
          <a:lstStyle/>
          <a:p>
            <a:pPr>
              <a:spcBef>
                <a:spcPts val="500"/>
              </a:spcBef>
            </a:pPr>
            <a:r>
              <a:rPr lang="en-US" sz="700" dirty="0" smtClean="0">
                <a:solidFill>
                  <a:schemeClr val="bg1"/>
                </a:solidFill>
              </a:rPr>
              <a:t>Student interactions annually</a:t>
            </a:r>
            <a:endParaRPr lang="en-US" sz="700" dirty="0">
              <a:solidFill>
                <a:schemeClr val="bg1"/>
              </a:solidFill>
            </a:endParaRPr>
          </a:p>
        </p:txBody>
      </p:sp>
      <p:sp>
        <p:nvSpPr>
          <p:cNvPr id="27" name="TextBox 26"/>
          <p:cNvSpPr txBox="1"/>
          <p:nvPr/>
        </p:nvSpPr>
        <p:spPr bwMode="gray">
          <a:xfrm>
            <a:off x="3905180" y="5446055"/>
            <a:ext cx="482892" cy="461665"/>
          </a:xfrm>
          <a:prstGeom prst="rect">
            <a:avLst/>
          </a:prstGeom>
          <a:noFill/>
        </p:spPr>
        <p:txBody>
          <a:bodyPr wrap="square" lIns="0" tIns="0" rIns="0" bIns="0" rtlCol="0">
            <a:spAutoFit/>
          </a:bodyPr>
          <a:lstStyle/>
          <a:p>
            <a:pPr marL="0" marR="0" indent="0" algn="l" defTabSz="640080" rtl="0" eaLnBrk="1" fontAlgn="auto" latinLnBrk="0" hangingPunct="1">
              <a:lnSpc>
                <a:spcPct val="100000"/>
              </a:lnSpc>
              <a:spcBef>
                <a:spcPts val="500"/>
              </a:spcBef>
              <a:spcAft>
                <a:spcPts val="0"/>
              </a:spcAft>
              <a:buClrTx/>
              <a:buSzTx/>
              <a:buFontTx/>
              <a:buNone/>
              <a:tabLst/>
              <a:defRPr/>
            </a:pPr>
            <a:r>
              <a:rPr lang="en-US" sz="1800" dirty="0" smtClean="0">
                <a:solidFill>
                  <a:schemeClr val="bg1"/>
                </a:solidFill>
                <a:latin typeface="+mj-lt"/>
              </a:rPr>
              <a:t>1.2B</a:t>
            </a:r>
            <a:r>
              <a:rPr lang="en-US" sz="1800" kern="1200" baseline="30000" dirty="0" smtClean="0">
                <a:solidFill>
                  <a:schemeClr val="bg1"/>
                </a:solidFill>
                <a:latin typeface="+mn-lt"/>
                <a:ea typeface="+mn-ea"/>
                <a:cs typeface="+mn-cs"/>
              </a:rPr>
              <a:t>+</a:t>
            </a:r>
          </a:p>
        </p:txBody>
      </p:sp>
      <p:grpSp>
        <p:nvGrpSpPr>
          <p:cNvPr id="40" name="Group 39"/>
          <p:cNvGrpSpPr/>
          <p:nvPr userDrawn="1"/>
        </p:nvGrpSpPr>
        <p:grpSpPr bwMode="gray">
          <a:xfrm>
            <a:off x="0" y="3502"/>
            <a:ext cx="4800600" cy="5436031"/>
            <a:chOff x="0" y="2626"/>
            <a:chExt cx="6400800" cy="4077023"/>
          </a:xfrm>
        </p:grpSpPr>
        <p:sp>
          <p:nvSpPr>
            <p:cNvPr id="31" name="Rectangle 30"/>
            <p:cNvSpPr/>
            <p:nvPr userDrawn="1"/>
          </p:nvSpPr>
          <p:spPr bwMode="gray">
            <a:xfrm>
              <a:off x="0" y="2626"/>
              <a:ext cx="6400800" cy="4077023"/>
            </a:xfrm>
            <a:prstGeom prst="rect">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35" name="Freeform 34"/>
            <p:cNvSpPr/>
            <p:nvPr userDrawn="1"/>
          </p:nvSpPr>
          <p:spPr bwMode="gray">
            <a:xfrm>
              <a:off x="1490104" y="552034"/>
              <a:ext cx="4910696" cy="3474977"/>
            </a:xfrm>
            <a:custGeom>
              <a:avLst/>
              <a:gdLst>
                <a:gd name="connsiteX0" fmla="*/ 0 w 4910696"/>
                <a:gd name="connsiteY0" fmla="*/ 0 h 3474977"/>
                <a:gd name="connsiteX1" fmla="*/ 4910696 w 4910696"/>
                <a:gd name="connsiteY1" fmla="*/ 0 h 3474977"/>
                <a:gd name="connsiteX2" fmla="*/ 4910696 w 4910696"/>
                <a:gd name="connsiteY2" fmla="*/ 3474977 h 3474977"/>
                <a:gd name="connsiteX3" fmla="*/ 0 w 4910696"/>
                <a:gd name="connsiteY3" fmla="*/ 3474977 h 3474977"/>
              </a:gdLst>
              <a:ahLst/>
              <a:cxnLst>
                <a:cxn ang="0">
                  <a:pos x="connsiteX0" y="connsiteY0"/>
                </a:cxn>
                <a:cxn ang="0">
                  <a:pos x="connsiteX1" y="connsiteY1"/>
                </a:cxn>
                <a:cxn ang="0">
                  <a:pos x="connsiteX2" y="connsiteY2"/>
                </a:cxn>
                <a:cxn ang="0">
                  <a:pos x="connsiteX3" y="connsiteY3"/>
                </a:cxn>
              </a:cxnLst>
              <a:rect l="l" t="t" r="r" b="b"/>
              <a:pathLst>
                <a:path w="4910696" h="3474977">
                  <a:moveTo>
                    <a:pt x="0" y="0"/>
                  </a:moveTo>
                  <a:lnTo>
                    <a:pt x="4910696" y="0"/>
                  </a:lnTo>
                  <a:lnTo>
                    <a:pt x="4910696" y="3474977"/>
                  </a:lnTo>
                  <a:lnTo>
                    <a:pt x="0" y="3474977"/>
                  </a:lnTo>
                  <a:close/>
                </a:path>
              </a:pathLst>
            </a:custGeom>
            <a:solidFill>
              <a:schemeClr val="accent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33" name="Freeform 32"/>
            <p:cNvSpPr/>
            <p:nvPr userDrawn="1"/>
          </p:nvSpPr>
          <p:spPr bwMode="gray">
            <a:xfrm>
              <a:off x="1490104" y="552034"/>
              <a:ext cx="2305887" cy="3474977"/>
            </a:xfrm>
            <a:custGeom>
              <a:avLst/>
              <a:gdLst>
                <a:gd name="connsiteX0" fmla="*/ 0 w 2305887"/>
                <a:gd name="connsiteY0" fmla="*/ 0 h 3474977"/>
                <a:gd name="connsiteX1" fmla="*/ 1753106 w 2305887"/>
                <a:gd name="connsiteY1" fmla="*/ 0 h 3474977"/>
                <a:gd name="connsiteX2" fmla="*/ 2305887 w 2305887"/>
                <a:gd name="connsiteY2" fmla="*/ 1460912 h 3474977"/>
                <a:gd name="connsiteX3" fmla="*/ 1131868 w 2305887"/>
                <a:gd name="connsiteY3" fmla="*/ 3416539 h 3474977"/>
                <a:gd name="connsiteX4" fmla="*/ 1011269 w 2305887"/>
                <a:gd name="connsiteY4" fmla="*/ 3474977 h 3474977"/>
                <a:gd name="connsiteX5" fmla="*/ 0 w 2305887"/>
                <a:gd name="connsiteY5" fmla="*/ 3474977 h 3474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5887" h="3474977">
                  <a:moveTo>
                    <a:pt x="0" y="0"/>
                  </a:moveTo>
                  <a:lnTo>
                    <a:pt x="1753106" y="0"/>
                  </a:lnTo>
                  <a:cubicBezTo>
                    <a:pt x="2097846" y="388716"/>
                    <a:pt x="2305887" y="900519"/>
                    <a:pt x="2305887" y="1460912"/>
                  </a:cubicBezTo>
                  <a:cubicBezTo>
                    <a:pt x="2305887" y="2308009"/>
                    <a:pt x="1830520" y="3044077"/>
                    <a:pt x="1131868" y="3416539"/>
                  </a:cubicBezTo>
                  <a:lnTo>
                    <a:pt x="1011269" y="3474977"/>
                  </a:lnTo>
                  <a:lnTo>
                    <a:pt x="0" y="3474977"/>
                  </a:lnTo>
                  <a:close/>
                </a:path>
              </a:pathLst>
            </a:custGeom>
            <a:solidFill>
              <a:srgbClr val="005D9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6" name="Oval 236"/>
            <p:cNvSpPr/>
            <p:nvPr userDrawn="1"/>
          </p:nvSpPr>
          <p:spPr bwMode="gray">
            <a:xfrm>
              <a:off x="1490104" y="552033"/>
              <a:ext cx="1875914" cy="3306910"/>
            </a:xfrm>
            <a:custGeom>
              <a:avLst/>
              <a:gdLst/>
              <a:ahLst/>
              <a:cxnLst/>
              <a:rect l="l" t="t" r="r" b="b"/>
              <a:pathLst>
                <a:path w="2878136" h="5073652">
                  <a:moveTo>
                    <a:pt x="0" y="0"/>
                  </a:moveTo>
                  <a:lnTo>
                    <a:pt x="1772762" y="0"/>
                  </a:lnTo>
                  <a:cubicBezTo>
                    <a:pt x="2445777" y="515594"/>
                    <a:pt x="2878136" y="1327992"/>
                    <a:pt x="2878136" y="2241374"/>
                  </a:cubicBezTo>
                  <a:cubicBezTo>
                    <a:pt x="2878136" y="3805598"/>
                    <a:pt x="1610082" y="5073652"/>
                    <a:pt x="45858" y="5073652"/>
                  </a:cubicBezTo>
                  <a:lnTo>
                    <a:pt x="0" y="5071337"/>
                  </a:lnTo>
                  <a:close/>
                </a:path>
              </a:pathLst>
            </a:custGeom>
            <a:solidFill>
              <a:srgbClr val="00659B"/>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7" name="Oval 6"/>
            <p:cNvSpPr/>
            <p:nvPr userDrawn="1"/>
          </p:nvSpPr>
          <p:spPr bwMode="gray">
            <a:xfrm>
              <a:off x="48498" y="536929"/>
              <a:ext cx="2979943" cy="2979943"/>
            </a:xfrm>
            <a:prstGeom prst="ellipse">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8" name="Oval 7"/>
            <p:cNvSpPr/>
            <p:nvPr userDrawn="1"/>
          </p:nvSpPr>
          <p:spPr bwMode="gray">
            <a:xfrm>
              <a:off x="112018" y="609074"/>
              <a:ext cx="2834640" cy="2834640"/>
            </a:xfrm>
            <a:prstGeom prst="ellipse">
              <a:avLst/>
            </a:prstGeom>
            <a:solidFill>
              <a:schemeClr val="bg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277243" y="141090"/>
              <a:ext cx="1090389" cy="417192"/>
            </a:xfrm>
            <a:prstGeom prst="rect">
              <a:avLst/>
            </a:prstGeom>
          </p:spPr>
        </p:pic>
        <p:sp>
          <p:nvSpPr>
            <p:cNvPr id="10" name="TextBox 9"/>
            <p:cNvSpPr txBox="1"/>
            <p:nvPr userDrawn="1"/>
          </p:nvSpPr>
          <p:spPr bwMode="gray">
            <a:xfrm>
              <a:off x="659807" y="1046498"/>
              <a:ext cx="2333005" cy="323165"/>
            </a:xfrm>
            <a:prstGeom prst="rect">
              <a:avLst/>
            </a:prstGeom>
            <a:noFill/>
          </p:spPr>
          <p:txBody>
            <a:bodyPr wrap="square" lIns="0" tIns="0" rIns="0" bIns="0" rtlCol="0">
              <a:spAutoFit/>
            </a:bodyPr>
            <a:lstStyle/>
            <a:p>
              <a:pPr>
                <a:spcBef>
                  <a:spcPts val="500"/>
                </a:spcBef>
              </a:pPr>
              <a:r>
                <a:rPr lang="en-US" sz="1400" dirty="0">
                  <a:latin typeface="+mj-lt"/>
                </a:rPr>
                <a:t>Start with </a:t>
              </a:r>
              <a:r>
                <a:rPr lang="en-US" sz="1400" dirty="0" smtClean="0">
                  <a:latin typeface="+mj-lt"/>
                </a:rPr>
                <a:t>best </a:t>
              </a:r>
              <a:br>
                <a:rPr lang="en-US" sz="1400" dirty="0" smtClean="0">
                  <a:latin typeface="+mj-lt"/>
                </a:rPr>
              </a:br>
              <a:r>
                <a:rPr lang="en-US" sz="1400" dirty="0" smtClean="0">
                  <a:latin typeface="+mj-lt"/>
                </a:rPr>
                <a:t>practices </a:t>
              </a:r>
              <a:r>
                <a:rPr lang="en-US" sz="1400" dirty="0">
                  <a:latin typeface="+mj-lt"/>
                </a:rPr>
                <a:t>research</a:t>
              </a:r>
              <a:endParaRPr lang="en-US" sz="1400" dirty="0" smtClean="0">
                <a:latin typeface="+mj-lt"/>
              </a:endParaRPr>
            </a:p>
          </p:txBody>
        </p:sp>
        <p:cxnSp>
          <p:nvCxnSpPr>
            <p:cNvPr id="11" name="Straight Connector 10"/>
            <p:cNvCxnSpPr/>
            <p:nvPr userDrawn="1"/>
          </p:nvCxnSpPr>
          <p:spPr bwMode="gray">
            <a:xfrm>
              <a:off x="659807" y="1527448"/>
              <a:ext cx="1904220" cy="0"/>
            </a:xfrm>
            <a:prstGeom prst="line">
              <a:avLst/>
            </a:prstGeom>
            <a:ln w="12700">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bwMode="gray">
            <a:xfrm>
              <a:off x="659807" y="1627462"/>
              <a:ext cx="1983239" cy="1223412"/>
            </a:xfrm>
            <a:prstGeom prst="rect">
              <a:avLst/>
            </a:prstGeom>
            <a:noFill/>
          </p:spPr>
          <p:txBody>
            <a:bodyPr wrap="square" lIns="0" tIns="0" rIns="0" bIns="0" numCol="1" spcCol="457200" rtlCol="0">
              <a:spAutoFit/>
            </a:bodyPr>
            <a:lstStyle/>
            <a:p>
              <a:pPr marL="112713" indent="-112713">
                <a:lnSpc>
                  <a:spcPct val="120000"/>
                </a:lnSpc>
                <a:spcBef>
                  <a:spcPts val="400"/>
                </a:spcBef>
                <a:buFont typeface="Verdana" panose="020B0604030504040204" pitchFamily="34" charset="0"/>
                <a:buChar char="›"/>
              </a:pPr>
              <a:r>
                <a:rPr lang="en-US" sz="800" dirty="0"/>
                <a:t>Research Forums for presidents, provosts, chief business officers, and key academic </a:t>
              </a:r>
              <a:r>
                <a:rPr lang="en-US" sz="800" dirty="0" smtClean="0"/>
                <a:t>and </a:t>
              </a:r>
              <a:r>
                <a:rPr lang="en-US" sz="800" dirty="0"/>
                <a:t>administrative leaders</a:t>
              </a:r>
            </a:p>
            <a:p>
              <a:pPr marL="112713" indent="-112713">
                <a:lnSpc>
                  <a:spcPct val="120000"/>
                </a:lnSpc>
                <a:spcBef>
                  <a:spcPts val="400"/>
                </a:spcBef>
                <a:buFont typeface="Verdana" panose="020B0604030504040204" pitchFamily="34" charset="0"/>
                <a:buChar char="›"/>
              </a:pPr>
              <a:r>
                <a:rPr lang="en-US" sz="800" dirty="0"/>
                <a:t>At the core of all we do</a:t>
              </a:r>
            </a:p>
            <a:p>
              <a:pPr marL="112713" indent="-112713">
                <a:lnSpc>
                  <a:spcPct val="120000"/>
                </a:lnSpc>
                <a:spcBef>
                  <a:spcPts val="400"/>
                </a:spcBef>
                <a:buFont typeface="Verdana" panose="020B0604030504040204" pitchFamily="34" charset="0"/>
                <a:buChar char="›"/>
              </a:pPr>
              <a:r>
                <a:rPr lang="en-US" sz="800" dirty="0"/>
                <a:t>Peer-tested best practices </a:t>
              </a:r>
              <a:r>
                <a:rPr lang="en-US" sz="800" dirty="0" smtClean="0"/>
                <a:t>research</a:t>
              </a:r>
              <a:endParaRPr lang="en-US" sz="800" dirty="0"/>
            </a:p>
            <a:p>
              <a:pPr marL="112713" indent="-112713">
                <a:lnSpc>
                  <a:spcPct val="120000"/>
                </a:lnSpc>
                <a:spcBef>
                  <a:spcPts val="400"/>
                </a:spcBef>
                <a:buFont typeface="Verdana" panose="020B0604030504040204" pitchFamily="34" charset="0"/>
                <a:buChar char="›"/>
              </a:pPr>
              <a:r>
                <a:rPr lang="en-US" sz="800" dirty="0"/>
                <a:t>Answers to the most </a:t>
              </a:r>
              <a:r>
                <a:rPr lang="en-US" sz="800" dirty="0" smtClean="0"/>
                <a:t/>
              </a:r>
              <a:br>
                <a:rPr lang="en-US" sz="800" dirty="0" smtClean="0"/>
              </a:br>
              <a:r>
                <a:rPr lang="en-US" sz="800" dirty="0" smtClean="0"/>
                <a:t>pressing </a:t>
              </a:r>
              <a:r>
                <a:rPr lang="en-US" sz="800" dirty="0"/>
                <a:t>issues</a:t>
              </a:r>
            </a:p>
          </p:txBody>
        </p:sp>
        <p:sp>
          <p:nvSpPr>
            <p:cNvPr id="13" name="TextBox 12"/>
            <p:cNvSpPr txBox="1"/>
            <p:nvPr userDrawn="1"/>
          </p:nvSpPr>
          <p:spPr bwMode="gray">
            <a:xfrm>
              <a:off x="3221384" y="674561"/>
              <a:ext cx="2623273" cy="646331"/>
            </a:xfrm>
            <a:prstGeom prst="rect">
              <a:avLst/>
            </a:prstGeom>
            <a:noFill/>
          </p:spPr>
          <p:txBody>
            <a:bodyPr wrap="square" lIns="0" tIns="0" rIns="0" bIns="0" rtlCol="0">
              <a:spAutoFit/>
            </a:bodyPr>
            <a:lstStyle/>
            <a:p>
              <a:pPr>
                <a:spcBef>
                  <a:spcPts val="500"/>
                </a:spcBef>
              </a:pPr>
              <a:r>
                <a:rPr lang="en-US" sz="1400" dirty="0">
                  <a:solidFill>
                    <a:schemeClr val="bg1"/>
                  </a:solidFill>
                  <a:latin typeface="+mj-lt"/>
                </a:rPr>
                <a:t>Then hardwire those insights into your organization using our technology &amp; services</a:t>
              </a:r>
              <a:endParaRPr lang="en-US" sz="1400" dirty="0" smtClean="0">
                <a:solidFill>
                  <a:schemeClr val="bg1"/>
                </a:solidFill>
                <a:latin typeface="+mj-lt"/>
              </a:endParaRPr>
            </a:p>
          </p:txBody>
        </p:sp>
        <p:cxnSp>
          <p:nvCxnSpPr>
            <p:cNvPr id="14" name="Straight Connector 13"/>
            <p:cNvCxnSpPr/>
            <p:nvPr userDrawn="1"/>
          </p:nvCxnSpPr>
          <p:spPr bwMode="gray">
            <a:xfrm>
              <a:off x="3225088" y="1367953"/>
              <a:ext cx="2903733" cy="0"/>
            </a:xfrm>
            <a:prstGeom prst="line">
              <a:avLst/>
            </a:prstGeom>
            <a:ln w="12700">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5" name="Isosceles Triangle 14"/>
            <p:cNvSpPr/>
            <p:nvPr userDrawn="1"/>
          </p:nvSpPr>
          <p:spPr bwMode="gray">
            <a:xfrm rot="5400000">
              <a:off x="3105052" y="761189"/>
              <a:ext cx="67801" cy="58448"/>
            </a:xfrm>
            <a:prstGeom prst="triangle">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16" name="Isosceles Triangle 15"/>
            <p:cNvSpPr/>
            <p:nvPr userDrawn="1"/>
          </p:nvSpPr>
          <p:spPr bwMode="gray">
            <a:xfrm rot="5400000">
              <a:off x="541366" y="1138439"/>
              <a:ext cx="67801" cy="58448"/>
            </a:xfrm>
            <a:prstGeom prst="triangle">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sp>
          <p:nvSpPr>
            <p:cNvPr id="17" name="TextBox 16"/>
            <p:cNvSpPr txBox="1"/>
            <p:nvPr userDrawn="1"/>
          </p:nvSpPr>
          <p:spPr bwMode="gray">
            <a:xfrm>
              <a:off x="3221384" y="1510110"/>
              <a:ext cx="2676799" cy="638251"/>
            </a:xfrm>
            <a:prstGeom prst="rect">
              <a:avLst/>
            </a:prstGeom>
            <a:noFill/>
          </p:spPr>
          <p:txBody>
            <a:bodyPr wrap="square" lIns="0" tIns="0" rIns="0" bIns="0" numCol="1" spcCol="457200" rtlCol="0">
              <a:spAutoFit/>
            </a:bodyPr>
            <a:lstStyle/>
            <a:p>
              <a:pPr>
                <a:lnSpc>
                  <a:spcPct val="120000"/>
                </a:lnSpc>
                <a:spcBef>
                  <a:spcPts val="800"/>
                </a:spcBef>
              </a:pPr>
              <a:r>
                <a:rPr lang="en-US" sz="900" b="1" dirty="0">
                  <a:solidFill>
                    <a:schemeClr val="bg1"/>
                  </a:solidFill>
                </a:rPr>
                <a:t>Enrollment Management </a:t>
              </a:r>
            </a:p>
            <a:p>
              <a:pPr>
                <a:spcBef>
                  <a:spcPts val="300"/>
                </a:spcBef>
              </a:pPr>
              <a:r>
                <a:rPr lang="en-US" sz="700" dirty="0">
                  <a:solidFill>
                    <a:schemeClr val="bg1"/>
                  </a:solidFill>
                </a:rPr>
                <a:t>Our </a:t>
              </a:r>
              <a:r>
                <a:rPr lang="en-US" sz="700" b="1" dirty="0">
                  <a:solidFill>
                    <a:schemeClr val="bg1"/>
                  </a:solidFill>
                </a:rPr>
                <a:t>Royall &amp; Company </a:t>
              </a:r>
              <a:r>
                <a:rPr lang="en-US" sz="700" dirty="0">
                  <a:solidFill>
                    <a:schemeClr val="bg1"/>
                  </a:solidFill>
                </a:rPr>
                <a:t>division provides data-driven undergraduate and graduate solutions that target qualified prospective students; build relationships throughout the search, application, and yield process; and optimize financial aid resources.</a:t>
              </a:r>
            </a:p>
          </p:txBody>
        </p:sp>
        <p:sp>
          <p:nvSpPr>
            <p:cNvPr id="18" name="TextBox 17"/>
            <p:cNvSpPr txBox="1"/>
            <p:nvPr userDrawn="1"/>
          </p:nvSpPr>
          <p:spPr bwMode="gray">
            <a:xfrm>
              <a:off x="3221384" y="2377362"/>
              <a:ext cx="2676799" cy="635559"/>
            </a:xfrm>
            <a:prstGeom prst="rect">
              <a:avLst/>
            </a:prstGeom>
            <a:noFill/>
          </p:spPr>
          <p:txBody>
            <a:bodyPr wrap="square" lIns="0" tIns="0" rIns="0" bIns="0" numCol="1" spcCol="457200" rtlCol="0">
              <a:spAutoFit/>
            </a:bodyPr>
            <a:lstStyle/>
            <a:p>
              <a:pPr>
                <a:lnSpc>
                  <a:spcPct val="120000"/>
                </a:lnSpc>
                <a:spcBef>
                  <a:spcPts val="800"/>
                </a:spcBef>
              </a:pPr>
              <a:r>
                <a:rPr lang="en-US" sz="900" b="1" dirty="0">
                  <a:solidFill>
                    <a:schemeClr val="bg1"/>
                  </a:solidFill>
                </a:rPr>
                <a:t>Student Success </a:t>
              </a:r>
            </a:p>
            <a:p>
              <a:pPr>
                <a:spcBef>
                  <a:spcPts val="300"/>
                </a:spcBef>
              </a:pPr>
              <a:r>
                <a:rPr lang="en-US" sz="700" dirty="0">
                  <a:solidFill>
                    <a:schemeClr val="bg1"/>
                  </a:solidFill>
                </a:rPr>
                <a:t>Members, including four- and two-year institutions, </a:t>
              </a:r>
              <a:r>
                <a:rPr lang="en-US" sz="700" dirty="0" smtClean="0">
                  <a:solidFill>
                    <a:schemeClr val="bg1"/>
                  </a:solidFill>
                </a:rPr>
                <a:t>use </a:t>
              </a:r>
              <a:r>
                <a:rPr lang="en-US" sz="700" dirty="0">
                  <a:solidFill>
                    <a:schemeClr val="bg1"/>
                  </a:solidFill>
                </a:rPr>
                <a:t>the </a:t>
              </a:r>
              <a:r>
                <a:rPr lang="en-US" sz="700" b="1" dirty="0">
                  <a:solidFill>
                    <a:schemeClr val="bg1"/>
                  </a:solidFill>
                </a:rPr>
                <a:t>Student Success </a:t>
              </a:r>
              <a:r>
                <a:rPr lang="en-US" sz="700" b="1" dirty="0" smtClean="0">
                  <a:solidFill>
                    <a:schemeClr val="bg1"/>
                  </a:solidFill>
                </a:rPr>
                <a:t>Collaborative</a:t>
              </a:r>
              <a:r>
                <a:rPr lang="en-US" sz="700" dirty="0" smtClean="0">
                  <a:solidFill>
                    <a:schemeClr val="bg1"/>
                  </a:solidFill>
                </a:rPr>
                <a:t> </a:t>
              </a:r>
              <a:r>
                <a:rPr lang="en-US" sz="700" dirty="0">
                  <a:solidFill>
                    <a:schemeClr val="bg1"/>
                  </a:solidFill>
                </a:rPr>
                <a:t>combination </a:t>
              </a:r>
              <a:r>
                <a:rPr lang="en-US" sz="700" dirty="0" smtClean="0">
                  <a:solidFill>
                    <a:schemeClr val="bg1"/>
                  </a:solidFill>
                </a:rPr>
                <a:t>of </a:t>
              </a:r>
              <a:r>
                <a:rPr lang="en-US" sz="700" dirty="0">
                  <a:solidFill>
                    <a:schemeClr val="bg1"/>
                  </a:solidFill>
                </a:rPr>
                <a:t>analytics, interaction and workflow technology, and consulting to support, </a:t>
              </a:r>
              <a:r>
                <a:rPr lang="en-US" sz="700" dirty="0" smtClean="0">
                  <a:solidFill>
                    <a:schemeClr val="bg1"/>
                  </a:solidFill>
                </a:rPr>
                <a:t>retain, </a:t>
              </a:r>
              <a:r>
                <a:rPr lang="en-US" sz="700" dirty="0">
                  <a:solidFill>
                    <a:schemeClr val="bg1"/>
                  </a:solidFill>
                </a:rPr>
                <a:t>and graduate more students.</a:t>
              </a:r>
            </a:p>
          </p:txBody>
        </p:sp>
        <p:sp>
          <p:nvSpPr>
            <p:cNvPr id="19" name="TextBox 18"/>
            <p:cNvSpPr txBox="1"/>
            <p:nvPr userDrawn="1"/>
          </p:nvSpPr>
          <p:spPr bwMode="gray">
            <a:xfrm>
              <a:off x="3221384" y="3136892"/>
              <a:ext cx="2676799" cy="762901"/>
            </a:xfrm>
            <a:prstGeom prst="rect">
              <a:avLst/>
            </a:prstGeom>
            <a:noFill/>
          </p:spPr>
          <p:txBody>
            <a:bodyPr wrap="square" lIns="0" tIns="0" rIns="0" bIns="0" numCol="1" spcCol="457200" rtlCol="0">
              <a:spAutoFit/>
            </a:bodyPr>
            <a:lstStyle/>
            <a:p>
              <a:pPr>
                <a:lnSpc>
                  <a:spcPct val="120000"/>
                </a:lnSpc>
                <a:spcBef>
                  <a:spcPts val="800"/>
                </a:spcBef>
              </a:pPr>
              <a:r>
                <a:rPr lang="en-US" sz="900" b="1" dirty="0">
                  <a:solidFill>
                    <a:schemeClr val="bg1"/>
                  </a:solidFill>
                </a:rPr>
                <a:t>Growth and Academic Operations </a:t>
              </a:r>
            </a:p>
            <a:p>
              <a:pPr>
                <a:spcBef>
                  <a:spcPts val="300"/>
                </a:spcBef>
              </a:pPr>
              <a:r>
                <a:rPr lang="en-US" sz="700" dirty="0">
                  <a:solidFill>
                    <a:schemeClr val="bg1"/>
                  </a:solidFill>
                </a:rPr>
                <a:t>Our </a:t>
              </a:r>
              <a:r>
                <a:rPr lang="en-US" sz="700" b="1" dirty="0">
                  <a:solidFill>
                    <a:schemeClr val="bg1"/>
                  </a:solidFill>
                </a:rPr>
                <a:t>Academic Performance Solutions </a:t>
              </a:r>
              <a:r>
                <a:rPr lang="en-US" sz="700" dirty="0">
                  <a:solidFill>
                    <a:schemeClr val="bg1"/>
                  </a:solidFill>
                </a:rPr>
                <a:t>group partners with university academic and business leaders to help make smart resource trade-offs, improve academic efficiency, and grow academic program revenues.</a:t>
              </a:r>
            </a:p>
          </p:txBody>
        </p:sp>
        <p:pic>
          <p:nvPicPr>
            <p:cNvPr id="28" name="Picture 2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4377092" y="218014"/>
              <a:ext cx="1751729" cy="263345"/>
            </a:xfrm>
            <a:prstGeom prst="rect">
              <a:avLst/>
            </a:prstGeom>
          </p:spPr>
        </p:pic>
      </p:grpSp>
      <p:sp>
        <p:nvSpPr>
          <p:cNvPr id="41" name="TextBox 40"/>
          <p:cNvSpPr txBox="1"/>
          <p:nvPr userDrawn="1"/>
        </p:nvSpPr>
        <p:spPr bwMode="gray">
          <a:xfrm>
            <a:off x="4596616" y="1"/>
            <a:ext cx="203984" cy="136961"/>
          </a:xfrm>
          <a:prstGeom prst="rect">
            <a:avLst/>
          </a:prstGeom>
          <a:noFill/>
        </p:spPr>
        <p:txBody>
          <a:bodyPr wrap="square" lIns="0" tIns="36576" rIns="45720" bIns="0" rtlCol="0">
            <a:spAutoFit/>
          </a:bodyPr>
          <a:lstStyle/>
          <a:p>
            <a:pPr algn="r">
              <a:spcBef>
                <a:spcPts val="500"/>
              </a:spcBef>
            </a:pPr>
            <a:fld id="{11A0A082-46D1-4CDC-90AB-7FACAC0B3028}" type="slidenum">
              <a:rPr lang="en-US" sz="650" smtClean="0">
                <a:solidFill>
                  <a:schemeClr val="tx1"/>
                </a:solidFill>
                <a:latin typeface="+mj-lt"/>
              </a:rPr>
              <a:t>‹#›</a:t>
            </a:fld>
            <a:endParaRPr lang="en-US" sz="650" dirty="0" smtClean="0">
              <a:solidFill>
                <a:schemeClr val="tx1"/>
              </a:solidFill>
              <a:latin typeface="+mj-lt"/>
            </a:endParaRPr>
          </a:p>
        </p:txBody>
      </p:sp>
      <p:sp>
        <p:nvSpPr>
          <p:cNvPr id="32" name="Text Placeholder 1"/>
          <p:cNvSpPr txBox="1">
            <a:spLocks/>
          </p:cNvSpPr>
          <p:nvPr userDrawn="1"/>
        </p:nvSpPr>
        <p:spPr bwMode="gray">
          <a:xfrm>
            <a:off x="4871166" y="1"/>
            <a:ext cx="1254697" cy="1672281"/>
          </a:xfrm>
          <a:prstGeom prst="rect">
            <a:avLst/>
          </a:prstGeom>
          <a:solidFill>
            <a:srgbClr val="009900"/>
          </a:solidFill>
        </p:spPr>
        <p:txBody>
          <a:bodyPr vert="horz" wrap="square" lIns="64008" tIns="45720" rIns="64008" bIns="45720" rtlCol="0">
            <a:noAutofit/>
          </a:bodyPr>
          <a:lstStyle>
            <a:lvl1pPr marL="112713"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1pPr>
            <a:lvl2pPr marL="230188" indent="-117475"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8788" indent="-115888"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buFont typeface="Arial" pitchFamily="34" charset="0"/>
              <a:buNone/>
            </a:pPr>
            <a:endParaRPr lang="en-US" dirty="0">
              <a:solidFill>
                <a:schemeClr val="bg1"/>
              </a:solidFill>
              <a:latin typeface="Arial" panose="020B0604020202020204" pitchFamily="34" charset="0"/>
              <a:cs typeface="Arial" panose="020B0604020202020204" pitchFamily="34" charset="0"/>
            </a:endParaRPr>
          </a:p>
        </p:txBody>
      </p:sp>
      <p:sp>
        <p:nvSpPr>
          <p:cNvPr id="34" name="TextBox 33"/>
          <p:cNvSpPr txBox="1"/>
          <p:nvPr userDrawn="1"/>
        </p:nvSpPr>
        <p:spPr bwMode="gray">
          <a:xfrm>
            <a:off x="4933856" y="74685"/>
            <a:ext cx="997389" cy="738664"/>
          </a:xfrm>
          <a:prstGeom prst="rect">
            <a:avLst/>
          </a:prstGeom>
          <a:noFill/>
        </p:spPr>
        <p:txBody>
          <a:bodyPr wrap="square" lIns="0" tIns="0" rIns="0" bIns="0" rtlCol="0">
            <a:spAutoFit/>
          </a:bodyPr>
          <a:lstStyle/>
          <a:p>
            <a:pPr>
              <a:spcBef>
                <a:spcPts val="500"/>
              </a:spcBef>
            </a:pPr>
            <a:r>
              <a:rPr lang="en-US" sz="1200" b="1" dirty="0" smtClean="0">
                <a:solidFill>
                  <a:schemeClr val="bg1"/>
                </a:solidFill>
                <a:latin typeface="Arial" panose="020B0604020202020204" pitchFamily="34" charset="0"/>
                <a:cs typeface="Arial" panose="020B0604020202020204" pitchFamily="34" charset="0"/>
              </a:rPr>
              <a:t>DO NOT EDIT THIS SLIDE FOR ANY PURPOSE</a:t>
            </a:r>
          </a:p>
        </p:txBody>
      </p:sp>
      <p:sp>
        <p:nvSpPr>
          <p:cNvPr id="36" name="TextBox 35"/>
          <p:cNvSpPr txBox="1"/>
          <p:nvPr userDrawn="1"/>
        </p:nvSpPr>
        <p:spPr>
          <a:xfrm>
            <a:off x="4933856" y="971128"/>
            <a:ext cx="1110419" cy="577936"/>
          </a:xfrm>
          <a:prstGeom prst="rect">
            <a:avLst/>
          </a:prstGeom>
          <a:noFill/>
        </p:spPr>
        <p:txBody>
          <a:bodyPr wrap="square" lIns="0" tIns="0" rIns="0" bIns="0" rtlCol="0">
            <a:spAutoFit/>
          </a:bodyPr>
          <a:lstStyle/>
          <a:p>
            <a:pPr>
              <a:spcBef>
                <a:spcPts val="500"/>
              </a:spcBef>
            </a:pPr>
            <a:r>
              <a:rPr lang="en-US" sz="800" dirty="0" smtClean="0">
                <a:solidFill>
                  <a:schemeClr val="bg1"/>
                </a:solidFill>
                <a:latin typeface="Arial" panose="020B0604020202020204" pitchFamily="34" charset="0"/>
                <a:cs typeface="Arial" panose="020B0604020202020204" pitchFamily="34" charset="0"/>
              </a:rPr>
              <a:t>If an edit is necessary,</a:t>
            </a:r>
            <a:br>
              <a:rPr lang="en-US" sz="800" dirty="0" smtClean="0">
                <a:solidFill>
                  <a:schemeClr val="bg1"/>
                </a:solidFill>
                <a:latin typeface="Arial" panose="020B0604020202020204" pitchFamily="34" charset="0"/>
                <a:cs typeface="Arial" panose="020B0604020202020204" pitchFamily="34" charset="0"/>
              </a:rPr>
            </a:br>
            <a:r>
              <a:rPr lang="en-US" sz="800" dirty="0" smtClean="0">
                <a:solidFill>
                  <a:schemeClr val="bg1"/>
                </a:solidFill>
                <a:latin typeface="Arial" panose="020B0604020202020204" pitchFamily="34" charset="0"/>
                <a:cs typeface="Arial" panose="020B0604020202020204" pitchFamily="34" charset="0"/>
              </a:rPr>
              <a:t>please contact:</a:t>
            </a:r>
          </a:p>
          <a:p>
            <a:pPr>
              <a:spcBef>
                <a:spcPts val="500"/>
              </a:spcBef>
            </a:pPr>
            <a:r>
              <a:rPr lang="en-US" sz="800" b="1" dirty="0" smtClean="0">
                <a:solidFill>
                  <a:schemeClr val="bg1"/>
                </a:solidFill>
                <a:latin typeface="Arial" panose="020B0604020202020204" pitchFamily="34" charset="0"/>
                <a:cs typeface="Arial" panose="020B0604020202020204" pitchFamily="34" charset="0"/>
              </a:rPr>
              <a:t>DSS_Template@advisory.com</a:t>
            </a:r>
            <a:endParaRPr lang="en-US" sz="800" b="1"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45385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oad Map">
    <p:bg bwMode="gray">
      <p:bgPr>
        <a:solidFill>
          <a:srgbClr val="003D70"/>
        </a:solidFill>
        <a:effectLst/>
      </p:bgPr>
    </p:bg>
    <p:spTree>
      <p:nvGrpSpPr>
        <p:cNvPr id="1" name=""/>
        <p:cNvGrpSpPr/>
        <p:nvPr/>
      </p:nvGrpSpPr>
      <p:grpSpPr>
        <a:xfrm>
          <a:off x="0" y="0"/>
          <a:ext cx="0" cy="0"/>
          <a:chOff x="0" y="0"/>
          <a:chExt cx="0" cy="0"/>
        </a:xfrm>
      </p:grpSpPr>
      <p:sp>
        <p:nvSpPr>
          <p:cNvPr id="11" name="Round Same Side Corner Rectangle 10"/>
          <p:cNvSpPr/>
          <p:nvPr userDrawn="1"/>
        </p:nvSpPr>
        <p:spPr bwMode="gray">
          <a:xfrm rot="10800000">
            <a:off x="3761872" y="1"/>
            <a:ext cx="632615" cy="395891"/>
          </a:xfrm>
          <a:prstGeom prst="round2SameRect">
            <a:avLst>
              <a:gd name="adj1" fmla="val 27409"/>
              <a:gd name="adj2" fmla="val 0"/>
            </a:avLst>
          </a:prstGeom>
          <a:solidFill>
            <a:schemeClr val="tx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cxnSp>
        <p:nvCxnSpPr>
          <p:cNvPr id="24" name="Straight Connector 23"/>
          <p:cNvCxnSpPr/>
          <p:nvPr userDrawn="1"/>
        </p:nvCxnSpPr>
        <p:spPr bwMode="gray">
          <a:xfrm>
            <a:off x="647836" y="5256632"/>
            <a:ext cx="3504929" cy="0"/>
          </a:xfrm>
          <a:prstGeom prst="line">
            <a:avLst/>
          </a:prstGeom>
          <a:noFill/>
          <a:ln w="6350" cap="flat" cmpd="sng" algn="ctr">
            <a:solidFill>
              <a:schemeClr val="bg1"/>
            </a:solidFill>
            <a:prstDash val="solid"/>
            <a:miter lim="800000"/>
          </a:ln>
          <a:effectLst/>
        </p:spPr>
      </p:cxnSp>
      <p:sp>
        <p:nvSpPr>
          <p:cNvPr id="27" name="TextBox 26"/>
          <p:cNvSpPr txBox="1"/>
          <p:nvPr userDrawn="1"/>
        </p:nvSpPr>
        <p:spPr bwMode="gray">
          <a:xfrm>
            <a:off x="3761872" y="123434"/>
            <a:ext cx="632615" cy="276999"/>
          </a:xfrm>
          <a:prstGeom prst="rect">
            <a:avLst/>
          </a:prstGeom>
          <a:noFill/>
        </p:spPr>
        <p:txBody>
          <a:bodyPr wrap="square" lIns="0" tIns="0" rIns="0" bIns="0" rtlCol="0">
            <a:spAutoFit/>
          </a:bodyPr>
          <a:lstStyle/>
          <a:p>
            <a:pPr algn="ctr">
              <a:spcBef>
                <a:spcPts val="500"/>
              </a:spcBef>
            </a:pPr>
            <a:r>
              <a:rPr lang="en-US" sz="900" spc="40" baseline="0" dirty="0" smtClean="0">
                <a:solidFill>
                  <a:schemeClr val="bg1"/>
                </a:solidFill>
                <a:latin typeface="+mj-lt"/>
              </a:rPr>
              <a:t>ROAD MAP</a:t>
            </a:r>
          </a:p>
        </p:txBody>
      </p:sp>
      <p:sp>
        <p:nvSpPr>
          <p:cNvPr id="32" name="Text Placeholder 3"/>
          <p:cNvSpPr>
            <a:spLocks noGrp="1"/>
          </p:cNvSpPr>
          <p:nvPr>
            <p:ph type="body" sz="quarter" idx="13" hasCustomPrompt="1"/>
          </p:nvPr>
        </p:nvSpPr>
        <p:spPr bwMode="gray">
          <a:xfrm>
            <a:off x="1022364" y="1313306"/>
            <a:ext cx="2811780" cy="430887"/>
          </a:xfrm>
        </p:spPr>
        <p:txBody>
          <a:bodyPr anchor="ctr" anchorCtr="0"/>
          <a:lstStyle>
            <a:lvl1pPr marL="0" indent="0">
              <a:spcBef>
                <a:spcPts val="0"/>
              </a:spcBef>
              <a:buNone/>
              <a:defRPr sz="1400">
                <a:solidFill>
                  <a:schemeClr val="bg1"/>
                </a:solidFill>
                <a:latin typeface="+mj-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smtClean="0"/>
              <a:t>Section Title – Rockwell 14pt, Title Case</a:t>
            </a:r>
          </a:p>
        </p:txBody>
      </p:sp>
      <p:sp>
        <p:nvSpPr>
          <p:cNvPr id="18" name="Title 17"/>
          <p:cNvSpPr>
            <a:spLocks noGrp="1"/>
          </p:cNvSpPr>
          <p:nvPr>
            <p:ph type="title" hasCustomPrompt="1"/>
          </p:nvPr>
        </p:nvSpPr>
        <p:spPr bwMode="gray">
          <a:xfrm>
            <a:off x="640452" y="1345869"/>
            <a:ext cx="205740" cy="365760"/>
          </a:xfrm>
          <a:prstGeom prst="ellipse">
            <a:avLst/>
          </a:prstGeom>
          <a:solidFill>
            <a:schemeClr val="accent6"/>
          </a:solidFill>
        </p:spPr>
        <p:txBody>
          <a:bodyPr wrap="none" anchor="ctr" anchorCtr="1">
            <a:noAutofit/>
          </a:bodyPr>
          <a:lstStyle>
            <a:lvl1pPr>
              <a:defRPr>
                <a:solidFill>
                  <a:schemeClr val="bg1"/>
                </a:solidFill>
              </a:defRPr>
            </a:lvl1pPr>
          </a:lstStyle>
          <a:p>
            <a:r>
              <a:rPr lang="en-US" dirty="0" smtClean="0"/>
              <a:t>#</a:t>
            </a:r>
            <a:endParaRPr lang="en-US" dirty="0"/>
          </a:p>
        </p:txBody>
      </p:sp>
      <p:sp>
        <p:nvSpPr>
          <p:cNvPr id="20" name="Text Placeholder 19"/>
          <p:cNvSpPr>
            <a:spLocks noGrp="1"/>
          </p:cNvSpPr>
          <p:nvPr>
            <p:ph type="body" sz="quarter" idx="17" hasCustomPrompt="1"/>
          </p:nvPr>
        </p:nvSpPr>
        <p:spPr bwMode="gray">
          <a:xfrm>
            <a:off x="640452" y="2118365"/>
            <a:ext cx="205740" cy="369332"/>
          </a:xfrm>
          <a:prstGeom prst="ellipse">
            <a:avLst/>
          </a:prstGeom>
          <a:solidFill>
            <a:schemeClr val="accent6"/>
          </a:solidFill>
        </p:spPr>
        <p:txBody>
          <a:bodyPr wrap="none" anchor="ctr" anchorCtr="1">
            <a:noAutofit/>
          </a:bodyPr>
          <a:lstStyle>
            <a:lvl1pPr marL="0" indent="0">
              <a:buNone/>
              <a:defRPr sz="1800">
                <a:solidFill>
                  <a:schemeClr val="bg1"/>
                </a:solidFill>
                <a:latin typeface="+mj-lt"/>
              </a:defRPr>
            </a:lvl1pPr>
          </a:lstStyle>
          <a:p>
            <a:pPr lvl="0"/>
            <a:r>
              <a:rPr lang="en-US" dirty="0" smtClean="0"/>
              <a:t>#</a:t>
            </a:r>
            <a:endParaRPr lang="en-US" dirty="0"/>
          </a:p>
        </p:txBody>
      </p:sp>
      <p:sp>
        <p:nvSpPr>
          <p:cNvPr id="39" name="Text Placeholder 3"/>
          <p:cNvSpPr>
            <a:spLocks noGrp="1"/>
          </p:cNvSpPr>
          <p:nvPr>
            <p:ph type="body" sz="quarter" idx="18" hasCustomPrompt="1"/>
          </p:nvPr>
        </p:nvSpPr>
        <p:spPr bwMode="gray">
          <a:xfrm>
            <a:off x="1022364" y="2164531"/>
            <a:ext cx="2811780" cy="276999"/>
          </a:xfrm>
        </p:spPr>
        <p:txBody>
          <a:bodyPr anchor="ctr" anchorCtr="0"/>
          <a:lstStyle>
            <a:lvl1pPr marL="0" indent="0">
              <a:spcBef>
                <a:spcPts val="0"/>
              </a:spcBef>
              <a:buNone/>
              <a:defRPr sz="900">
                <a:solidFill>
                  <a:schemeClr val="accent1"/>
                </a:solidFill>
                <a:latin typeface="+mn-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smtClean="0"/>
              <a:t>Section Title – Verdana 9pt Regular, Accent 1, Title Case</a:t>
            </a:r>
          </a:p>
        </p:txBody>
      </p:sp>
      <p:sp>
        <p:nvSpPr>
          <p:cNvPr id="40" name="Text Placeholder 19"/>
          <p:cNvSpPr>
            <a:spLocks noGrp="1"/>
          </p:cNvSpPr>
          <p:nvPr>
            <p:ph type="body" sz="quarter" idx="19" hasCustomPrompt="1"/>
          </p:nvPr>
        </p:nvSpPr>
        <p:spPr bwMode="gray">
          <a:xfrm>
            <a:off x="640452" y="2894431"/>
            <a:ext cx="205740" cy="369332"/>
          </a:xfrm>
          <a:prstGeom prst="ellipse">
            <a:avLst/>
          </a:prstGeom>
          <a:solidFill>
            <a:schemeClr val="accent6"/>
          </a:solidFill>
        </p:spPr>
        <p:txBody>
          <a:bodyPr wrap="none" anchor="ctr" anchorCtr="1">
            <a:noAutofit/>
          </a:bodyPr>
          <a:lstStyle>
            <a:lvl1pPr marL="0" indent="0">
              <a:buNone/>
              <a:defRPr sz="1800">
                <a:solidFill>
                  <a:schemeClr val="bg1"/>
                </a:solidFill>
                <a:latin typeface="+mj-lt"/>
              </a:defRPr>
            </a:lvl1pPr>
          </a:lstStyle>
          <a:p>
            <a:pPr lvl="0"/>
            <a:r>
              <a:rPr lang="en-US" dirty="0" smtClean="0"/>
              <a:t>#</a:t>
            </a:r>
            <a:endParaRPr lang="en-US" dirty="0"/>
          </a:p>
        </p:txBody>
      </p:sp>
      <p:sp>
        <p:nvSpPr>
          <p:cNvPr id="41" name="Text Placeholder 3"/>
          <p:cNvSpPr>
            <a:spLocks noGrp="1"/>
          </p:cNvSpPr>
          <p:nvPr>
            <p:ph type="body" sz="quarter" idx="20" hasCustomPrompt="1"/>
          </p:nvPr>
        </p:nvSpPr>
        <p:spPr bwMode="gray">
          <a:xfrm>
            <a:off x="1022364" y="2940598"/>
            <a:ext cx="2811780" cy="276999"/>
          </a:xfrm>
        </p:spPr>
        <p:txBody>
          <a:bodyPr anchor="ctr" anchorCtr="0"/>
          <a:lstStyle>
            <a:lvl1pPr marL="0" indent="0">
              <a:spcBef>
                <a:spcPts val="0"/>
              </a:spcBef>
              <a:buNone/>
              <a:defRPr sz="900">
                <a:solidFill>
                  <a:schemeClr val="accent1"/>
                </a:solidFill>
                <a:latin typeface="+mn-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smtClean="0"/>
              <a:t>Section Title – Verdana 9pt Regular, Accent 1, Title Case</a:t>
            </a:r>
          </a:p>
        </p:txBody>
      </p:sp>
      <p:sp>
        <p:nvSpPr>
          <p:cNvPr id="42" name="Text Placeholder 19"/>
          <p:cNvSpPr>
            <a:spLocks noGrp="1"/>
          </p:cNvSpPr>
          <p:nvPr>
            <p:ph type="body" sz="quarter" idx="21" hasCustomPrompt="1"/>
          </p:nvPr>
        </p:nvSpPr>
        <p:spPr bwMode="gray">
          <a:xfrm>
            <a:off x="640452" y="3670498"/>
            <a:ext cx="205740" cy="369332"/>
          </a:xfrm>
          <a:prstGeom prst="ellipse">
            <a:avLst/>
          </a:prstGeom>
          <a:solidFill>
            <a:schemeClr val="accent6"/>
          </a:solidFill>
        </p:spPr>
        <p:txBody>
          <a:bodyPr wrap="none" anchor="ctr" anchorCtr="1">
            <a:noAutofit/>
          </a:bodyPr>
          <a:lstStyle>
            <a:lvl1pPr marL="0" indent="0">
              <a:buNone/>
              <a:defRPr sz="1800">
                <a:solidFill>
                  <a:schemeClr val="bg1"/>
                </a:solidFill>
                <a:latin typeface="+mj-lt"/>
              </a:defRPr>
            </a:lvl1pPr>
          </a:lstStyle>
          <a:p>
            <a:pPr lvl="0"/>
            <a:r>
              <a:rPr lang="en-US" dirty="0" smtClean="0"/>
              <a:t>#</a:t>
            </a:r>
            <a:endParaRPr lang="en-US" dirty="0"/>
          </a:p>
        </p:txBody>
      </p:sp>
      <p:sp>
        <p:nvSpPr>
          <p:cNvPr id="43" name="Text Placeholder 3"/>
          <p:cNvSpPr>
            <a:spLocks noGrp="1"/>
          </p:cNvSpPr>
          <p:nvPr>
            <p:ph type="body" sz="quarter" idx="22" hasCustomPrompt="1"/>
          </p:nvPr>
        </p:nvSpPr>
        <p:spPr bwMode="gray">
          <a:xfrm>
            <a:off x="1022364" y="3716665"/>
            <a:ext cx="2811780" cy="276999"/>
          </a:xfrm>
        </p:spPr>
        <p:txBody>
          <a:bodyPr anchor="ctr" anchorCtr="0"/>
          <a:lstStyle>
            <a:lvl1pPr marL="0" indent="0">
              <a:spcBef>
                <a:spcPts val="0"/>
              </a:spcBef>
              <a:buNone/>
              <a:defRPr sz="900">
                <a:solidFill>
                  <a:schemeClr val="accent1"/>
                </a:solidFill>
                <a:latin typeface="+mn-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smtClean="0"/>
              <a:t>Section Title – Verdana 9pt Regular, Accent 1, Title Case</a:t>
            </a:r>
          </a:p>
        </p:txBody>
      </p:sp>
      <p:sp>
        <p:nvSpPr>
          <p:cNvPr id="44" name="Text Placeholder 19"/>
          <p:cNvSpPr>
            <a:spLocks noGrp="1"/>
          </p:cNvSpPr>
          <p:nvPr>
            <p:ph type="body" sz="quarter" idx="23" hasCustomPrompt="1"/>
          </p:nvPr>
        </p:nvSpPr>
        <p:spPr bwMode="gray">
          <a:xfrm>
            <a:off x="640452" y="4446563"/>
            <a:ext cx="205740" cy="369332"/>
          </a:xfrm>
          <a:prstGeom prst="ellipse">
            <a:avLst/>
          </a:prstGeom>
          <a:solidFill>
            <a:schemeClr val="accent6"/>
          </a:solidFill>
        </p:spPr>
        <p:txBody>
          <a:bodyPr wrap="none" anchor="ctr" anchorCtr="1">
            <a:noAutofit/>
          </a:bodyPr>
          <a:lstStyle>
            <a:lvl1pPr marL="0" indent="0">
              <a:buNone/>
              <a:defRPr sz="1800">
                <a:solidFill>
                  <a:schemeClr val="bg1"/>
                </a:solidFill>
                <a:latin typeface="+mj-lt"/>
              </a:defRPr>
            </a:lvl1pPr>
          </a:lstStyle>
          <a:p>
            <a:pPr lvl="0"/>
            <a:r>
              <a:rPr lang="en-US" dirty="0" smtClean="0"/>
              <a:t>#</a:t>
            </a:r>
            <a:endParaRPr lang="en-US" dirty="0"/>
          </a:p>
        </p:txBody>
      </p:sp>
      <p:sp>
        <p:nvSpPr>
          <p:cNvPr id="45" name="Text Placeholder 3"/>
          <p:cNvSpPr>
            <a:spLocks noGrp="1"/>
          </p:cNvSpPr>
          <p:nvPr>
            <p:ph type="body" sz="quarter" idx="24" hasCustomPrompt="1"/>
          </p:nvPr>
        </p:nvSpPr>
        <p:spPr bwMode="gray">
          <a:xfrm>
            <a:off x="1022364" y="4492730"/>
            <a:ext cx="2811780" cy="276999"/>
          </a:xfrm>
        </p:spPr>
        <p:txBody>
          <a:bodyPr anchor="ctr" anchorCtr="0"/>
          <a:lstStyle>
            <a:lvl1pPr marL="0" indent="0">
              <a:spcBef>
                <a:spcPts val="0"/>
              </a:spcBef>
              <a:buNone/>
              <a:defRPr sz="900">
                <a:solidFill>
                  <a:schemeClr val="accent1"/>
                </a:solidFill>
                <a:latin typeface="+mn-lt"/>
              </a:defRPr>
            </a:lvl1pPr>
            <a:lvl2pPr marL="114300" indent="0">
              <a:buNone/>
              <a:defRPr>
                <a:solidFill>
                  <a:schemeClr val="accent1"/>
                </a:solidFill>
              </a:defRPr>
            </a:lvl2pPr>
            <a:lvl3pPr marL="228600" indent="0">
              <a:buNone/>
              <a:defRPr>
                <a:solidFill>
                  <a:schemeClr val="accent1"/>
                </a:solidFill>
              </a:defRPr>
            </a:lvl3pPr>
            <a:lvl4pPr marL="342900" indent="0">
              <a:buNone/>
              <a:defRPr>
                <a:solidFill>
                  <a:schemeClr val="accent1"/>
                </a:solidFill>
              </a:defRPr>
            </a:lvl4pPr>
            <a:lvl5pPr marL="457200" indent="0">
              <a:buNone/>
              <a:defRPr>
                <a:solidFill>
                  <a:schemeClr val="accent1"/>
                </a:solidFill>
              </a:defRPr>
            </a:lvl5pPr>
          </a:lstStyle>
          <a:p>
            <a:pPr lvl="0"/>
            <a:r>
              <a:rPr lang="en-US" dirty="0" smtClean="0"/>
              <a:t>Section Title – Verdana 9pt Regular, Accent 1, Title Case</a:t>
            </a:r>
          </a:p>
        </p:txBody>
      </p:sp>
      <p:sp>
        <p:nvSpPr>
          <p:cNvPr id="47" name="TextBox 46"/>
          <p:cNvSpPr txBox="1"/>
          <p:nvPr userDrawn="1"/>
        </p:nvSpPr>
        <p:spPr bwMode="gray">
          <a:xfrm>
            <a:off x="4596616" y="1"/>
            <a:ext cx="203984" cy="136961"/>
          </a:xfrm>
          <a:prstGeom prst="rect">
            <a:avLst/>
          </a:prstGeom>
          <a:noFill/>
        </p:spPr>
        <p:txBody>
          <a:bodyPr wrap="square" lIns="0" tIns="36576" rIns="45720" bIns="0" rtlCol="0">
            <a:spAutoFit/>
          </a:bodyPr>
          <a:lstStyle/>
          <a:p>
            <a:pPr algn="r">
              <a:spcBef>
                <a:spcPts val="500"/>
              </a:spcBef>
            </a:pPr>
            <a:fld id="{11A0A082-46D1-4CDC-90AB-7FACAC0B3028}" type="slidenum">
              <a:rPr lang="en-US" sz="650" smtClean="0">
                <a:solidFill>
                  <a:schemeClr val="bg1"/>
                </a:solidFill>
                <a:latin typeface="+mj-lt"/>
              </a:rPr>
              <a:t>‹#›</a:t>
            </a:fld>
            <a:endParaRPr lang="en-US" sz="650" dirty="0" smtClean="0">
              <a:solidFill>
                <a:schemeClr val="bg1"/>
              </a:solidFill>
              <a:latin typeface="+mj-lt"/>
            </a:endParaRPr>
          </a:p>
        </p:txBody>
      </p:sp>
      <p:sp>
        <p:nvSpPr>
          <p:cNvPr id="19" name="Text Placeholder 1"/>
          <p:cNvSpPr txBox="1">
            <a:spLocks/>
          </p:cNvSpPr>
          <p:nvPr userDrawn="1"/>
        </p:nvSpPr>
        <p:spPr bwMode="gray">
          <a:xfrm>
            <a:off x="4852183" y="0"/>
            <a:ext cx="1264412" cy="5126189"/>
          </a:xfrm>
          <a:prstGeom prst="rect">
            <a:avLst/>
          </a:prstGeom>
          <a:solidFill>
            <a:srgbClr val="00990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r>
              <a:rPr lang="en-US" sz="1000" b="1" dirty="0" smtClean="0">
                <a:solidFill>
                  <a:schemeClr val="bg1"/>
                </a:solidFill>
                <a:latin typeface="Arial" panose="020B0604020202020204" pitchFamily="34" charset="0"/>
                <a:cs typeface="Arial" panose="020B0604020202020204" pitchFamily="34" charset="0"/>
              </a:rPr>
              <a:t>How to Use this</a:t>
            </a:r>
            <a:br>
              <a:rPr lang="en-US" sz="1000" b="1" dirty="0" smtClean="0">
                <a:solidFill>
                  <a:schemeClr val="bg1"/>
                </a:solidFill>
                <a:latin typeface="Arial" panose="020B0604020202020204" pitchFamily="34" charset="0"/>
                <a:cs typeface="Arial" panose="020B0604020202020204" pitchFamily="34" charset="0"/>
              </a:rPr>
            </a:br>
            <a:r>
              <a:rPr lang="en-US" sz="1000" b="1" dirty="0" smtClean="0">
                <a:solidFill>
                  <a:schemeClr val="bg1"/>
                </a:solidFill>
                <a:latin typeface="Arial" panose="020B0604020202020204" pitchFamily="34" charset="0"/>
                <a:cs typeface="Arial" panose="020B0604020202020204" pitchFamily="34" charset="0"/>
              </a:rPr>
              <a:t>Editable Road Map</a:t>
            </a:r>
          </a:p>
          <a:p>
            <a:pPr marL="169863" indent="-169863">
              <a:buFont typeface="+mj-lt"/>
              <a:buAutoNum type="arabicPeriod"/>
            </a:pPr>
            <a:r>
              <a:rPr lang="en-US" sz="800" dirty="0" smtClean="0">
                <a:solidFill>
                  <a:schemeClr val="bg1"/>
                </a:solidFill>
                <a:latin typeface="Arial" panose="020B0604020202020204" pitchFamily="34" charset="0"/>
                <a:cs typeface="Arial" panose="020B0604020202020204" pitchFamily="34" charset="0"/>
              </a:rPr>
              <a:t>Insert a road map layout</a:t>
            </a:r>
          </a:p>
          <a:p>
            <a:pPr marL="169863" indent="-169863">
              <a:buFont typeface="+mj-lt"/>
              <a:buAutoNum type="arabicPeriod"/>
            </a:pPr>
            <a:r>
              <a:rPr lang="en-US" sz="800" dirty="0" smtClean="0">
                <a:solidFill>
                  <a:schemeClr val="bg1"/>
                </a:solidFill>
                <a:latin typeface="Arial" panose="020B0604020202020204" pitchFamily="34" charset="0"/>
                <a:cs typeface="Arial" panose="020B0604020202020204" pitchFamily="34" charset="0"/>
              </a:rPr>
              <a:t>Determine how many sections are needed</a:t>
            </a:r>
          </a:p>
          <a:p>
            <a:pPr marL="169863" indent="-169863">
              <a:buFont typeface="+mj-lt"/>
              <a:buAutoNum type="arabicPeriod"/>
            </a:pPr>
            <a:r>
              <a:rPr lang="en-US" sz="800" dirty="0" smtClean="0">
                <a:solidFill>
                  <a:schemeClr val="bg1"/>
                </a:solidFill>
                <a:latin typeface="Arial" panose="020B0604020202020204" pitchFamily="34" charset="0"/>
                <a:cs typeface="Arial" panose="020B0604020202020204" pitchFamily="34" charset="0"/>
              </a:rPr>
              <a:t>If only 3, delete rows 2 and 4. If 4, delete row 5.</a:t>
            </a:r>
          </a:p>
          <a:p>
            <a:pPr marL="169863" indent="-169863">
              <a:buFont typeface="+mj-lt"/>
              <a:buAutoNum type="arabicPeriod"/>
            </a:pPr>
            <a:r>
              <a:rPr lang="en-US" sz="800" dirty="0" smtClean="0">
                <a:solidFill>
                  <a:schemeClr val="bg1"/>
                </a:solidFill>
                <a:latin typeface="Arial" panose="020B0604020202020204" pitchFamily="34" charset="0"/>
                <a:cs typeface="Arial" panose="020B0604020202020204" pitchFamily="34" charset="0"/>
              </a:rPr>
              <a:t>Change the highlighted section title to Verdana</a:t>
            </a:r>
            <a:r>
              <a:rPr lang="en-US" sz="800" baseline="0" dirty="0" smtClean="0">
                <a:solidFill>
                  <a:schemeClr val="bg1"/>
                </a:solidFill>
                <a:latin typeface="Arial" panose="020B0604020202020204" pitchFamily="34" charset="0"/>
                <a:cs typeface="Arial" panose="020B0604020202020204" pitchFamily="34" charset="0"/>
              </a:rPr>
              <a:t> 9</a:t>
            </a:r>
            <a:r>
              <a:rPr lang="en-US" sz="800" dirty="0" smtClean="0">
                <a:solidFill>
                  <a:schemeClr val="bg1"/>
                </a:solidFill>
                <a:latin typeface="Arial" panose="020B0604020202020204" pitchFamily="34" charset="0"/>
                <a:cs typeface="Arial" panose="020B0604020202020204" pitchFamily="34" charset="0"/>
              </a:rPr>
              <a:t>pt Regular, Accent 1 so all the titles are the exact same</a:t>
            </a:r>
            <a:br>
              <a:rPr lang="en-US" sz="800" dirty="0" smtClean="0">
                <a:solidFill>
                  <a:schemeClr val="bg1"/>
                </a:solidFill>
                <a:latin typeface="Arial" panose="020B0604020202020204" pitchFamily="34" charset="0"/>
                <a:cs typeface="Arial" panose="020B0604020202020204" pitchFamily="34" charset="0"/>
              </a:rPr>
            </a:br>
            <a:r>
              <a:rPr lang="en-US" sz="800" dirty="0" smtClean="0">
                <a:solidFill>
                  <a:schemeClr val="bg1"/>
                </a:solidFill>
                <a:latin typeface="Arial" panose="020B0604020202020204" pitchFamily="34" charset="0"/>
                <a:cs typeface="Arial" panose="020B0604020202020204" pitchFamily="34" charset="0"/>
              </a:rPr>
              <a:t>font style</a:t>
            </a:r>
          </a:p>
          <a:p>
            <a:pPr marL="169863" indent="-169863">
              <a:buFont typeface="+mj-lt"/>
              <a:buAutoNum type="arabicPeriod"/>
            </a:pPr>
            <a:r>
              <a:rPr lang="en-US" sz="800" dirty="0" smtClean="0">
                <a:solidFill>
                  <a:schemeClr val="bg1"/>
                </a:solidFill>
                <a:latin typeface="Arial" panose="020B0604020202020204" pitchFamily="34" charset="0"/>
                <a:cs typeface="Arial" panose="020B0604020202020204" pitchFamily="34" charset="0"/>
              </a:rPr>
              <a:t>Type in #’s and section titles for all levels</a:t>
            </a:r>
          </a:p>
          <a:p>
            <a:pPr marL="169863" indent="-169863">
              <a:buFont typeface="+mj-lt"/>
              <a:buAutoNum type="arabicPeriod"/>
            </a:pPr>
            <a:r>
              <a:rPr lang="en-US" sz="800" dirty="0" smtClean="0">
                <a:solidFill>
                  <a:schemeClr val="bg1"/>
                </a:solidFill>
                <a:latin typeface="Arial" panose="020B0604020202020204" pitchFamily="34" charset="0"/>
                <a:cs typeface="Arial" panose="020B0604020202020204" pitchFamily="34" charset="0"/>
              </a:rPr>
              <a:t>Duplicate the slide so you have a slide for each section</a:t>
            </a:r>
          </a:p>
          <a:p>
            <a:pPr marL="169863" indent="-169863">
              <a:buFont typeface="+mj-lt"/>
              <a:buAutoNum type="arabicPeriod"/>
            </a:pPr>
            <a:r>
              <a:rPr lang="en-US" sz="800" dirty="0" smtClean="0">
                <a:solidFill>
                  <a:schemeClr val="bg1"/>
                </a:solidFill>
                <a:latin typeface="Arial" panose="020B0604020202020204" pitchFamily="34" charset="0"/>
                <a:cs typeface="Arial" panose="020B0604020202020204" pitchFamily="34" charset="0"/>
              </a:rPr>
              <a:t>On each slide, change</a:t>
            </a:r>
            <a:br>
              <a:rPr lang="en-US" sz="800" dirty="0" smtClean="0">
                <a:solidFill>
                  <a:schemeClr val="bg1"/>
                </a:solidFill>
                <a:latin typeface="Arial" panose="020B0604020202020204" pitchFamily="34" charset="0"/>
                <a:cs typeface="Arial" panose="020B0604020202020204" pitchFamily="34" charset="0"/>
              </a:rPr>
            </a:br>
            <a:r>
              <a:rPr lang="en-US" sz="800" dirty="0" smtClean="0">
                <a:solidFill>
                  <a:schemeClr val="bg1"/>
                </a:solidFill>
                <a:latin typeface="Arial" panose="020B0604020202020204" pitchFamily="34" charset="0"/>
                <a:cs typeface="Arial" panose="020B0604020202020204" pitchFamily="34" charset="0"/>
              </a:rPr>
              <a:t>the highlighted section title back to Rockwell 14pt</a:t>
            </a:r>
            <a:br>
              <a:rPr lang="en-US" sz="800" dirty="0" smtClean="0">
                <a:solidFill>
                  <a:schemeClr val="bg1"/>
                </a:solidFill>
                <a:latin typeface="Arial" panose="020B0604020202020204" pitchFamily="34" charset="0"/>
                <a:cs typeface="Arial" panose="020B0604020202020204" pitchFamily="34" charset="0"/>
              </a:rPr>
            </a:br>
            <a:r>
              <a:rPr lang="en-US" sz="800" dirty="0" smtClean="0">
                <a:solidFill>
                  <a:schemeClr val="bg1"/>
                </a:solidFill>
                <a:latin typeface="Arial" panose="020B0604020202020204" pitchFamily="34" charset="0"/>
                <a:cs typeface="Arial" panose="020B0604020202020204" pitchFamily="34" charset="0"/>
              </a:rPr>
              <a:t>Regular,</a:t>
            </a:r>
            <a:r>
              <a:rPr lang="en-US" sz="800" baseline="0" dirty="0" smtClean="0">
                <a:solidFill>
                  <a:schemeClr val="bg1"/>
                </a:solidFill>
                <a:latin typeface="Arial" panose="020B0604020202020204" pitchFamily="34" charset="0"/>
                <a:cs typeface="Arial" panose="020B0604020202020204" pitchFamily="34" charset="0"/>
              </a:rPr>
              <a:t> </a:t>
            </a:r>
            <a:r>
              <a:rPr lang="en-US" sz="800" dirty="0" smtClean="0">
                <a:solidFill>
                  <a:schemeClr val="bg1"/>
                </a:solidFill>
                <a:latin typeface="Arial" panose="020B0604020202020204" pitchFamily="34" charset="0"/>
                <a:cs typeface="Arial" panose="020B0604020202020204" pitchFamily="34" charset="0"/>
              </a:rPr>
              <a:t>white</a:t>
            </a:r>
          </a:p>
          <a:p>
            <a:pPr marL="0" indent="0">
              <a:spcBef>
                <a:spcPts val="1200"/>
              </a:spcBef>
              <a:buFont typeface="+mj-lt"/>
              <a:buNone/>
            </a:pPr>
            <a:r>
              <a:rPr lang="en-US" sz="900" b="1" dirty="0" smtClean="0">
                <a:solidFill>
                  <a:schemeClr val="bg1"/>
                </a:solidFill>
                <a:latin typeface="Arial" panose="020B0604020202020204" pitchFamily="34" charset="0"/>
                <a:cs typeface="Arial" panose="020B0604020202020204" pitchFamily="34" charset="0"/>
              </a:rPr>
              <a:t>NEED MORE SECTIONS?</a:t>
            </a:r>
          </a:p>
          <a:p>
            <a:pPr marL="0" indent="0">
              <a:spcBef>
                <a:spcPts val="200"/>
              </a:spcBef>
              <a:buFont typeface="+mj-lt"/>
              <a:buNone/>
            </a:pPr>
            <a:r>
              <a:rPr lang="en-US" sz="750" dirty="0" smtClean="0">
                <a:solidFill>
                  <a:schemeClr val="bg1"/>
                </a:solidFill>
                <a:latin typeface="Arial" panose="020B0604020202020204" pitchFamily="34" charset="0"/>
                <a:cs typeface="Arial" panose="020B0604020202020204" pitchFamily="34" charset="0"/>
              </a:rPr>
              <a:t>See</a:t>
            </a:r>
            <a:r>
              <a:rPr lang="en-US" sz="750" baseline="0" dirty="0" smtClean="0">
                <a:solidFill>
                  <a:schemeClr val="bg1"/>
                </a:solidFill>
                <a:latin typeface="Arial" panose="020B0604020202020204" pitchFamily="34" charset="0"/>
                <a:cs typeface="Arial" panose="020B0604020202020204" pitchFamily="34" charset="0"/>
              </a:rPr>
              <a:t> the on-screen GLG for a customizable road map layout that includes 8 levels. It can be inserted into this deck. </a:t>
            </a:r>
            <a:endParaRPr lang="en-US" sz="75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424371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85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p:bg bwMode="gray">
      <p:bgPr>
        <a:solidFill>
          <a:srgbClr val="003D70"/>
        </a:solidFill>
        <a:effectLst/>
      </p:bgPr>
    </p:bg>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350808" y="911348"/>
            <a:ext cx="846615" cy="578043"/>
          </a:xfrm>
          <a:prstGeom prst="rect">
            <a:avLst/>
          </a:prstGeom>
        </p:spPr>
      </p:pic>
      <p:cxnSp>
        <p:nvCxnSpPr>
          <p:cNvPr id="11" name="Straight Connector 10"/>
          <p:cNvCxnSpPr/>
          <p:nvPr userDrawn="1"/>
        </p:nvCxnSpPr>
        <p:spPr bwMode="gray">
          <a:xfrm>
            <a:off x="349022" y="4649075"/>
            <a:ext cx="3727295" cy="0"/>
          </a:xfrm>
          <a:prstGeom prst="line">
            <a:avLst/>
          </a:prstGeom>
          <a:ln w="6350">
            <a:solidFill>
              <a:schemeClr val="bg1"/>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bwMode="gray">
          <a:xfrm>
            <a:off x="349022" y="2596224"/>
            <a:ext cx="3086100" cy="1038746"/>
          </a:xfrm>
          <a:prstGeom prst="rect">
            <a:avLst/>
          </a:prstGeom>
        </p:spPr>
        <p:txBody>
          <a:bodyPr lIns="0" tIns="0" rIns="0" bIns="0" anchor="b" anchorCtr="0">
            <a:spAutoFit/>
          </a:bodyPr>
          <a:lstStyle>
            <a:lvl1pPr>
              <a:lnSpc>
                <a:spcPct val="90000"/>
              </a:lnSpc>
              <a:defRPr sz="2500" b="0" baseline="0">
                <a:solidFill>
                  <a:schemeClr val="bg1"/>
                </a:solidFill>
              </a:defRPr>
            </a:lvl1pPr>
          </a:lstStyle>
          <a:p>
            <a:r>
              <a:rPr lang="en-US" dirty="0" smtClean="0"/>
              <a:t>Divider Title – Rockwell 25pt Regular, Title Case</a:t>
            </a:r>
          </a:p>
        </p:txBody>
      </p:sp>
      <p:sp>
        <p:nvSpPr>
          <p:cNvPr id="4" name="Text Placeholder 3"/>
          <p:cNvSpPr>
            <a:spLocks noGrp="1"/>
          </p:cNvSpPr>
          <p:nvPr>
            <p:ph type="body" sz="quarter" idx="19" hasCustomPrompt="1"/>
          </p:nvPr>
        </p:nvSpPr>
        <p:spPr bwMode="gray">
          <a:xfrm>
            <a:off x="349022" y="3769890"/>
            <a:ext cx="3086100" cy="338554"/>
          </a:xfrm>
        </p:spPr>
        <p:txBody>
          <a:bodyPr/>
          <a:lstStyle>
            <a:lvl1pPr marL="0" indent="0">
              <a:spcBef>
                <a:spcPts val="0"/>
              </a:spcBef>
              <a:buNone/>
              <a:defRPr sz="1100">
                <a:solidFill>
                  <a:schemeClr val="accent1"/>
                </a:solidFill>
              </a:defRPr>
            </a:lvl1pPr>
            <a:lvl2pPr marL="114300" indent="0">
              <a:spcBef>
                <a:spcPts val="0"/>
              </a:spcBef>
              <a:buNone/>
              <a:defRPr sz="1100">
                <a:solidFill>
                  <a:schemeClr val="accent1"/>
                </a:solidFill>
              </a:defRPr>
            </a:lvl2pPr>
            <a:lvl3pPr marL="228600" indent="0">
              <a:spcBef>
                <a:spcPts val="0"/>
              </a:spcBef>
              <a:buNone/>
              <a:defRPr sz="1100">
                <a:solidFill>
                  <a:schemeClr val="accent1"/>
                </a:solidFill>
              </a:defRPr>
            </a:lvl3pPr>
            <a:lvl4pPr marL="342900" indent="0">
              <a:spcBef>
                <a:spcPts val="0"/>
              </a:spcBef>
              <a:buNone/>
              <a:defRPr sz="1100">
                <a:solidFill>
                  <a:schemeClr val="accent1"/>
                </a:solidFill>
              </a:defRPr>
            </a:lvl4pPr>
            <a:lvl5pPr marL="457200" indent="0">
              <a:spcBef>
                <a:spcPts val="0"/>
              </a:spcBef>
              <a:buNone/>
              <a:defRPr sz="1100">
                <a:solidFill>
                  <a:schemeClr val="accent1"/>
                </a:solidFill>
              </a:defRPr>
            </a:lvl5pPr>
          </a:lstStyle>
          <a:p>
            <a:pPr lvl="0"/>
            <a:r>
              <a:rPr lang="en-US" dirty="0" smtClean="0"/>
              <a:t>Divider Subtitle – Verdana 11pt Regular, Title Case</a:t>
            </a:r>
          </a:p>
        </p:txBody>
      </p:sp>
      <p:sp>
        <p:nvSpPr>
          <p:cNvPr id="7" name="Text Placeholder 6"/>
          <p:cNvSpPr>
            <a:spLocks noGrp="1"/>
          </p:cNvSpPr>
          <p:nvPr>
            <p:ph type="body" sz="quarter" idx="20" hasCustomPrompt="1"/>
          </p:nvPr>
        </p:nvSpPr>
        <p:spPr bwMode="gray">
          <a:xfrm>
            <a:off x="350808" y="4948879"/>
            <a:ext cx="1714500" cy="815608"/>
          </a:xfrm>
        </p:spPr>
        <p:txBody>
          <a:bodyPr/>
          <a:lstStyle>
            <a:lvl1pPr>
              <a:spcBef>
                <a:spcPts val="300"/>
              </a:spcBef>
              <a:defRPr sz="800">
                <a:solidFill>
                  <a:schemeClr val="bg1"/>
                </a:solidFill>
              </a:defRPr>
            </a:lvl1pPr>
            <a:lvl2pPr>
              <a:spcBef>
                <a:spcPts val="300"/>
              </a:spcBef>
              <a:defRPr sz="800">
                <a:solidFill>
                  <a:schemeClr val="bg1"/>
                </a:solidFill>
              </a:defRPr>
            </a:lvl2pPr>
            <a:lvl3pPr>
              <a:spcBef>
                <a:spcPts val="300"/>
              </a:spcBef>
              <a:defRPr sz="800">
                <a:solidFill>
                  <a:schemeClr val="bg1"/>
                </a:solidFill>
              </a:defRPr>
            </a:lvl3pPr>
            <a:lvl4pPr>
              <a:spcBef>
                <a:spcPts val="300"/>
              </a:spcBef>
              <a:defRPr sz="800">
                <a:solidFill>
                  <a:schemeClr val="bg1"/>
                </a:solidFill>
              </a:defRPr>
            </a:lvl4pPr>
            <a:lvl5pPr>
              <a:spcBef>
                <a:spcPts val="300"/>
              </a:spcBef>
              <a:defRPr sz="800">
                <a:solidFill>
                  <a:schemeClr val="bg1"/>
                </a:solidFill>
              </a:defRPr>
            </a:lvl5pPr>
          </a:lstStyle>
          <a:p>
            <a:pPr lvl="0"/>
            <a:r>
              <a:rPr lang="en-US" dirty="0" smtClean="0"/>
              <a:t>Divider Bullet Placement (if needed)</a:t>
            </a:r>
          </a:p>
          <a:p>
            <a:pPr lvl="0"/>
            <a:r>
              <a:rPr lang="en-US" dirty="0" smtClean="0"/>
              <a:t>Divider Bullet Placement (if needed)</a:t>
            </a:r>
          </a:p>
          <a:p>
            <a:pPr lvl="0"/>
            <a:r>
              <a:rPr lang="en-US" dirty="0" smtClean="0"/>
              <a:t>Divider Bullet Placement (if needed)</a:t>
            </a:r>
          </a:p>
        </p:txBody>
      </p:sp>
      <p:sp>
        <p:nvSpPr>
          <p:cNvPr id="16" name="Text Placeholder 15"/>
          <p:cNvSpPr>
            <a:spLocks noGrp="1"/>
          </p:cNvSpPr>
          <p:nvPr>
            <p:ph type="body" sz="quarter" idx="21" hasCustomPrompt="1"/>
          </p:nvPr>
        </p:nvSpPr>
        <p:spPr bwMode="gray">
          <a:xfrm>
            <a:off x="2799315" y="4659009"/>
            <a:ext cx="1277002" cy="205151"/>
          </a:xfrm>
          <a:prstGeom prst="round2SameRect">
            <a:avLst>
              <a:gd name="adj1" fmla="val 0"/>
              <a:gd name="adj2" fmla="val 19914"/>
            </a:avLst>
          </a:prstGeom>
          <a:solidFill>
            <a:schemeClr val="tx2"/>
          </a:solidFill>
        </p:spPr>
        <p:txBody>
          <a:bodyPr wrap="none" lIns="45720" tIns="27432" rIns="45720" bIns="27432">
            <a:spAutoFit/>
          </a:bodyPr>
          <a:lstStyle>
            <a:lvl1pPr marL="0" indent="0" algn="r">
              <a:spcBef>
                <a:spcPts val="0"/>
              </a:spcBef>
              <a:buNone/>
              <a:defRPr sz="900" cap="all" spc="40" baseline="0">
                <a:solidFill>
                  <a:schemeClr val="bg1"/>
                </a:solidFill>
                <a:latin typeface="+mj-lt"/>
              </a:defRPr>
            </a:lvl1pPr>
          </a:lstStyle>
          <a:p>
            <a:pPr lvl="0"/>
            <a:r>
              <a:rPr lang="en-US" dirty="0" smtClean="0"/>
              <a:t>Insert break type</a:t>
            </a:r>
          </a:p>
        </p:txBody>
      </p:sp>
      <p:sp>
        <p:nvSpPr>
          <p:cNvPr id="18" name="Text Placeholder 17"/>
          <p:cNvSpPr>
            <a:spLocks noGrp="1"/>
          </p:cNvSpPr>
          <p:nvPr>
            <p:ph type="body" sz="quarter" idx="22" hasCustomPrompt="1"/>
          </p:nvPr>
        </p:nvSpPr>
        <p:spPr bwMode="gray">
          <a:xfrm>
            <a:off x="4094690" y="4228319"/>
            <a:ext cx="555498" cy="1384995"/>
          </a:xfrm>
        </p:spPr>
        <p:txBody>
          <a:bodyPr/>
          <a:lstStyle>
            <a:lvl1pPr marL="0" indent="0" algn="r">
              <a:spcBef>
                <a:spcPts val="0"/>
              </a:spcBef>
              <a:buNone/>
              <a:defRPr sz="9000">
                <a:solidFill>
                  <a:schemeClr val="accent6"/>
                </a:solidFill>
                <a:latin typeface="+mj-lt"/>
              </a:defRPr>
            </a:lvl1pPr>
          </a:lstStyle>
          <a:p>
            <a:pPr lvl="0"/>
            <a:r>
              <a:rPr lang="en-US" dirty="0" smtClean="0"/>
              <a:t>#</a:t>
            </a:r>
            <a:endParaRPr lang="en-US" dirty="0"/>
          </a:p>
        </p:txBody>
      </p:sp>
      <p:sp>
        <p:nvSpPr>
          <p:cNvPr id="17" name="TextBox 16"/>
          <p:cNvSpPr txBox="1"/>
          <p:nvPr userDrawn="1"/>
        </p:nvSpPr>
        <p:spPr bwMode="gray">
          <a:xfrm>
            <a:off x="4596616" y="1"/>
            <a:ext cx="203984" cy="136961"/>
          </a:xfrm>
          <a:prstGeom prst="rect">
            <a:avLst/>
          </a:prstGeom>
          <a:noFill/>
        </p:spPr>
        <p:txBody>
          <a:bodyPr wrap="square" lIns="0" tIns="36576" rIns="45720" bIns="0" rtlCol="0">
            <a:spAutoFit/>
          </a:bodyPr>
          <a:lstStyle/>
          <a:p>
            <a:pPr algn="r">
              <a:spcBef>
                <a:spcPts val="500"/>
              </a:spcBef>
            </a:pPr>
            <a:fld id="{11A0A082-46D1-4CDC-90AB-7FACAC0B3028}" type="slidenum">
              <a:rPr lang="en-US" sz="650" smtClean="0">
                <a:solidFill>
                  <a:schemeClr val="bg1"/>
                </a:solidFill>
                <a:latin typeface="+mj-lt"/>
              </a:rPr>
              <a:t>‹#›</a:t>
            </a:fld>
            <a:endParaRPr lang="en-US" sz="650" dirty="0" smtClean="0">
              <a:solidFill>
                <a:schemeClr val="bg1"/>
              </a:solidFill>
              <a:latin typeface="+mj-lt"/>
            </a:endParaRPr>
          </a:p>
        </p:txBody>
      </p:sp>
      <p:sp>
        <p:nvSpPr>
          <p:cNvPr id="10" name="Text Placeholder 1"/>
          <p:cNvSpPr txBox="1">
            <a:spLocks/>
          </p:cNvSpPr>
          <p:nvPr userDrawn="1"/>
        </p:nvSpPr>
        <p:spPr bwMode="gray">
          <a:xfrm>
            <a:off x="4852182" y="4016111"/>
            <a:ext cx="1157836" cy="2366460"/>
          </a:xfrm>
          <a:prstGeom prst="rect">
            <a:avLst/>
          </a:prstGeom>
          <a:solidFill>
            <a:srgbClr val="00990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r>
              <a:rPr lang="en-US" sz="1000" b="1" dirty="0" smtClean="0">
                <a:solidFill>
                  <a:schemeClr val="bg1"/>
                </a:solidFill>
                <a:latin typeface="Arial" panose="020B0604020202020204" pitchFamily="34" charset="0"/>
                <a:cs typeface="Arial" panose="020B0604020202020204" pitchFamily="34" charset="0"/>
              </a:rPr>
              <a:t>What’s a Break Type?</a:t>
            </a:r>
          </a:p>
          <a:p>
            <a:pPr marL="0" indent="0">
              <a:spcBef>
                <a:spcPts val="300"/>
              </a:spcBef>
              <a:buFont typeface="+mj-lt"/>
              <a:buNone/>
            </a:pPr>
            <a:r>
              <a:rPr lang="en-US" sz="800" b="0" dirty="0" smtClean="0">
                <a:solidFill>
                  <a:schemeClr val="bg1"/>
                </a:solidFill>
                <a:latin typeface="Arial" panose="020B0604020202020204" pitchFamily="34" charset="0"/>
                <a:cs typeface="Arial" panose="020B0604020202020204" pitchFamily="34" charset="0"/>
              </a:rPr>
              <a:t>Break types</a:t>
            </a:r>
            <a:r>
              <a:rPr lang="en-US" sz="800" b="0" baseline="0" dirty="0" smtClean="0">
                <a:solidFill>
                  <a:schemeClr val="bg1"/>
                </a:solidFill>
                <a:latin typeface="Arial" panose="020B0604020202020204" pitchFamily="34" charset="0"/>
                <a:cs typeface="Arial" panose="020B0604020202020204" pitchFamily="34" charset="0"/>
              </a:rPr>
              <a:t> can be anything that you want to consider the section following the divider as:</a:t>
            </a:r>
          </a:p>
          <a:p>
            <a:pPr marL="117475" indent="-117475">
              <a:spcBef>
                <a:spcPts val="500"/>
              </a:spcBef>
              <a:buFont typeface="Arial" panose="020B0604020202020204" pitchFamily="34" charset="0"/>
              <a:buChar char="•"/>
            </a:pPr>
            <a:r>
              <a:rPr lang="en-US" sz="800" b="0" baseline="0" dirty="0" smtClean="0">
                <a:solidFill>
                  <a:schemeClr val="bg1"/>
                </a:solidFill>
                <a:latin typeface="Arial" panose="020B0604020202020204" pitchFamily="34" charset="0"/>
                <a:cs typeface="Arial" panose="020B0604020202020204" pitchFamily="34" charset="0"/>
              </a:rPr>
              <a:t>Section</a:t>
            </a:r>
          </a:p>
          <a:p>
            <a:pPr marL="117475" indent="-117475">
              <a:spcBef>
                <a:spcPts val="200"/>
              </a:spcBef>
              <a:buFont typeface="Arial" panose="020B0604020202020204" pitchFamily="34" charset="0"/>
              <a:buChar char="•"/>
            </a:pPr>
            <a:r>
              <a:rPr lang="en-US" sz="800" b="0" baseline="0" dirty="0" smtClean="0">
                <a:solidFill>
                  <a:schemeClr val="bg1"/>
                </a:solidFill>
                <a:latin typeface="Arial" panose="020B0604020202020204" pitchFamily="34" charset="0"/>
                <a:cs typeface="Arial" panose="020B0604020202020204" pitchFamily="34" charset="0"/>
              </a:rPr>
              <a:t>Chapter</a:t>
            </a:r>
          </a:p>
          <a:p>
            <a:pPr marL="117475" indent="-117475">
              <a:spcBef>
                <a:spcPts val="200"/>
              </a:spcBef>
              <a:buFont typeface="Arial" panose="020B0604020202020204" pitchFamily="34" charset="0"/>
              <a:buChar char="•"/>
            </a:pPr>
            <a:r>
              <a:rPr lang="en-US" sz="800" b="0" baseline="0" dirty="0" smtClean="0">
                <a:solidFill>
                  <a:schemeClr val="bg1"/>
                </a:solidFill>
                <a:latin typeface="Arial" panose="020B0604020202020204" pitchFamily="34" charset="0"/>
                <a:cs typeface="Arial" panose="020B0604020202020204" pitchFamily="34" charset="0"/>
              </a:rPr>
              <a:t>Essay</a:t>
            </a:r>
          </a:p>
          <a:p>
            <a:pPr marL="117475" indent="-117475">
              <a:spcBef>
                <a:spcPts val="200"/>
              </a:spcBef>
              <a:buFont typeface="Arial" panose="020B0604020202020204" pitchFamily="34" charset="0"/>
              <a:buChar char="•"/>
            </a:pPr>
            <a:r>
              <a:rPr lang="en-US" sz="800" b="0" baseline="0" dirty="0" smtClean="0">
                <a:solidFill>
                  <a:schemeClr val="bg1"/>
                </a:solidFill>
                <a:latin typeface="Arial" panose="020B0604020202020204" pitchFamily="34" charset="0"/>
                <a:cs typeface="Arial" panose="020B0604020202020204" pitchFamily="34" charset="0"/>
              </a:rPr>
              <a:t>Appendix</a:t>
            </a:r>
          </a:p>
          <a:p>
            <a:pPr marL="117475" indent="-117475">
              <a:spcBef>
                <a:spcPts val="200"/>
              </a:spcBef>
              <a:buFont typeface="Arial" panose="020B0604020202020204" pitchFamily="34" charset="0"/>
              <a:buChar char="•"/>
            </a:pPr>
            <a:r>
              <a:rPr lang="en-US" sz="800" b="0" baseline="0" dirty="0" smtClean="0">
                <a:solidFill>
                  <a:schemeClr val="bg1"/>
                </a:solidFill>
                <a:latin typeface="Arial" panose="020B0604020202020204" pitchFamily="34" charset="0"/>
                <a:cs typeface="Arial" panose="020B0604020202020204" pitchFamily="34" charset="0"/>
              </a:rPr>
              <a:t>Etc.</a:t>
            </a:r>
          </a:p>
          <a:p>
            <a:pPr marL="0" indent="0">
              <a:spcBef>
                <a:spcPts val="600"/>
              </a:spcBef>
              <a:buFont typeface="Arial" panose="020B0604020202020204" pitchFamily="34" charset="0"/>
              <a:buNone/>
            </a:pPr>
            <a:r>
              <a:rPr lang="en-US" sz="800" b="0" i="1" baseline="0" dirty="0" smtClean="0">
                <a:solidFill>
                  <a:schemeClr val="bg1"/>
                </a:solidFill>
                <a:latin typeface="Arial" panose="020B0604020202020204" pitchFamily="34" charset="0"/>
                <a:cs typeface="Arial" panose="020B0604020202020204" pitchFamily="34" charset="0"/>
              </a:rPr>
              <a:t>If not needed, you may delete the break type box.</a:t>
            </a:r>
            <a:endParaRPr lang="en-US" sz="800" b="0"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226337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93" userDrawn="1">
          <p15:clr>
            <a:srgbClr val="FBAE40"/>
          </p15:clr>
        </p15:guide>
        <p15:guide id="2" orient="horz" pos="1718" userDrawn="1">
          <p15:clr>
            <a:srgbClr val="FBAE40"/>
          </p15:clr>
        </p15:guide>
        <p15:guide id="3" orient="horz" pos="1779"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4" name="Rectangle 3"/>
          <p:cNvSpPr/>
          <p:nvPr userDrawn="1"/>
        </p:nvSpPr>
        <p:spPr bwMode="gray">
          <a:xfrm>
            <a:off x="1" y="1"/>
            <a:ext cx="4800599" cy="801575"/>
          </a:xfrm>
          <a:prstGeom prst="rect">
            <a:avLst/>
          </a:prstGeom>
          <a:solidFill>
            <a:schemeClr val="bg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cxnSp>
        <p:nvCxnSpPr>
          <p:cNvPr id="14" name="Straight Connector 13"/>
          <p:cNvCxnSpPr/>
          <p:nvPr userDrawn="1"/>
        </p:nvCxnSpPr>
        <p:spPr bwMode="gray">
          <a:xfrm>
            <a:off x="0" y="801575"/>
            <a:ext cx="4800600" cy="0"/>
          </a:xfrm>
          <a:prstGeom prst="line">
            <a:avLst/>
          </a:prstGeom>
          <a:noFill/>
          <a:ln w="9525" cap="flat" cmpd="sng" algn="ctr">
            <a:solidFill>
              <a:schemeClr val="accent6"/>
            </a:solidFill>
            <a:prstDash val="solid"/>
            <a:miter lim="800000"/>
          </a:ln>
          <a:effectLst/>
        </p:spPr>
      </p:cxnSp>
      <p:sp>
        <p:nvSpPr>
          <p:cNvPr id="13" name="Text Placeholder 12"/>
          <p:cNvSpPr>
            <a:spLocks noGrp="1"/>
          </p:cNvSpPr>
          <p:nvPr userDrawn="1">
            <p:ph type="body" sz="quarter" idx="15" hasCustomPrompt="1"/>
          </p:nvPr>
        </p:nvSpPr>
        <p:spPr bwMode="gray">
          <a:xfrm>
            <a:off x="202407" y="853690"/>
            <a:ext cx="4394597" cy="184666"/>
          </a:xfrm>
        </p:spPr>
        <p:txBody>
          <a:bodyPr/>
          <a:lstStyle>
            <a:lvl1pPr marL="0" indent="0">
              <a:spcBef>
                <a:spcPts val="0"/>
              </a:spcBef>
              <a:buNone/>
              <a:defRPr sz="1200">
                <a:solidFill>
                  <a:schemeClr val="tx1"/>
                </a:solidFill>
              </a:defRPr>
            </a:lvl1pPr>
            <a:lvl2pPr>
              <a:spcBef>
                <a:spcPts val="0"/>
              </a:spcBef>
              <a:defRPr sz="1200"/>
            </a:lvl2pPr>
            <a:lvl3pPr>
              <a:spcBef>
                <a:spcPts val="0"/>
              </a:spcBef>
              <a:defRPr sz="1200"/>
            </a:lvl3pPr>
            <a:lvl4pPr>
              <a:spcBef>
                <a:spcPts val="0"/>
              </a:spcBef>
              <a:defRPr sz="1200"/>
            </a:lvl4pPr>
            <a:lvl5pPr>
              <a:spcBef>
                <a:spcPts val="0"/>
              </a:spcBef>
              <a:defRPr sz="1200"/>
            </a:lvl5pPr>
          </a:lstStyle>
          <a:p>
            <a:pPr lvl="0"/>
            <a:r>
              <a:rPr lang="en-US" dirty="0" smtClean="0"/>
              <a:t>Slide Subtitle – Verdana 12pt Regular, Title Case</a:t>
            </a:r>
          </a:p>
        </p:txBody>
      </p:sp>
      <p:sp>
        <p:nvSpPr>
          <p:cNvPr id="16" name="Text Placeholder 15"/>
          <p:cNvSpPr>
            <a:spLocks noGrp="1"/>
          </p:cNvSpPr>
          <p:nvPr userDrawn="1">
            <p:ph type="body" sz="quarter" idx="16" hasCustomPrompt="1"/>
          </p:nvPr>
        </p:nvSpPr>
        <p:spPr bwMode="gray">
          <a:xfrm>
            <a:off x="202406" y="88833"/>
            <a:ext cx="1920240" cy="246221"/>
          </a:xfrm>
        </p:spPr>
        <p:txBody>
          <a:bodyPr anchor="ctr" anchorCtr="0"/>
          <a:lstStyle>
            <a:lvl1pPr marL="0" indent="0">
              <a:spcBef>
                <a:spcPts val="0"/>
              </a:spcBef>
              <a:buNone/>
              <a:defRPr sz="800">
                <a:solidFill>
                  <a:schemeClr val="tx1"/>
                </a:solidFill>
              </a:defRPr>
            </a:lvl1pPr>
            <a:lvl2pPr marL="114300" indent="0">
              <a:spcBef>
                <a:spcPts val="0"/>
              </a:spcBef>
              <a:buNone/>
              <a:defRPr sz="800"/>
            </a:lvl2pPr>
            <a:lvl3pPr marL="228600" indent="0">
              <a:spcBef>
                <a:spcPts val="0"/>
              </a:spcBef>
              <a:buNone/>
              <a:defRPr sz="800"/>
            </a:lvl3pPr>
            <a:lvl4pPr marL="342900" indent="0">
              <a:spcBef>
                <a:spcPts val="0"/>
              </a:spcBef>
              <a:buNone/>
              <a:defRPr sz="800"/>
            </a:lvl4pPr>
            <a:lvl5pPr marL="457200" indent="0">
              <a:spcBef>
                <a:spcPts val="0"/>
              </a:spcBef>
              <a:buNone/>
              <a:defRPr sz="800"/>
            </a:lvl5pPr>
          </a:lstStyle>
          <a:p>
            <a:pPr lvl="0"/>
            <a:r>
              <a:rPr lang="en-US" dirty="0" smtClean="0"/>
              <a:t>Top Kicker – Verdana 8pt Regular, Title Case</a:t>
            </a:r>
          </a:p>
        </p:txBody>
      </p:sp>
      <p:sp>
        <p:nvSpPr>
          <p:cNvPr id="22" name="Text Placeholder 21"/>
          <p:cNvSpPr>
            <a:spLocks noGrp="1"/>
          </p:cNvSpPr>
          <p:nvPr userDrawn="1">
            <p:ph type="body" sz="quarter" idx="18" hasCustomPrompt="1"/>
          </p:nvPr>
        </p:nvSpPr>
        <p:spPr bwMode="gray">
          <a:xfrm>
            <a:off x="3017520" y="6123802"/>
            <a:ext cx="1783080" cy="276999"/>
          </a:xfrm>
        </p:spPr>
        <p:txBody>
          <a:bodyPr rIns="64008" bIns="45720" anchor="b" anchorCtr="0"/>
          <a:lstStyle>
            <a:lvl1pPr marL="0" indent="0">
              <a:spcBef>
                <a:spcPts val="200"/>
              </a:spcBef>
              <a:buNone/>
              <a:defRPr sz="500">
                <a:solidFill>
                  <a:schemeClr val="tx1"/>
                </a:solidFill>
              </a:defRPr>
            </a:lvl1pPr>
            <a:lvl2pPr marL="114300" indent="0">
              <a:spcBef>
                <a:spcPts val="200"/>
              </a:spcBef>
              <a:buNone/>
              <a:defRPr sz="500"/>
            </a:lvl2pPr>
            <a:lvl3pPr marL="228600" indent="0">
              <a:spcBef>
                <a:spcPts val="200"/>
              </a:spcBef>
              <a:buNone/>
              <a:defRPr sz="500"/>
            </a:lvl3pPr>
            <a:lvl4pPr marL="342900" indent="0">
              <a:spcBef>
                <a:spcPts val="200"/>
              </a:spcBef>
              <a:buNone/>
              <a:defRPr sz="500"/>
            </a:lvl4pPr>
            <a:lvl5pPr marL="457200" indent="0">
              <a:spcBef>
                <a:spcPts val="200"/>
              </a:spcBef>
              <a:buNone/>
              <a:defRPr sz="500"/>
            </a:lvl5pPr>
          </a:lstStyle>
          <a:p>
            <a:pPr lvl="0"/>
            <a:r>
              <a:rPr lang="en-US" dirty="0" smtClean="0"/>
              <a:t>Source: Click to add source. Use a single space after “Source:” and a period at the end of the source. Stretch the box to the left as needed.</a:t>
            </a:r>
          </a:p>
        </p:txBody>
      </p:sp>
      <p:sp>
        <p:nvSpPr>
          <p:cNvPr id="15" name="Text Placeholder 14"/>
          <p:cNvSpPr>
            <a:spLocks noGrp="1"/>
          </p:cNvSpPr>
          <p:nvPr userDrawn="1">
            <p:ph type="body" sz="quarter" idx="19" hasCustomPrompt="1"/>
          </p:nvPr>
        </p:nvSpPr>
        <p:spPr bwMode="gray">
          <a:xfrm>
            <a:off x="0" y="5794822"/>
            <a:ext cx="1534653" cy="384721"/>
          </a:xfrm>
        </p:spPr>
        <p:txBody>
          <a:bodyPr lIns="64008" anchor="b" anchorCtr="0"/>
          <a:lstStyle>
            <a:lvl1pPr marL="114300" indent="-114300">
              <a:spcBef>
                <a:spcPts val="100"/>
              </a:spcBef>
              <a:buFont typeface="+mj-lt"/>
              <a:buAutoNum type="arabicParenR"/>
              <a:defRPr sz="500">
                <a:solidFill>
                  <a:schemeClr val="tx1"/>
                </a:solidFill>
              </a:defRPr>
            </a:lvl1pPr>
            <a:lvl2pPr>
              <a:spcBef>
                <a:spcPts val="200"/>
              </a:spcBef>
              <a:defRPr sz="500"/>
            </a:lvl2pPr>
            <a:lvl3pPr>
              <a:spcBef>
                <a:spcPts val="200"/>
              </a:spcBef>
              <a:defRPr sz="500"/>
            </a:lvl3pPr>
            <a:lvl4pPr>
              <a:spcBef>
                <a:spcPts val="200"/>
              </a:spcBef>
              <a:defRPr sz="500"/>
            </a:lvl4pPr>
            <a:lvl5pPr>
              <a:spcBef>
                <a:spcPts val="200"/>
              </a:spcBef>
              <a:defRPr sz="500"/>
            </a:lvl5pPr>
          </a:lstStyle>
          <a:p>
            <a:pPr lvl="0"/>
            <a:r>
              <a:rPr lang="en-US" dirty="0" smtClean="0"/>
              <a:t>Click to add footnote. Numbers appear automatically (no additional space or tab needed). Use a period at the end of each footnote. Stretch the box to the right as needed.</a:t>
            </a:r>
          </a:p>
        </p:txBody>
      </p:sp>
      <p:sp>
        <p:nvSpPr>
          <p:cNvPr id="3" name="Title 2"/>
          <p:cNvSpPr>
            <a:spLocks noGrp="1"/>
          </p:cNvSpPr>
          <p:nvPr userDrawn="1">
            <p:ph type="title" hasCustomPrompt="1"/>
          </p:nvPr>
        </p:nvSpPr>
        <p:spPr bwMode="gray">
          <a:xfrm>
            <a:off x="202406" y="242111"/>
            <a:ext cx="4114800" cy="512961"/>
          </a:xfrm>
        </p:spPr>
        <p:txBody>
          <a:bodyPr/>
          <a:lstStyle>
            <a:lvl1pPr>
              <a:defRPr baseline="0">
                <a:solidFill>
                  <a:schemeClr val="tx1"/>
                </a:solidFill>
              </a:defRPr>
            </a:lvl1pPr>
          </a:lstStyle>
          <a:p>
            <a:r>
              <a:rPr lang="en-US" dirty="0" smtClean="0"/>
              <a:t>Slide Title – Rockwell 18pt Regular, Title Case</a:t>
            </a:r>
            <a:endParaRPr lang="en-US" dirty="0"/>
          </a:p>
        </p:txBody>
      </p:sp>
      <p:grpSp>
        <p:nvGrpSpPr>
          <p:cNvPr id="17" name="Group 16"/>
          <p:cNvGrpSpPr/>
          <p:nvPr userDrawn="1"/>
        </p:nvGrpSpPr>
        <p:grpSpPr bwMode="gray">
          <a:xfrm>
            <a:off x="4416251" y="0"/>
            <a:ext cx="343801" cy="676800"/>
            <a:chOff x="5888334" y="0"/>
            <a:chExt cx="458401" cy="507600"/>
          </a:xfrm>
        </p:grpSpPr>
        <p:sp>
          <p:nvSpPr>
            <p:cNvPr id="19" name="Freeform 18"/>
            <p:cNvSpPr>
              <a:spLocks/>
            </p:cNvSpPr>
            <p:nvPr/>
          </p:nvSpPr>
          <p:spPr bwMode="gray">
            <a:xfrm>
              <a:off x="5888334" y="0"/>
              <a:ext cx="458401" cy="114262"/>
            </a:xfrm>
            <a:custGeom>
              <a:avLst/>
              <a:gdLst>
                <a:gd name="connsiteX0" fmla="*/ 283333 w 458401"/>
                <a:gd name="connsiteY0" fmla="*/ 0 h 114262"/>
                <a:gd name="connsiteX1" fmla="*/ 372260 w 458401"/>
                <a:gd name="connsiteY1" fmla="*/ 0 h 114262"/>
                <a:gd name="connsiteX2" fmla="*/ 393233 w 458401"/>
                <a:gd name="connsiteY2" fmla="*/ 16964 h 114262"/>
                <a:gd name="connsiteX3" fmla="*/ 413968 w 458401"/>
                <a:gd name="connsiteY3" fmla="*/ 38503 h 114262"/>
                <a:gd name="connsiteX4" fmla="*/ 431741 w 458401"/>
                <a:gd name="connsiteY4" fmla="*/ 61528 h 114262"/>
                <a:gd name="connsiteX5" fmla="*/ 447293 w 458401"/>
                <a:gd name="connsiteY5" fmla="*/ 87524 h 114262"/>
                <a:gd name="connsiteX6" fmla="*/ 458401 w 458401"/>
                <a:gd name="connsiteY6" fmla="*/ 114262 h 114262"/>
                <a:gd name="connsiteX7" fmla="*/ 402860 w 458401"/>
                <a:gd name="connsiteY7" fmla="*/ 89752 h 114262"/>
                <a:gd name="connsiteX8" fmla="*/ 391011 w 458401"/>
                <a:gd name="connsiteY8" fmla="*/ 74154 h 114262"/>
                <a:gd name="connsiteX9" fmla="*/ 377681 w 458401"/>
                <a:gd name="connsiteY9" fmla="*/ 57814 h 114262"/>
                <a:gd name="connsiteX10" fmla="*/ 362130 w 458401"/>
                <a:gd name="connsiteY10" fmla="*/ 43702 h 114262"/>
                <a:gd name="connsiteX11" fmla="*/ 345097 w 458401"/>
                <a:gd name="connsiteY11" fmla="*/ 28847 h 114262"/>
                <a:gd name="connsiteX12" fmla="*/ 325102 w 458401"/>
                <a:gd name="connsiteY12" fmla="*/ 16221 h 114262"/>
                <a:gd name="connsiteX13" fmla="*/ 303626 w 458401"/>
                <a:gd name="connsiteY13" fmla="*/ 6565 h 114262"/>
                <a:gd name="connsiteX14" fmla="*/ 85964 w 458401"/>
                <a:gd name="connsiteY14" fmla="*/ 0 h 114262"/>
                <a:gd name="connsiteX15" fmla="*/ 175637 w 458401"/>
                <a:gd name="connsiteY15" fmla="*/ 0 h 114262"/>
                <a:gd name="connsiteX16" fmla="*/ 154035 w 458401"/>
                <a:gd name="connsiteY16" fmla="*/ 6565 h 114262"/>
                <a:gd name="connsiteX17" fmla="*/ 131078 w 458401"/>
                <a:gd name="connsiteY17" fmla="*/ 18449 h 114262"/>
                <a:gd name="connsiteX18" fmla="*/ 108861 w 458401"/>
                <a:gd name="connsiteY18" fmla="*/ 31818 h 114262"/>
                <a:gd name="connsiteX19" fmla="*/ 88866 w 458401"/>
                <a:gd name="connsiteY19" fmla="*/ 48901 h 114262"/>
                <a:gd name="connsiteX20" fmla="*/ 71834 w 458401"/>
                <a:gd name="connsiteY20" fmla="*/ 66727 h 114262"/>
                <a:gd name="connsiteX21" fmla="*/ 56282 w 458401"/>
                <a:gd name="connsiteY21" fmla="*/ 88266 h 114262"/>
                <a:gd name="connsiteX22" fmla="*/ 0 w 458401"/>
                <a:gd name="connsiteY22" fmla="*/ 112777 h 114262"/>
                <a:gd name="connsiteX23" fmla="*/ 11109 w 458401"/>
                <a:gd name="connsiteY23" fmla="*/ 86038 h 114262"/>
                <a:gd name="connsiteX24" fmla="*/ 26660 w 458401"/>
                <a:gd name="connsiteY24" fmla="*/ 60785 h 114262"/>
                <a:gd name="connsiteX25" fmla="*/ 45174 w 458401"/>
                <a:gd name="connsiteY25" fmla="*/ 37018 h 114262"/>
                <a:gd name="connsiteX26" fmla="*/ 65909 w 458401"/>
                <a:gd name="connsiteY26" fmla="*/ 16221 h 114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58401" h="114262">
                  <a:moveTo>
                    <a:pt x="283333" y="0"/>
                  </a:moveTo>
                  <a:lnTo>
                    <a:pt x="372260" y="0"/>
                  </a:lnTo>
                  <a:lnTo>
                    <a:pt x="393233" y="16964"/>
                  </a:lnTo>
                  <a:lnTo>
                    <a:pt x="413968" y="38503"/>
                  </a:lnTo>
                  <a:lnTo>
                    <a:pt x="431741" y="61528"/>
                  </a:lnTo>
                  <a:lnTo>
                    <a:pt x="447293" y="87524"/>
                  </a:lnTo>
                  <a:lnTo>
                    <a:pt x="458401" y="114262"/>
                  </a:lnTo>
                  <a:lnTo>
                    <a:pt x="402860" y="89752"/>
                  </a:lnTo>
                  <a:lnTo>
                    <a:pt x="391011" y="74154"/>
                  </a:lnTo>
                  <a:lnTo>
                    <a:pt x="377681" y="57814"/>
                  </a:lnTo>
                  <a:lnTo>
                    <a:pt x="362130" y="43702"/>
                  </a:lnTo>
                  <a:lnTo>
                    <a:pt x="345097" y="28847"/>
                  </a:lnTo>
                  <a:lnTo>
                    <a:pt x="325102" y="16221"/>
                  </a:lnTo>
                  <a:lnTo>
                    <a:pt x="303626" y="6565"/>
                  </a:lnTo>
                  <a:close/>
                  <a:moveTo>
                    <a:pt x="85964" y="0"/>
                  </a:moveTo>
                  <a:lnTo>
                    <a:pt x="175637" y="0"/>
                  </a:lnTo>
                  <a:lnTo>
                    <a:pt x="154035" y="6565"/>
                  </a:lnTo>
                  <a:lnTo>
                    <a:pt x="131078" y="18449"/>
                  </a:lnTo>
                  <a:lnTo>
                    <a:pt x="108861" y="31818"/>
                  </a:lnTo>
                  <a:lnTo>
                    <a:pt x="88866" y="48901"/>
                  </a:lnTo>
                  <a:lnTo>
                    <a:pt x="71834" y="66727"/>
                  </a:lnTo>
                  <a:lnTo>
                    <a:pt x="56282" y="88266"/>
                  </a:lnTo>
                  <a:lnTo>
                    <a:pt x="0" y="112777"/>
                  </a:lnTo>
                  <a:lnTo>
                    <a:pt x="11109" y="86038"/>
                  </a:lnTo>
                  <a:lnTo>
                    <a:pt x="26660" y="60785"/>
                  </a:lnTo>
                  <a:lnTo>
                    <a:pt x="45174" y="37018"/>
                  </a:lnTo>
                  <a:lnTo>
                    <a:pt x="65909" y="16221"/>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7" name="Freeform 11"/>
            <p:cNvSpPr>
              <a:spLocks/>
            </p:cNvSpPr>
            <p:nvPr/>
          </p:nvSpPr>
          <p:spPr bwMode="gray">
            <a:xfrm>
              <a:off x="5888334" y="63986"/>
              <a:ext cx="458401" cy="141958"/>
            </a:xfrm>
            <a:custGeom>
              <a:avLst/>
              <a:gdLst>
                <a:gd name="T0" fmla="*/ 309 w 619"/>
                <a:gd name="T1" fmla="*/ 0 h 192"/>
                <a:gd name="T2" fmla="*/ 619 w 619"/>
                <a:gd name="T3" fmla="*/ 136 h 192"/>
                <a:gd name="T4" fmla="*/ 619 w 619"/>
                <a:gd name="T5" fmla="*/ 192 h 192"/>
                <a:gd name="T6" fmla="*/ 309 w 619"/>
                <a:gd name="T7" fmla="*/ 56 h 192"/>
                <a:gd name="T8" fmla="*/ 0 w 619"/>
                <a:gd name="T9" fmla="*/ 192 h 192"/>
                <a:gd name="T10" fmla="*/ 0 w 619"/>
                <a:gd name="T11" fmla="*/ 136 h 192"/>
                <a:gd name="T12" fmla="*/ 309 w 619"/>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619" h="192">
                  <a:moveTo>
                    <a:pt x="309" y="0"/>
                  </a:moveTo>
                  <a:lnTo>
                    <a:pt x="619" y="136"/>
                  </a:lnTo>
                  <a:lnTo>
                    <a:pt x="619" y="192"/>
                  </a:lnTo>
                  <a:lnTo>
                    <a:pt x="309" y="56"/>
                  </a:lnTo>
                  <a:lnTo>
                    <a:pt x="0" y="192"/>
                  </a:lnTo>
                  <a:lnTo>
                    <a:pt x="0" y="136"/>
                  </a:lnTo>
                  <a:lnTo>
                    <a:pt x="30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Rectangle 12"/>
            <p:cNvSpPr>
              <a:spLocks noChangeArrowheads="1"/>
            </p:cNvSpPr>
            <p:nvPr/>
          </p:nvSpPr>
          <p:spPr bwMode="gray">
            <a:xfrm>
              <a:off x="5888334" y="469154"/>
              <a:ext cx="458401" cy="38446"/>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 name="Rectangle 13"/>
            <p:cNvSpPr>
              <a:spLocks noChangeArrowheads="1"/>
            </p:cNvSpPr>
            <p:nvPr/>
          </p:nvSpPr>
          <p:spPr bwMode="gray">
            <a:xfrm>
              <a:off x="6163373"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Rectangle 14"/>
            <p:cNvSpPr>
              <a:spLocks noChangeArrowheads="1"/>
            </p:cNvSpPr>
            <p:nvPr/>
          </p:nvSpPr>
          <p:spPr bwMode="gray">
            <a:xfrm>
              <a:off x="6027332" y="247346"/>
              <a:ext cx="44362"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 name="Rectangle 15"/>
            <p:cNvSpPr>
              <a:spLocks noChangeArrowheads="1"/>
            </p:cNvSpPr>
            <p:nvPr/>
          </p:nvSpPr>
          <p:spPr bwMode="gray">
            <a:xfrm>
              <a:off x="5888334"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 name="Rectangle 16"/>
            <p:cNvSpPr>
              <a:spLocks noChangeArrowheads="1"/>
            </p:cNvSpPr>
            <p:nvPr/>
          </p:nvSpPr>
          <p:spPr bwMode="gray">
            <a:xfrm>
              <a:off x="6299415"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18" name="TextBox 17"/>
          <p:cNvSpPr txBox="1"/>
          <p:nvPr userDrawn="1"/>
        </p:nvSpPr>
        <p:spPr bwMode="gray">
          <a:xfrm>
            <a:off x="4622530" y="592136"/>
            <a:ext cx="178070" cy="100027"/>
          </a:xfrm>
          <a:prstGeom prst="rect">
            <a:avLst/>
          </a:prstGeom>
          <a:solidFill>
            <a:schemeClr val="bg2"/>
          </a:solidFill>
        </p:spPr>
        <p:txBody>
          <a:bodyPr wrap="square" lIns="0" tIns="0" rIns="45720" bIns="0" rtlCol="0">
            <a:spAutoFit/>
          </a:bodyPr>
          <a:lstStyle/>
          <a:p>
            <a:pPr algn="r">
              <a:spcBef>
                <a:spcPts val="500"/>
              </a:spcBef>
            </a:pPr>
            <a:fld id="{11A0A082-46D1-4CDC-90AB-7FACAC0B3028}" type="slidenum">
              <a:rPr lang="en-US" sz="650" smtClean="0">
                <a:latin typeface="+mj-lt"/>
              </a:rPr>
              <a:t>‹#›</a:t>
            </a:fld>
            <a:endParaRPr lang="en-US" sz="650" dirty="0" smtClean="0">
              <a:latin typeface="+mj-lt"/>
            </a:endParaRPr>
          </a:p>
        </p:txBody>
      </p:sp>
    </p:spTree>
    <p:extLst>
      <p:ext uri="{BB962C8B-B14F-4D97-AF65-F5344CB8AC3E}">
        <p14:creationId xmlns:p14="http://schemas.microsoft.com/office/powerpoint/2010/main" val="123824546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6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idden Slide (Remember to Right Click and Hide It)">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 name="Rectangle 3"/>
          <p:cNvSpPr/>
          <p:nvPr userDrawn="1"/>
        </p:nvSpPr>
        <p:spPr bwMode="gray">
          <a:xfrm>
            <a:off x="1" y="1"/>
            <a:ext cx="4800599" cy="801575"/>
          </a:xfrm>
          <a:prstGeom prst="rect">
            <a:avLst/>
          </a:prstGeom>
          <a:solidFill>
            <a:schemeClr val="bg2"/>
          </a:solidFill>
          <a:ln w="19050"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en-US" sz="1000" dirty="0"/>
          </a:p>
        </p:txBody>
      </p:sp>
      <p:cxnSp>
        <p:nvCxnSpPr>
          <p:cNvPr id="14" name="Straight Connector 13"/>
          <p:cNvCxnSpPr/>
          <p:nvPr userDrawn="1"/>
        </p:nvCxnSpPr>
        <p:spPr bwMode="gray">
          <a:xfrm>
            <a:off x="0" y="801575"/>
            <a:ext cx="4800600" cy="0"/>
          </a:xfrm>
          <a:prstGeom prst="line">
            <a:avLst/>
          </a:prstGeom>
          <a:noFill/>
          <a:ln w="9525" cap="flat" cmpd="sng" algn="ctr">
            <a:solidFill>
              <a:schemeClr val="accent6"/>
            </a:solidFill>
            <a:prstDash val="solid"/>
            <a:miter lim="800000"/>
          </a:ln>
          <a:effectLst/>
        </p:spPr>
      </p:cxnSp>
      <p:sp>
        <p:nvSpPr>
          <p:cNvPr id="13" name="Text Placeholder 12"/>
          <p:cNvSpPr>
            <a:spLocks noGrp="1"/>
          </p:cNvSpPr>
          <p:nvPr userDrawn="1">
            <p:ph type="body" sz="quarter" idx="15" hasCustomPrompt="1"/>
          </p:nvPr>
        </p:nvSpPr>
        <p:spPr bwMode="gray">
          <a:xfrm>
            <a:off x="202407" y="853690"/>
            <a:ext cx="4394597" cy="184666"/>
          </a:xfrm>
        </p:spPr>
        <p:txBody>
          <a:bodyPr/>
          <a:lstStyle>
            <a:lvl1pPr marL="0" indent="0">
              <a:spcBef>
                <a:spcPts val="0"/>
              </a:spcBef>
              <a:buNone/>
              <a:defRPr sz="1200">
                <a:solidFill>
                  <a:schemeClr val="tx1"/>
                </a:solidFill>
              </a:defRPr>
            </a:lvl1pPr>
            <a:lvl2pPr>
              <a:spcBef>
                <a:spcPts val="0"/>
              </a:spcBef>
              <a:defRPr sz="1200"/>
            </a:lvl2pPr>
            <a:lvl3pPr>
              <a:spcBef>
                <a:spcPts val="0"/>
              </a:spcBef>
              <a:defRPr sz="1200"/>
            </a:lvl3pPr>
            <a:lvl4pPr>
              <a:spcBef>
                <a:spcPts val="0"/>
              </a:spcBef>
              <a:defRPr sz="1200"/>
            </a:lvl4pPr>
            <a:lvl5pPr>
              <a:spcBef>
                <a:spcPts val="0"/>
              </a:spcBef>
              <a:defRPr sz="1200"/>
            </a:lvl5pPr>
          </a:lstStyle>
          <a:p>
            <a:pPr lvl="0"/>
            <a:r>
              <a:rPr lang="en-US" dirty="0" smtClean="0"/>
              <a:t>Slide Subtitle – Verdana 12pt Regular, Title Case</a:t>
            </a:r>
          </a:p>
        </p:txBody>
      </p:sp>
      <p:sp>
        <p:nvSpPr>
          <p:cNvPr id="16" name="Text Placeholder 15"/>
          <p:cNvSpPr>
            <a:spLocks noGrp="1"/>
          </p:cNvSpPr>
          <p:nvPr userDrawn="1">
            <p:ph type="body" sz="quarter" idx="16" hasCustomPrompt="1"/>
          </p:nvPr>
        </p:nvSpPr>
        <p:spPr bwMode="gray">
          <a:xfrm>
            <a:off x="202406" y="88833"/>
            <a:ext cx="1920240" cy="246221"/>
          </a:xfrm>
        </p:spPr>
        <p:txBody>
          <a:bodyPr anchor="ctr" anchorCtr="0"/>
          <a:lstStyle>
            <a:lvl1pPr marL="0" indent="0">
              <a:spcBef>
                <a:spcPts val="0"/>
              </a:spcBef>
              <a:buNone/>
              <a:defRPr sz="800">
                <a:solidFill>
                  <a:schemeClr val="tx1"/>
                </a:solidFill>
              </a:defRPr>
            </a:lvl1pPr>
            <a:lvl2pPr marL="114300" indent="0">
              <a:spcBef>
                <a:spcPts val="0"/>
              </a:spcBef>
              <a:buNone/>
              <a:defRPr sz="800"/>
            </a:lvl2pPr>
            <a:lvl3pPr marL="228600" indent="0">
              <a:spcBef>
                <a:spcPts val="0"/>
              </a:spcBef>
              <a:buNone/>
              <a:defRPr sz="800"/>
            </a:lvl3pPr>
            <a:lvl4pPr marL="342900" indent="0">
              <a:spcBef>
                <a:spcPts val="0"/>
              </a:spcBef>
              <a:buNone/>
              <a:defRPr sz="800"/>
            </a:lvl4pPr>
            <a:lvl5pPr marL="457200" indent="0">
              <a:spcBef>
                <a:spcPts val="0"/>
              </a:spcBef>
              <a:buNone/>
              <a:defRPr sz="800"/>
            </a:lvl5pPr>
          </a:lstStyle>
          <a:p>
            <a:pPr lvl="0"/>
            <a:r>
              <a:rPr lang="en-US" dirty="0" smtClean="0"/>
              <a:t>Top Kicker – Verdana 8pt Regular, Title Case</a:t>
            </a:r>
          </a:p>
        </p:txBody>
      </p:sp>
      <p:sp>
        <p:nvSpPr>
          <p:cNvPr id="22" name="Text Placeholder 21"/>
          <p:cNvSpPr>
            <a:spLocks noGrp="1"/>
          </p:cNvSpPr>
          <p:nvPr userDrawn="1">
            <p:ph type="body" sz="quarter" idx="18" hasCustomPrompt="1"/>
          </p:nvPr>
        </p:nvSpPr>
        <p:spPr bwMode="gray">
          <a:xfrm>
            <a:off x="3017520" y="6123802"/>
            <a:ext cx="1783080" cy="276999"/>
          </a:xfrm>
        </p:spPr>
        <p:txBody>
          <a:bodyPr rIns="64008" bIns="45720" anchor="b" anchorCtr="0"/>
          <a:lstStyle>
            <a:lvl1pPr marL="0" indent="0">
              <a:spcBef>
                <a:spcPts val="200"/>
              </a:spcBef>
              <a:buNone/>
              <a:defRPr sz="500">
                <a:solidFill>
                  <a:schemeClr val="tx1"/>
                </a:solidFill>
              </a:defRPr>
            </a:lvl1pPr>
            <a:lvl2pPr marL="114300" indent="0">
              <a:spcBef>
                <a:spcPts val="200"/>
              </a:spcBef>
              <a:buNone/>
              <a:defRPr sz="500"/>
            </a:lvl2pPr>
            <a:lvl3pPr marL="228600" indent="0">
              <a:spcBef>
                <a:spcPts val="200"/>
              </a:spcBef>
              <a:buNone/>
              <a:defRPr sz="500"/>
            </a:lvl3pPr>
            <a:lvl4pPr marL="342900" indent="0">
              <a:spcBef>
                <a:spcPts val="200"/>
              </a:spcBef>
              <a:buNone/>
              <a:defRPr sz="500"/>
            </a:lvl4pPr>
            <a:lvl5pPr marL="457200" indent="0">
              <a:spcBef>
                <a:spcPts val="200"/>
              </a:spcBef>
              <a:buNone/>
              <a:defRPr sz="500"/>
            </a:lvl5pPr>
          </a:lstStyle>
          <a:p>
            <a:pPr lvl="0"/>
            <a:r>
              <a:rPr lang="en-US" dirty="0" smtClean="0"/>
              <a:t>Source: Click to add source. Use a single space after “Source:” and a period at the end of the source. Stretch the box to the left as needed.</a:t>
            </a:r>
          </a:p>
        </p:txBody>
      </p:sp>
      <p:sp>
        <p:nvSpPr>
          <p:cNvPr id="15" name="Text Placeholder 14"/>
          <p:cNvSpPr>
            <a:spLocks noGrp="1"/>
          </p:cNvSpPr>
          <p:nvPr userDrawn="1">
            <p:ph type="body" sz="quarter" idx="19" hasCustomPrompt="1"/>
          </p:nvPr>
        </p:nvSpPr>
        <p:spPr bwMode="gray">
          <a:xfrm>
            <a:off x="0" y="5794822"/>
            <a:ext cx="1534653" cy="384721"/>
          </a:xfrm>
        </p:spPr>
        <p:txBody>
          <a:bodyPr lIns="64008" anchor="b" anchorCtr="0"/>
          <a:lstStyle>
            <a:lvl1pPr marL="114300" indent="-114300">
              <a:spcBef>
                <a:spcPts val="100"/>
              </a:spcBef>
              <a:buFont typeface="+mj-lt"/>
              <a:buAutoNum type="arabicParenR"/>
              <a:defRPr sz="500">
                <a:solidFill>
                  <a:schemeClr val="tx1"/>
                </a:solidFill>
              </a:defRPr>
            </a:lvl1pPr>
            <a:lvl2pPr>
              <a:spcBef>
                <a:spcPts val="200"/>
              </a:spcBef>
              <a:defRPr sz="500"/>
            </a:lvl2pPr>
            <a:lvl3pPr>
              <a:spcBef>
                <a:spcPts val="200"/>
              </a:spcBef>
              <a:defRPr sz="500"/>
            </a:lvl3pPr>
            <a:lvl4pPr>
              <a:spcBef>
                <a:spcPts val="200"/>
              </a:spcBef>
              <a:defRPr sz="500"/>
            </a:lvl4pPr>
            <a:lvl5pPr>
              <a:spcBef>
                <a:spcPts val="200"/>
              </a:spcBef>
              <a:defRPr sz="500"/>
            </a:lvl5pPr>
          </a:lstStyle>
          <a:p>
            <a:pPr lvl="0"/>
            <a:r>
              <a:rPr lang="en-US" dirty="0" smtClean="0"/>
              <a:t>Click to add footnote. Numbers appear automatically (no additional space or tab needed). Use a period at the end of each footnote. Stretch the box to the right as needed.</a:t>
            </a:r>
          </a:p>
        </p:txBody>
      </p:sp>
      <p:sp>
        <p:nvSpPr>
          <p:cNvPr id="3" name="Title 2"/>
          <p:cNvSpPr>
            <a:spLocks noGrp="1"/>
          </p:cNvSpPr>
          <p:nvPr userDrawn="1">
            <p:ph type="title" hasCustomPrompt="1"/>
          </p:nvPr>
        </p:nvSpPr>
        <p:spPr bwMode="gray">
          <a:xfrm>
            <a:off x="202406" y="242111"/>
            <a:ext cx="4114800" cy="512961"/>
          </a:xfrm>
        </p:spPr>
        <p:txBody>
          <a:bodyPr/>
          <a:lstStyle>
            <a:lvl1pPr>
              <a:defRPr baseline="0">
                <a:solidFill>
                  <a:schemeClr val="tx1"/>
                </a:solidFill>
              </a:defRPr>
            </a:lvl1pPr>
          </a:lstStyle>
          <a:p>
            <a:r>
              <a:rPr lang="en-US" dirty="0" smtClean="0"/>
              <a:t>Slide Title – Rockwell 18pt Regular, Title Case</a:t>
            </a:r>
            <a:endParaRPr lang="en-US" dirty="0"/>
          </a:p>
        </p:txBody>
      </p:sp>
      <p:grpSp>
        <p:nvGrpSpPr>
          <p:cNvPr id="17" name="Group 16"/>
          <p:cNvGrpSpPr/>
          <p:nvPr userDrawn="1"/>
        </p:nvGrpSpPr>
        <p:grpSpPr bwMode="gray">
          <a:xfrm>
            <a:off x="4416251" y="0"/>
            <a:ext cx="343801" cy="676800"/>
            <a:chOff x="5888334" y="0"/>
            <a:chExt cx="458401" cy="507600"/>
          </a:xfrm>
        </p:grpSpPr>
        <p:sp>
          <p:nvSpPr>
            <p:cNvPr id="19" name="Freeform 18"/>
            <p:cNvSpPr>
              <a:spLocks/>
            </p:cNvSpPr>
            <p:nvPr/>
          </p:nvSpPr>
          <p:spPr bwMode="gray">
            <a:xfrm>
              <a:off x="5888334" y="0"/>
              <a:ext cx="458401" cy="114262"/>
            </a:xfrm>
            <a:custGeom>
              <a:avLst/>
              <a:gdLst>
                <a:gd name="connsiteX0" fmla="*/ 283333 w 458401"/>
                <a:gd name="connsiteY0" fmla="*/ 0 h 114262"/>
                <a:gd name="connsiteX1" fmla="*/ 372260 w 458401"/>
                <a:gd name="connsiteY1" fmla="*/ 0 h 114262"/>
                <a:gd name="connsiteX2" fmla="*/ 393233 w 458401"/>
                <a:gd name="connsiteY2" fmla="*/ 16964 h 114262"/>
                <a:gd name="connsiteX3" fmla="*/ 413968 w 458401"/>
                <a:gd name="connsiteY3" fmla="*/ 38503 h 114262"/>
                <a:gd name="connsiteX4" fmla="*/ 431741 w 458401"/>
                <a:gd name="connsiteY4" fmla="*/ 61528 h 114262"/>
                <a:gd name="connsiteX5" fmla="*/ 447293 w 458401"/>
                <a:gd name="connsiteY5" fmla="*/ 87524 h 114262"/>
                <a:gd name="connsiteX6" fmla="*/ 458401 w 458401"/>
                <a:gd name="connsiteY6" fmla="*/ 114262 h 114262"/>
                <a:gd name="connsiteX7" fmla="*/ 402860 w 458401"/>
                <a:gd name="connsiteY7" fmla="*/ 89752 h 114262"/>
                <a:gd name="connsiteX8" fmla="*/ 391011 w 458401"/>
                <a:gd name="connsiteY8" fmla="*/ 74154 h 114262"/>
                <a:gd name="connsiteX9" fmla="*/ 377681 w 458401"/>
                <a:gd name="connsiteY9" fmla="*/ 57814 h 114262"/>
                <a:gd name="connsiteX10" fmla="*/ 362130 w 458401"/>
                <a:gd name="connsiteY10" fmla="*/ 43702 h 114262"/>
                <a:gd name="connsiteX11" fmla="*/ 345097 w 458401"/>
                <a:gd name="connsiteY11" fmla="*/ 28847 h 114262"/>
                <a:gd name="connsiteX12" fmla="*/ 325102 w 458401"/>
                <a:gd name="connsiteY12" fmla="*/ 16221 h 114262"/>
                <a:gd name="connsiteX13" fmla="*/ 303626 w 458401"/>
                <a:gd name="connsiteY13" fmla="*/ 6565 h 114262"/>
                <a:gd name="connsiteX14" fmla="*/ 85964 w 458401"/>
                <a:gd name="connsiteY14" fmla="*/ 0 h 114262"/>
                <a:gd name="connsiteX15" fmla="*/ 175637 w 458401"/>
                <a:gd name="connsiteY15" fmla="*/ 0 h 114262"/>
                <a:gd name="connsiteX16" fmla="*/ 154035 w 458401"/>
                <a:gd name="connsiteY16" fmla="*/ 6565 h 114262"/>
                <a:gd name="connsiteX17" fmla="*/ 131078 w 458401"/>
                <a:gd name="connsiteY17" fmla="*/ 18449 h 114262"/>
                <a:gd name="connsiteX18" fmla="*/ 108861 w 458401"/>
                <a:gd name="connsiteY18" fmla="*/ 31818 h 114262"/>
                <a:gd name="connsiteX19" fmla="*/ 88866 w 458401"/>
                <a:gd name="connsiteY19" fmla="*/ 48901 h 114262"/>
                <a:gd name="connsiteX20" fmla="*/ 71834 w 458401"/>
                <a:gd name="connsiteY20" fmla="*/ 66727 h 114262"/>
                <a:gd name="connsiteX21" fmla="*/ 56282 w 458401"/>
                <a:gd name="connsiteY21" fmla="*/ 88266 h 114262"/>
                <a:gd name="connsiteX22" fmla="*/ 0 w 458401"/>
                <a:gd name="connsiteY22" fmla="*/ 112777 h 114262"/>
                <a:gd name="connsiteX23" fmla="*/ 11109 w 458401"/>
                <a:gd name="connsiteY23" fmla="*/ 86038 h 114262"/>
                <a:gd name="connsiteX24" fmla="*/ 26660 w 458401"/>
                <a:gd name="connsiteY24" fmla="*/ 60785 h 114262"/>
                <a:gd name="connsiteX25" fmla="*/ 45174 w 458401"/>
                <a:gd name="connsiteY25" fmla="*/ 37018 h 114262"/>
                <a:gd name="connsiteX26" fmla="*/ 65909 w 458401"/>
                <a:gd name="connsiteY26" fmla="*/ 16221 h 114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58401" h="114262">
                  <a:moveTo>
                    <a:pt x="283333" y="0"/>
                  </a:moveTo>
                  <a:lnTo>
                    <a:pt x="372260" y="0"/>
                  </a:lnTo>
                  <a:lnTo>
                    <a:pt x="393233" y="16964"/>
                  </a:lnTo>
                  <a:lnTo>
                    <a:pt x="413968" y="38503"/>
                  </a:lnTo>
                  <a:lnTo>
                    <a:pt x="431741" y="61528"/>
                  </a:lnTo>
                  <a:lnTo>
                    <a:pt x="447293" y="87524"/>
                  </a:lnTo>
                  <a:lnTo>
                    <a:pt x="458401" y="114262"/>
                  </a:lnTo>
                  <a:lnTo>
                    <a:pt x="402860" y="89752"/>
                  </a:lnTo>
                  <a:lnTo>
                    <a:pt x="391011" y="74154"/>
                  </a:lnTo>
                  <a:lnTo>
                    <a:pt x="377681" y="57814"/>
                  </a:lnTo>
                  <a:lnTo>
                    <a:pt x="362130" y="43702"/>
                  </a:lnTo>
                  <a:lnTo>
                    <a:pt x="345097" y="28847"/>
                  </a:lnTo>
                  <a:lnTo>
                    <a:pt x="325102" y="16221"/>
                  </a:lnTo>
                  <a:lnTo>
                    <a:pt x="303626" y="6565"/>
                  </a:lnTo>
                  <a:close/>
                  <a:moveTo>
                    <a:pt x="85964" y="0"/>
                  </a:moveTo>
                  <a:lnTo>
                    <a:pt x="175637" y="0"/>
                  </a:lnTo>
                  <a:lnTo>
                    <a:pt x="154035" y="6565"/>
                  </a:lnTo>
                  <a:lnTo>
                    <a:pt x="131078" y="18449"/>
                  </a:lnTo>
                  <a:lnTo>
                    <a:pt x="108861" y="31818"/>
                  </a:lnTo>
                  <a:lnTo>
                    <a:pt x="88866" y="48901"/>
                  </a:lnTo>
                  <a:lnTo>
                    <a:pt x="71834" y="66727"/>
                  </a:lnTo>
                  <a:lnTo>
                    <a:pt x="56282" y="88266"/>
                  </a:lnTo>
                  <a:lnTo>
                    <a:pt x="0" y="112777"/>
                  </a:lnTo>
                  <a:lnTo>
                    <a:pt x="11109" y="86038"/>
                  </a:lnTo>
                  <a:lnTo>
                    <a:pt x="26660" y="60785"/>
                  </a:lnTo>
                  <a:lnTo>
                    <a:pt x="45174" y="37018"/>
                  </a:lnTo>
                  <a:lnTo>
                    <a:pt x="65909" y="16221"/>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7" name="Freeform 11"/>
            <p:cNvSpPr>
              <a:spLocks/>
            </p:cNvSpPr>
            <p:nvPr/>
          </p:nvSpPr>
          <p:spPr bwMode="gray">
            <a:xfrm>
              <a:off x="5888334" y="63986"/>
              <a:ext cx="458401" cy="141958"/>
            </a:xfrm>
            <a:custGeom>
              <a:avLst/>
              <a:gdLst>
                <a:gd name="T0" fmla="*/ 309 w 619"/>
                <a:gd name="T1" fmla="*/ 0 h 192"/>
                <a:gd name="T2" fmla="*/ 619 w 619"/>
                <a:gd name="T3" fmla="*/ 136 h 192"/>
                <a:gd name="T4" fmla="*/ 619 w 619"/>
                <a:gd name="T5" fmla="*/ 192 h 192"/>
                <a:gd name="T6" fmla="*/ 309 w 619"/>
                <a:gd name="T7" fmla="*/ 56 h 192"/>
                <a:gd name="T8" fmla="*/ 0 w 619"/>
                <a:gd name="T9" fmla="*/ 192 h 192"/>
                <a:gd name="T10" fmla="*/ 0 w 619"/>
                <a:gd name="T11" fmla="*/ 136 h 192"/>
                <a:gd name="T12" fmla="*/ 309 w 619"/>
                <a:gd name="T13" fmla="*/ 0 h 192"/>
              </a:gdLst>
              <a:ahLst/>
              <a:cxnLst>
                <a:cxn ang="0">
                  <a:pos x="T0" y="T1"/>
                </a:cxn>
                <a:cxn ang="0">
                  <a:pos x="T2" y="T3"/>
                </a:cxn>
                <a:cxn ang="0">
                  <a:pos x="T4" y="T5"/>
                </a:cxn>
                <a:cxn ang="0">
                  <a:pos x="T6" y="T7"/>
                </a:cxn>
                <a:cxn ang="0">
                  <a:pos x="T8" y="T9"/>
                </a:cxn>
                <a:cxn ang="0">
                  <a:pos x="T10" y="T11"/>
                </a:cxn>
                <a:cxn ang="0">
                  <a:pos x="T12" y="T13"/>
                </a:cxn>
              </a:cxnLst>
              <a:rect l="0" t="0" r="r" b="b"/>
              <a:pathLst>
                <a:path w="619" h="192">
                  <a:moveTo>
                    <a:pt x="309" y="0"/>
                  </a:moveTo>
                  <a:lnTo>
                    <a:pt x="619" y="136"/>
                  </a:lnTo>
                  <a:lnTo>
                    <a:pt x="619" y="192"/>
                  </a:lnTo>
                  <a:lnTo>
                    <a:pt x="309" y="56"/>
                  </a:lnTo>
                  <a:lnTo>
                    <a:pt x="0" y="192"/>
                  </a:lnTo>
                  <a:lnTo>
                    <a:pt x="0" y="136"/>
                  </a:lnTo>
                  <a:lnTo>
                    <a:pt x="30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Rectangle 12"/>
            <p:cNvSpPr>
              <a:spLocks noChangeArrowheads="1"/>
            </p:cNvSpPr>
            <p:nvPr/>
          </p:nvSpPr>
          <p:spPr bwMode="gray">
            <a:xfrm>
              <a:off x="5888334" y="469154"/>
              <a:ext cx="458401" cy="38446"/>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 name="Rectangle 13"/>
            <p:cNvSpPr>
              <a:spLocks noChangeArrowheads="1"/>
            </p:cNvSpPr>
            <p:nvPr/>
          </p:nvSpPr>
          <p:spPr bwMode="gray">
            <a:xfrm>
              <a:off x="6163373"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Rectangle 14"/>
            <p:cNvSpPr>
              <a:spLocks noChangeArrowheads="1"/>
            </p:cNvSpPr>
            <p:nvPr/>
          </p:nvSpPr>
          <p:spPr bwMode="gray">
            <a:xfrm>
              <a:off x="6027332" y="247346"/>
              <a:ext cx="44362"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 name="Rectangle 15"/>
            <p:cNvSpPr>
              <a:spLocks noChangeArrowheads="1"/>
            </p:cNvSpPr>
            <p:nvPr/>
          </p:nvSpPr>
          <p:spPr bwMode="gray">
            <a:xfrm>
              <a:off x="5888334"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 name="Rectangle 16"/>
            <p:cNvSpPr>
              <a:spLocks noChangeArrowheads="1"/>
            </p:cNvSpPr>
            <p:nvPr/>
          </p:nvSpPr>
          <p:spPr bwMode="gray">
            <a:xfrm>
              <a:off x="6299415" y="247346"/>
              <a:ext cx="47318" cy="171530"/>
            </a:xfrm>
            <a:prstGeom prst="rect">
              <a:avLst/>
            </a:prstGeom>
            <a:solidFill>
              <a:schemeClr val="bg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18" name="TextBox 17"/>
          <p:cNvSpPr txBox="1"/>
          <p:nvPr userDrawn="1"/>
        </p:nvSpPr>
        <p:spPr bwMode="gray">
          <a:xfrm>
            <a:off x="4622530" y="592136"/>
            <a:ext cx="178070" cy="100027"/>
          </a:xfrm>
          <a:prstGeom prst="rect">
            <a:avLst/>
          </a:prstGeom>
          <a:solidFill>
            <a:schemeClr val="bg2"/>
          </a:solidFill>
        </p:spPr>
        <p:txBody>
          <a:bodyPr wrap="square" lIns="0" tIns="0" rIns="45720" bIns="0" rtlCol="0">
            <a:spAutoFit/>
          </a:bodyPr>
          <a:lstStyle/>
          <a:p>
            <a:pPr algn="r">
              <a:spcBef>
                <a:spcPts val="500"/>
              </a:spcBef>
            </a:pPr>
            <a:fld id="{11A0A082-46D1-4CDC-90AB-7FACAC0B3028}" type="slidenum">
              <a:rPr lang="en-US" sz="650" smtClean="0">
                <a:latin typeface="+mj-lt"/>
              </a:rPr>
              <a:t>‹#›</a:t>
            </a:fld>
            <a:endParaRPr lang="en-US" sz="650" dirty="0" smtClean="0">
              <a:latin typeface="+mj-lt"/>
            </a:endParaRPr>
          </a:p>
        </p:txBody>
      </p:sp>
    </p:spTree>
    <p:extLst>
      <p:ext uri="{BB962C8B-B14F-4D97-AF65-F5344CB8AC3E}">
        <p14:creationId xmlns:p14="http://schemas.microsoft.com/office/powerpoint/2010/main" val="195055650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6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pact Slide">
    <p:bg bwMode="blackGray">
      <p:bgPr>
        <a:solidFill>
          <a:srgbClr val="003D7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209292" y="242111"/>
            <a:ext cx="2926682" cy="512961"/>
          </a:xfrm>
          <a:prstGeom prst="rect">
            <a:avLst/>
          </a:prstGeom>
        </p:spPr>
        <p:txBody>
          <a:bodyPr wrap="square" lIns="0" tIns="0" rIns="0" bIns="0" anchor="b" anchorCtr="0">
            <a:spAutoFit/>
          </a:bodyPr>
          <a:lstStyle>
            <a:lvl1pPr>
              <a:lnSpc>
                <a:spcPts val="2000"/>
              </a:lnSpc>
              <a:defRPr b="0" baseline="0">
                <a:solidFill>
                  <a:schemeClr val="accent6"/>
                </a:solidFill>
              </a:defRPr>
            </a:lvl1pPr>
          </a:lstStyle>
          <a:p>
            <a:r>
              <a:rPr lang="en-US" dirty="0" smtClean="0"/>
              <a:t>Impact Slide Title – Rockwell 18pt</a:t>
            </a:r>
          </a:p>
        </p:txBody>
      </p:sp>
      <p:sp>
        <p:nvSpPr>
          <p:cNvPr id="6" name="Text Placeholder 5"/>
          <p:cNvSpPr>
            <a:spLocks noGrp="1"/>
          </p:cNvSpPr>
          <p:nvPr>
            <p:ph type="body" sz="quarter" idx="16" hasCustomPrompt="1"/>
          </p:nvPr>
        </p:nvSpPr>
        <p:spPr bwMode="gray">
          <a:xfrm>
            <a:off x="342724" y="806132"/>
            <a:ext cx="3018842" cy="512961"/>
          </a:xfrm>
        </p:spPr>
        <p:txBody>
          <a:bodyPr/>
          <a:lstStyle>
            <a:lvl1pPr marL="0" indent="0">
              <a:lnSpc>
                <a:spcPts val="2000"/>
              </a:lnSpc>
              <a:spcBef>
                <a:spcPts val="0"/>
              </a:spcBef>
              <a:buNone/>
              <a:defRPr sz="1800" spc="50" baseline="0">
                <a:solidFill>
                  <a:schemeClr val="bg1"/>
                </a:solidFill>
                <a:latin typeface="+mj-lt"/>
              </a:defRPr>
            </a:lvl1pPr>
          </a:lstStyle>
          <a:p>
            <a:pPr lvl="0"/>
            <a:r>
              <a:rPr lang="en-US" dirty="0" smtClean="0"/>
              <a:t>Title Continued and Highlight</a:t>
            </a:r>
          </a:p>
        </p:txBody>
      </p:sp>
      <p:sp>
        <p:nvSpPr>
          <p:cNvPr id="15" name="Text Placeholder 14"/>
          <p:cNvSpPr>
            <a:spLocks noGrp="1"/>
          </p:cNvSpPr>
          <p:nvPr>
            <p:ph type="body" sz="quarter" idx="17" hasCustomPrompt="1"/>
          </p:nvPr>
        </p:nvSpPr>
        <p:spPr bwMode="gray">
          <a:xfrm>
            <a:off x="757927" y="2061077"/>
            <a:ext cx="3284747" cy="2585323"/>
          </a:xfrm>
        </p:spPr>
        <p:txBody>
          <a:bodyPr/>
          <a:lstStyle>
            <a:lvl1pPr marL="0" indent="0">
              <a:lnSpc>
                <a:spcPct val="120000"/>
              </a:lnSpc>
              <a:spcBef>
                <a:spcPts val="1200"/>
              </a:spcBef>
              <a:buNone/>
              <a:defRPr sz="1400">
                <a:solidFill>
                  <a:schemeClr val="bg1"/>
                </a:solidFill>
              </a:defRPr>
            </a:lvl1pPr>
            <a:lvl2pPr marL="114300" indent="0">
              <a:lnSpc>
                <a:spcPct val="110000"/>
              </a:lnSpc>
              <a:spcBef>
                <a:spcPts val="1200"/>
              </a:spcBef>
              <a:buNone/>
              <a:defRPr sz="1400">
                <a:solidFill>
                  <a:schemeClr val="bg1"/>
                </a:solidFill>
              </a:defRPr>
            </a:lvl2pPr>
            <a:lvl3pPr marL="228600" indent="0">
              <a:lnSpc>
                <a:spcPct val="110000"/>
              </a:lnSpc>
              <a:spcBef>
                <a:spcPts val="1200"/>
              </a:spcBef>
              <a:buNone/>
              <a:defRPr sz="1400">
                <a:solidFill>
                  <a:schemeClr val="bg1"/>
                </a:solidFill>
              </a:defRPr>
            </a:lvl3pPr>
            <a:lvl4pPr marL="342900" indent="0">
              <a:lnSpc>
                <a:spcPct val="110000"/>
              </a:lnSpc>
              <a:spcBef>
                <a:spcPts val="1200"/>
              </a:spcBef>
              <a:buNone/>
              <a:defRPr sz="1400">
                <a:solidFill>
                  <a:schemeClr val="bg1"/>
                </a:solidFill>
              </a:defRPr>
            </a:lvl4pPr>
            <a:lvl5pPr marL="457200" indent="0">
              <a:lnSpc>
                <a:spcPct val="110000"/>
              </a:lnSpc>
              <a:spcBef>
                <a:spcPts val="1200"/>
              </a:spcBef>
              <a:buNone/>
              <a:defRPr sz="1400">
                <a:solidFill>
                  <a:schemeClr val="bg1"/>
                </a:solidFill>
              </a:defRPr>
            </a:lvl5pPr>
          </a:lstStyle>
          <a:p>
            <a:pPr lvl="0"/>
            <a:r>
              <a:rPr lang="en-US" dirty="0" smtClean="0"/>
              <a:t>Use dark background (impact) slides sparingly (ex: a single quote, statistic, or large image). See sample impact slides in the EAB PPT On-screen Graphic and Layout Guide. Impact quote text – Verdana 14pt Regular. Keep quote short and minimize slide titling. Be sure to incorporate large quote graphic from the GLG. </a:t>
            </a:r>
          </a:p>
        </p:txBody>
      </p:sp>
      <p:sp>
        <p:nvSpPr>
          <p:cNvPr id="16" name="Text Placeholder 21"/>
          <p:cNvSpPr>
            <a:spLocks noGrp="1"/>
          </p:cNvSpPr>
          <p:nvPr>
            <p:ph type="body" sz="quarter" idx="18" hasCustomPrompt="1"/>
          </p:nvPr>
        </p:nvSpPr>
        <p:spPr bwMode="gray">
          <a:xfrm>
            <a:off x="3017520" y="6123802"/>
            <a:ext cx="1783080" cy="276999"/>
          </a:xfrm>
        </p:spPr>
        <p:txBody>
          <a:bodyPr rIns="64008" bIns="45720" anchor="b" anchorCtr="0"/>
          <a:lstStyle>
            <a:lvl1pPr marL="0" indent="0">
              <a:spcBef>
                <a:spcPts val="200"/>
              </a:spcBef>
              <a:buNone/>
              <a:defRPr sz="500">
                <a:solidFill>
                  <a:schemeClr val="accent2"/>
                </a:solidFill>
              </a:defRPr>
            </a:lvl1pPr>
            <a:lvl2pPr marL="114300" indent="0">
              <a:spcBef>
                <a:spcPts val="200"/>
              </a:spcBef>
              <a:buNone/>
              <a:defRPr sz="500"/>
            </a:lvl2pPr>
            <a:lvl3pPr marL="228600" indent="0">
              <a:spcBef>
                <a:spcPts val="200"/>
              </a:spcBef>
              <a:buNone/>
              <a:defRPr sz="500"/>
            </a:lvl3pPr>
            <a:lvl4pPr marL="342900" indent="0">
              <a:spcBef>
                <a:spcPts val="200"/>
              </a:spcBef>
              <a:buNone/>
              <a:defRPr sz="500"/>
            </a:lvl4pPr>
            <a:lvl5pPr marL="457200" indent="0">
              <a:spcBef>
                <a:spcPts val="200"/>
              </a:spcBef>
              <a:buNone/>
              <a:defRPr sz="500"/>
            </a:lvl5pPr>
          </a:lstStyle>
          <a:p>
            <a:pPr lvl="0"/>
            <a:r>
              <a:rPr lang="en-US" dirty="0" smtClean="0"/>
              <a:t>Source: Click to add source. Use a single space after “Source:” and a period at the end of the source. Stretch the box to the left as needed.</a:t>
            </a:r>
          </a:p>
        </p:txBody>
      </p:sp>
      <p:sp>
        <p:nvSpPr>
          <p:cNvPr id="17" name="Text Placeholder 14"/>
          <p:cNvSpPr>
            <a:spLocks noGrp="1"/>
          </p:cNvSpPr>
          <p:nvPr>
            <p:ph type="body" sz="quarter" idx="19" hasCustomPrompt="1"/>
          </p:nvPr>
        </p:nvSpPr>
        <p:spPr bwMode="gray">
          <a:xfrm>
            <a:off x="0" y="5794822"/>
            <a:ext cx="1534653" cy="384721"/>
          </a:xfrm>
        </p:spPr>
        <p:txBody>
          <a:bodyPr lIns="64008" anchor="b" anchorCtr="0"/>
          <a:lstStyle>
            <a:lvl1pPr marL="114300" indent="-114300">
              <a:spcBef>
                <a:spcPts val="100"/>
              </a:spcBef>
              <a:buFont typeface="+mj-lt"/>
              <a:buAutoNum type="arabicParenR"/>
              <a:defRPr sz="500">
                <a:solidFill>
                  <a:schemeClr val="accent2"/>
                </a:solidFill>
              </a:defRPr>
            </a:lvl1pPr>
            <a:lvl2pPr>
              <a:spcBef>
                <a:spcPts val="200"/>
              </a:spcBef>
              <a:defRPr sz="500"/>
            </a:lvl2pPr>
            <a:lvl3pPr>
              <a:spcBef>
                <a:spcPts val="200"/>
              </a:spcBef>
              <a:defRPr sz="500"/>
            </a:lvl3pPr>
            <a:lvl4pPr>
              <a:spcBef>
                <a:spcPts val="200"/>
              </a:spcBef>
              <a:defRPr sz="500"/>
            </a:lvl4pPr>
            <a:lvl5pPr>
              <a:spcBef>
                <a:spcPts val="200"/>
              </a:spcBef>
              <a:defRPr sz="500"/>
            </a:lvl5pPr>
          </a:lstStyle>
          <a:p>
            <a:pPr lvl="0"/>
            <a:r>
              <a:rPr lang="en-US" dirty="0" smtClean="0"/>
              <a:t>Click to add footnote. Numbers appear automatically (no additional space or tab needed). Use a period at the end of each footnote. Stretch the box to the right as needed.</a:t>
            </a:r>
          </a:p>
        </p:txBody>
      </p:sp>
      <p:sp>
        <p:nvSpPr>
          <p:cNvPr id="9" name="TextBox 8"/>
          <p:cNvSpPr txBox="1"/>
          <p:nvPr userDrawn="1"/>
        </p:nvSpPr>
        <p:spPr bwMode="gray">
          <a:xfrm>
            <a:off x="4596616" y="1"/>
            <a:ext cx="203984" cy="136961"/>
          </a:xfrm>
          <a:prstGeom prst="rect">
            <a:avLst/>
          </a:prstGeom>
          <a:noFill/>
        </p:spPr>
        <p:txBody>
          <a:bodyPr wrap="square" lIns="0" tIns="36576" rIns="45720" bIns="0" rtlCol="0">
            <a:spAutoFit/>
          </a:bodyPr>
          <a:lstStyle/>
          <a:p>
            <a:pPr algn="r">
              <a:spcBef>
                <a:spcPts val="500"/>
              </a:spcBef>
            </a:pPr>
            <a:fld id="{11A0A082-46D1-4CDC-90AB-7FACAC0B3028}" type="slidenum">
              <a:rPr lang="en-US" sz="650" smtClean="0">
                <a:solidFill>
                  <a:schemeClr val="bg1"/>
                </a:solidFill>
                <a:latin typeface="+mj-lt"/>
              </a:rPr>
              <a:t>‹#›</a:t>
            </a:fld>
            <a:endParaRPr lang="en-US" sz="650" dirty="0" smtClean="0">
              <a:solidFill>
                <a:schemeClr val="bg1"/>
              </a:solidFill>
              <a:latin typeface="+mj-lt"/>
            </a:endParaRPr>
          </a:p>
        </p:txBody>
      </p:sp>
    </p:spTree>
    <p:extLst>
      <p:ext uri="{BB962C8B-B14F-4D97-AF65-F5344CB8AC3E}">
        <p14:creationId xmlns:p14="http://schemas.microsoft.com/office/powerpoint/2010/main" val="9065744"/>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18" Type="http://schemas.openxmlformats.org/officeDocument/2006/relationships/theme" Target="../theme/theme2.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17" Type="http://schemas.openxmlformats.org/officeDocument/2006/relationships/slideLayout" Target="../slideLayouts/slideLayout36.xml"/><Relationship Id="rId2" Type="http://schemas.openxmlformats.org/officeDocument/2006/relationships/slideLayout" Target="../slideLayouts/slideLayout21.xml"/><Relationship Id="rId16" Type="http://schemas.openxmlformats.org/officeDocument/2006/relationships/slideLayout" Target="../slideLayouts/slideLayout35.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slideLayout" Target="../slideLayouts/slideLayout3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16" name="Text Placeholder 1"/>
          <p:cNvSpPr>
            <a:spLocks noGrp="1"/>
          </p:cNvSpPr>
          <p:nvPr>
            <p:ph type="body" idx="1"/>
          </p:nvPr>
        </p:nvSpPr>
        <p:spPr bwMode="gray">
          <a:xfrm>
            <a:off x="1780425" y="2027430"/>
            <a:ext cx="1239752" cy="2728952"/>
          </a:xfrm>
          <a:prstGeom prst="rect">
            <a:avLst/>
          </a:prstGeom>
        </p:spPr>
        <p:txBody>
          <a:bodyPr vert="horz" wrap="square" lIns="0" tIns="0" rIns="0" bIns="0" rtlCol="0">
            <a:spAutoFit/>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8" name="TextBox 7"/>
          <p:cNvSpPr txBox="1"/>
          <p:nvPr/>
        </p:nvSpPr>
        <p:spPr bwMode="gray">
          <a:xfrm>
            <a:off x="0" y="6277690"/>
            <a:ext cx="1577340" cy="123111"/>
          </a:xfrm>
          <a:prstGeom prst="rect">
            <a:avLst/>
          </a:prstGeom>
          <a:noFill/>
        </p:spPr>
        <p:txBody>
          <a:bodyPr wrap="square" lIns="64008" tIns="0" rIns="64008" bIns="45720" rtlCol="0" anchor="b" anchorCtr="0">
            <a:spAutoFit/>
          </a:bodyPr>
          <a:lstStyle/>
          <a:p>
            <a:pPr marL="0" marR="0" lvl="0" indent="0" algn="l" defTabSz="640080" rtl="0" eaLnBrk="1" fontAlgn="auto" latinLnBrk="0" hangingPunct="1">
              <a:lnSpc>
                <a:spcPct val="100000"/>
              </a:lnSpc>
              <a:spcBef>
                <a:spcPts val="0"/>
              </a:spcBef>
              <a:spcAft>
                <a:spcPts val="0"/>
              </a:spcAft>
              <a:buClrTx/>
              <a:buSzTx/>
              <a:buFontTx/>
              <a:buNone/>
              <a:tabLst/>
              <a:defRPr/>
            </a:pPr>
            <a:r>
              <a:rPr kumimoji="0" lang="en-US" sz="500" b="0" i="0" u="none" strike="noStrike" kern="1200" cap="none" spc="0" normalizeH="0" baseline="0" noProof="0" dirty="0" smtClean="0">
                <a:ln>
                  <a:noFill/>
                </a:ln>
                <a:solidFill>
                  <a:schemeClr val="accent2"/>
                </a:solidFill>
                <a:effectLst/>
                <a:uLnTx/>
                <a:uFillTx/>
                <a:latin typeface="+mn-lt"/>
                <a:ea typeface="Verdana" panose="020B0604030504040204" pitchFamily="34" charset="0"/>
                <a:cs typeface="Verdana" panose="020B0604030504040204" pitchFamily="34" charset="0"/>
              </a:rPr>
              <a:t>©2017 EAB </a:t>
            </a:r>
            <a:r>
              <a:rPr kumimoji="0" lang="en-US" sz="500" b="0" i="0" u="none" strike="noStrike" kern="1200" cap="none" spc="0" normalizeH="0" baseline="0" noProof="0" dirty="0" smtClean="0">
                <a:ln>
                  <a:noFill/>
                </a:ln>
                <a:solidFill>
                  <a:schemeClr val="accent2"/>
                </a:solidFill>
                <a:effectLst/>
                <a:uLnTx/>
                <a:uFillTx/>
                <a:latin typeface="+mn-lt"/>
                <a:ea typeface="Verdana" panose="020B0604030504040204" pitchFamily="34" charset="0"/>
                <a:cs typeface="Arial" panose="020B0604020202020204" pitchFamily="34" charset="0"/>
              </a:rPr>
              <a:t>•</a:t>
            </a:r>
            <a:r>
              <a:rPr kumimoji="0" lang="en-US" sz="500" b="0" i="0" u="none" strike="noStrike" kern="1200" cap="none" spc="0" normalizeH="0" baseline="0" noProof="0" dirty="0" smtClean="0">
                <a:ln>
                  <a:noFill/>
                </a:ln>
                <a:solidFill>
                  <a:schemeClr val="accent2"/>
                </a:solidFill>
                <a:effectLst/>
                <a:uLnTx/>
                <a:uFillTx/>
                <a:latin typeface="+mn-lt"/>
                <a:ea typeface="Verdana" panose="020B0604030504040204" pitchFamily="34" charset="0"/>
                <a:cs typeface="Arial"/>
              </a:rPr>
              <a:t> All Rights Reserved</a:t>
            </a:r>
            <a:r>
              <a:rPr kumimoji="0" lang="en-US" sz="500" b="0" i="0" u="none" strike="noStrike" kern="1200" cap="none" spc="0" normalizeH="0" baseline="0" noProof="0" dirty="0" smtClean="0">
                <a:ln>
                  <a:noFill/>
                </a:ln>
                <a:solidFill>
                  <a:schemeClr val="accent2"/>
                </a:solidFill>
                <a:effectLst/>
                <a:uLnTx/>
                <a:uFillTx/>
                <a:latin typeface="+mn-lt"/>
                <a:ea typeface="Verdana" panose="020B0604030504040204" pitchFamily="34" charset="0"/>
                <a:cs typeface="Verdana" panose="020B0604030504040204" pitchFamily="34" charset="0"/>
              </a:rPr>
              <a:t> </a:t>
            </a:r>
            <a:r>
              <a:rPr kumimoji="0" lang="en-US" sz="500" b="0" i="0" u="none" strike="noStrike" kern="1200" cap="none" spc="0" normalizeH="0" baseline="0" noProof="0" dirty="0" smtClean="0">
                <a:ln>
                  <a:noFill/>
                </a:ln>
                <a:solidFill>
                  <a:schemeClr val="accent2"/>
                </a:solidFill>
                <a:effectLst/>
                <a:uLnTx/>
                <a:uFillTx/>
                <a:latin typeface="+mn-lt"/>
                <a:ea typeface="Verdana" panose="020B0604030504040204" pitchFamily="34" charset="0"/>
                <a:cs typeface="Arial" panose="020B0604020202020204" pitchFamily="34" charset="0"/>
              </a:rPr>
              <a:t>•</a:t>
            </a:r>
            <a:r>
              <a:rPr kumimoji="0" lang="en-US" sz="500" b="0" i="0" u="none" strike="noStrike" kern="1200" cap="none" spc="0" normalizeH="0" baseline="0" noProof="0" dirty="0" smtClean="0">
                <a:ln>
                  <a:noFill/>
                </a:ln>
                <a:solidFill>
                  <a:schemeClr val="accent2"/>
                </a:solidFill>
                <a:effectLst/>
                <a:uLnTx/>
                <a:uFillTx/>
                <a:latin typeface="+mn-lt"/>
                <a:ea typeface="Verdana" panose="020B0604030504040204" pitchFamily="34" charset="0"/>
                <a:cs typeface="Verdana" panose="020B0604030504040204" pitchFamily="34" charset="0"/>
              </a:rPr>
              <a:t> </a:t>
            </a:r>
            <a:r>
              <a:rPr kumimoji="0" lang="en-US" sz="500" b="1" i="0" u="none" strike="noStrike" kern="1200" cap="none" spc="0" normalizeH="0" baseline="0" noProof="0" dirty="0" smtClean="0">
                <a:ln>
                  <a:noFill/>
                </a:ln>
                <a:solidFill>
                  <a:schemeClr val="accent2"/>
                </a:solidFill>
                <a:effectLst/>
                <a:uLnTx/>
                <a:uFillTx/>
                <a:latin typeface="+mn-lt"/>
                <a:ea typeface="Verdana" panose="020B0604030504040204" pitchFamily="34" charset="0"/>
                <a:cs typeface="Verdana" panose="020B0604030504040204" pitchFamily="34" charset="0"/>
              </a:rPr>
              <a:t>eab.com</a:t>
            </a:r>
            <a:endParaRPr kumimoji="0" lang="en-US" sz="500" b="0" i="0" u="none" strike="noStrike" kern="1200" cap="none" spc="0" normalizeH="0" baseline="0" noProof="0" dirty="0" smtClean="0">
              <a:ln>
                <a:noFill/>
              </a:ln>
              <a:solidFill>
                <a:schemeClr val="accent2"/>
              </a:solidFill>
              <a:effectLst/>
              <a:uLnTx/>
              <a:uFillTx/>
              <a:latin typeface="+mn-lt"/>
              <a:ea typeface="Verdana" panose="020B0604030504040204" pitchFamily="34" charset="0"/>
              <a:cs typeface="Verdana" panose="020B0604030504040204" pitchFamily="34" charset="0"/>
            </a:endParaRPr>
          </a:p>
        </p:txBody>
      </p:sp>
      <p:sp>
        <p:nvSpPr>
          <p:cNvPr id="2" name="Title Placeholder 1"/>
          <p:cNvSpPr>
            <a:spLocks noGrp="1"/>
          </p:cNvSpPr>
          <p:nvPr>
            <p:ph type="title"/>
          </p:nvPr>
        </p:nvSpPr>
        <p:spPr bwMode="gray">
          <a:xfrm>
            <a:off x="209293" y="242111"/>
            <a:ext cx="4114800" cy="512961"/>
          </a:xfrm>
          <a:prstGeom prst="rect">
            <a:avLst/>
          </a:prstGeom>
        </p:spPr>
        <p:txBody>
          <a:bodyPr vert="horz" lIns="0" tIns="0" rIns="0" bIns="0" rtlCol="0" anchor="b">
            <a:spAutoFit/>
          </a:bodyPr>
          <a:lstStyle/>
          <a:p>
            <a:r>
              <a:rPr lang="en-US" dirty="0" smtClean="0"/>
              <a:t>Slide Title – Rockwell 18pt Regular, Title Case</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74" r:id="rId3"/>
    <p:sldLayoutId id="2147483673" r:id="rId4"/>
    <p:sldLayoutId id="2147483654" r:id="rId5"/>
    <p:sldLayoutId id="2147483658" r:id="rId6"/>
    <p:sldLayoutId id="2147483649" r:id="rId7"/>
    <p:sldLayoutId id="2147483677" r:id="rId8"/>
    <p:sldLayoutId id="2147483660" r:id="rId9"/>
    <p:sldLayoutId id="2147483676" r:id="rId10"/>
    <p:sldLayoutId id="2147483661" r:id="rId11"/>
    <p:sldLayoutId id="2147483664" r:id="rId12"/>
    <p:sldLayoutId id="2147483675" r:id="rId13"/>
    <p:sldLayoutId id="2147483665" r:id="rId14"/>
    <p:sldLayoutId id="2147483666" r:id="rId15"/>
    <p:sldLayoutId id="2147483667" r:id="rId16"/>
    <p:sldLayoutId id="2147483672" r:id="rId17"/>
    <p:sldLayoutId id="2147483668" r:id="rId18"/>
    <p:sldLayoutId id="2147483669" r:id="rId19"/>
  </p:sldLayoutIdLst>
  <p:timing>
    <p:tnLst>
      <p:par>
        <p:cTn id="1" dur="indefinite" restart="never" nodeType="tmRoot"/>
      </p:par>
    </p:tnLst>
  </p:timing>
  <p:hf hdr="0" ftr="0" dt="0"/>
  <p:txStyles>
    <p:titleStyle>
      <a:lvl1pPr algn="l" defTabSz="640080" rtl="0" eaLnBrk="1" latinLnBrk="0" hangingPunct="1">
        <a:lnSpc>
          <a:spcPts val="2000"/>
        </a:lnSpc>
        <a:spcBef>
          <a:spcPct val="0"/>
        </a:spcBef>
        <a:buNone/>
        <a:defRPr sz="1800" b="0" kern="1200" spc="50" baseline="0">
          <a:solidFill>
            <a:schemeClr val="tx1"/>
          </a:solidFill>
          <a:latin typeface="+mj-lt"/>
          <a:ea typeface="+mj-ea"/>
          <a:cs typeface="+mj-cs"/>
        </a:defRPr>
      </a:lvl1pPr>
    </p:titleStyle>
    <p:body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baseline="0">
          <a:solidFill>
            <a:schemeClr val="tx1"/>
          </a:solidFill>
          <a:latin typeface="+mn-lt"/>
          <a:ea typeface="+mn-ea"/>
          <a:cs typeface="+mn-cs"/>
        </a:defRPr>
      </a:lvl8pPr>
      <a:lvl9pPr marL="1028700" indent="-114300" algn="l" defTabSz="640080" rtl="0" eaLnBrk="1" latinLnBrk="0" hangingPunct="1">
        <a:spcBef>
          <a:spcPts val="500"/>
        </a:spcBef>
        <a:buClr>
          <a:schemeClr val="tx1"/>
        </a:buClr>
        <a:buSzPct val="100000"/>
        <a:buFont typeface="Arial" panose="020B0604020202020204" pitchFamily="34" charset="0"/>
        <a:buChar char="•"/>
        <a:defRPr sz="900" kern="1200" baseline="0">
          <a:solidFill>
            <a:schemeClr val="tx1"/>
          </a:solidFill>
          <a:latin typeface="+mn-lt"/>
          <a:ea typeface="+mn-ea"/>
          <a:cs typeface="+mn-cs"/>
        </a:defRPr>
      </a:lvl9pPr>
    </p:bodyStyle>
    <p:otherStyle>
      <a:defPPr>
        <a:defRPr lang="en-US"/>
      </a:defPPr>
      <a:lvl1pPr marL="0" algn="l" defTabSz="640080" rtl="0" eaLnBrk="1" latinLnBrk="0" hangingPunct="1">
        <a:spcBef>
          <a:spcPts val="300"/>
        </a:spcBef>
        <a:defRPr sz="800" kern="1200">
          <a:solidFill>
            <a:schemeClr val="tx1"/>
          </a:solidFill>
          <a:latin typeface="+mn-lt"/>
          <a:ea typeface="+mn-ea"/>
          <a:cs typeface="+mn-cs"/>
        </a:defRPr>
      </a:lvl1pPr>
      <a:lvl2pPr marL="1143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2pPr>
      <a:lvl3pPr marL="2286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3pPr>
      <a:lvl4pPr marL="3429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4pPr>
      <a:lvl5pPr marL="4572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5pPr>
      <a:lvl6pPr marL="5715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6pPr>
      <a:lvl7pPr marL="6858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7pPr>
      <a:lvl8pPr marL="8001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8pPr>
      <a:lvl9pPr marL="9144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71" userDrawn="1">
          <p15:clr>
            <a:srgbClr val="C35EA4"/>
          </p15:clr>
        </p15:guide>
        <p15:guide id="2" pos="3861" userDrawn="1">
          <p15:clr>
            <a:srgbClr val="C35EA4"/>
          </p15:clr>
        </p15:guide>
        <p15:guide id="3" orient="horz" pos="2851" userDrawn="1">
          <p15:clr>
            <a:srgbClr val="C35EA4"/>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bwMode="gray">
          <a:xfrm>
            <a:off x="1890867" y="2640573"/>
            <a:ext cx="1018866" cy="1415772"/>
          </a:xfrm>
          <a:prstGeom prst="rect">
            <a:avLst/>
          </a:prstGeom>
        </p:spPr>
        <p:txBody>
          <a:bodyPr vert="horz" wrap="square" lIns="0" tIns="0" rIns="0" bIns="0" rtlCol="0">
            <a:spAutoFit/>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US" dirty="0"/>
          </a:p>
        </p:txBody>
      </p:sp>
      <p:sp>
        <p:nvSpPr>
          <p:cNvPr id="10" name="TextBox 9"/>
          <p:cNvSpPr txBox="1"/>
          <p:nvPr/>
        </p:nvSpPr>
        <p:spPr bwMode="gray">
          <a:xfrm>
            <a:off x="314255" y="6142284"/>
            <a:ext cx="1119748" cy="46166"/>
          </a:xfrm>
          <a:prstGeom prst="rect">
            <a:avLst/>
          </a:prstGeom>
          <a:noFill/>
        </p:spPr>
        <p:txBody>
          <a:bodyPr wrap="square" lIns="0" tIns="0" rIns="0" bIns="0" rtlCol="0">
            <a:spAutoFit/>
          </a:bodyPr>
          <a:lstStyle/>
          <a:p>
            <a:pPr defTabSz="640060">
              <a:defRPr/>
            </a:pPr>
            <a:r>
              <a:rPr lang="en-US" sz="300" dirty="0" smtClean="0">
                <a:solidFill>
                  <a:srgbClr val="666E76"/>
                </a:solidFill>
              </a:rPr>
              <a:t>©2017 EAB </a:t>
            </a:r>
            <a:r>
              <a:rPr lang="en-US" sz="300" dirty="0" smtClean="0">
                <a:solidFill>
                  <a:srgbClr val="666E76"/>
                </a:solidFill>
                <a:ea typeface="Verdana"/>
                <a:cs typeface="Arial" panose="020B0604020202020204" pitchFamily="34" charset="0"/>
              </a:rPr>
              <a:t>•</a:t>
            </a:r>
            <a:r>
              <a:rPr lang="en-US" sz="300" dirty="0" smtClean="0">
                <a:solidFill>
                  <a:srgbClr val="666E76"/>
                </a:solidFill>
                <a:ea typeface="Verdana"/>
                <a:cs typeface="Verdana"/>
              </a:rPr>
              <a:t> All Rights Reserved</a:t>
            </a:r>
            <a:endParaRPr lang="en-US" sz="300" b="1" dirty="0" smtClean="0">
              <a:solidFill>
                <a:srgbClr val="666E76"/>
              </a:solidFill>
            </a:endParaRPr>
          </a:p>
        </p:txBody>
      </p:sp>
      <p:sp>
        <p:nvSpPr>
          <p:cNvPr id="11" name="TextBox 10"/>
          <p:cNvSpPr txBox="1"/>
          <p:nvPr/>
        </p:nvSpPr>
        <p:spPr bwMode="gray">
          <a:xfrm>
            <a:off x="4001574" y="6142284"/>
            <a:ext cx="485458" cy="46166"/>
          </a:xfrm>
          <a:prstGeom prst="rect">
            <a:avLst/>
          </a:prstGeom>
          <a:noFill/>
        </p:spPr>
        <p:txBody>
          <a:bodyPr wrap="square" lIns="0" tIns="0" rIns="0" bIns="0" rtlCol="0">
            <a:spAutoFit/>
          </a:bodyPr>
          <a:lstStyle/>
          <a:p>
            <a:pPr algn="r" defTabSz="640060">
              <a:defRPr/>
            </a:pPr>
            <a:r>
              <a:rPr lang="en-US" sz="300" b="1" dirty="0" smtClean="0">
                <a:solidFill>
                  <a:srgbClr val="666E76"/>
                </a:solidFill>
              </a:rPr>
              <a:t>eab.com</a:t>
            </a:r>
          </a:p>
        </p:txBody>
      </p:sp>
      <p:sp>
        <p:nvSpPr>
          <p:cNvPr id="12" name="Slide Number Placeholder 5"/>
          <p:cNvSpPr txBox="1">
            <a:spLocks/>
          </p:cNvSpPr>
          <p:nvPr/>
        </p:nvSpPr>
        <p:spPr bwMode="gray">
          <a:xfrm>
            <a:off x="2271962" y="6132490"/>
            <a:ext cx="256677" cy="76944"/>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fld id="{D1524D41-16DC-4D92-9EF9-071B213BE0F5}" type="slidenum">
              <a:rPr lang="en-US" sz="500" smtClean="0">
                <a:solidFill>
                  <a:srgbClr val="333E48"/>
                </a:solidFill>
              </a:rPr>
              <a:pPr/>
              <a:t>‹#›</a:t>
            </a:fld>
            <a:endParaRPr lang="en-US" sz="500" dirty="0">
              <a:solidFill>
                <a:srgbClr val="333E48"/>
              </a:solidFill>
            </a:endParaRPr>
          </a:p>
        </p:txBody>
      </p:sp>
      <p:sp>
        <p:nvSpPr>
          <p:cNvPr id="2" name="Title Placeholder 1"/>
          <p:cNvSpPr>
            <a:spLocks noGrp="1"/>
          </p:cNvSpPr>
          <p:nvPr>
            <p:ph type="title"/>
          </p:nvPr>
        </p:nvSpPr>
        <p:spPr bwMode="gray">
          <a:xfrm>
            <a:off x="316707" y="441374"/>
            <a:ext cx="4166207" cy="200055"/>
          </a:xfrm>
          <a:prstGeom prst="rect">
            <a:avLst/>
          </a:prstGeom>
        </p:spPr>
        <p:txBody>
          <a:bodyPr vert="horz" wrap="square" lIns="0" tIns="0" rIns="0" bIns="0" rtlCol="0" anchor="b">
            <a:spAutoFit/>
          </a:bodyPr>
          <a:lstStyle/>
          <a:p>
            <a:r>
              <a:rPr lang="en-US" dirty="0" smtClean="0"/>
              <a:t>Page Title – Rockwell 20pt Regular, Title Case</a:t>
            </a:r>
            <a:endParaRPr lang="en-US" dirty="0"/>
          </a:p>
        </p:txBody>
      </p:sp>
    </p:spTree>
    <p:extLst>
      <p:ext uri="{BB962C8B-B14F-4D97-AF65-F5344CB8AC3E}">
        <p14:creationId xmlns:p14="http://schemas.microsoft.com/office/powerpoint/2010/main" val="175115810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iming>
    <p:tnLst>
      <p:par>
        <p:cTn id="1" dur="indefinite" restart="never" nodeType="tmRoot"/>
      </p:par>
    </p:tnLst>
  </p:timing>
  <p:hf hdr="0" ftr="0" dt="0"/>
  <p:txStyles>
    <p:titleStyle>
      <a:lvl1pPr algn="l" defTabSz="640060" rtl="0" eaLnBrk="1" latinLnBrk="0" hangingPunct="1">
        <a:lnSpc>
          <a:spcPct val="100000"/>
        </a:lnSpc>
        <a:spcBef>
          <a:spcPct val="0"/>
        </a:spcBef>
        <a:buNone/>
        <a:defRPr sz="1300" b="0" kern="1200" spc="31" baseline="0">
          <a:solidFill>
            <a:schemeClr val="accent5"/>
          </a:solidFill>
          <a:latin typeface="+mj-lt"/>
          <a:ea typeface="+mj-ea"/>
          <a:cs typeface="+mj-cs"/>
        </a:defRPr>
      </a:lvl1pPr>
    </p:titleStyle>
    <p:bodyStyle>
      <a:lvl1pPr marL="70806" indent="-70806" algn="l" defTabSz="640060" rtl="0" eaLnBrk="1" latinLnBrk="0" hangingPunct="1">
        <a:spcBef>
          <a:spcPts val="314"/>
        </a:spcBef>
        <a:buClr>
          <a:schemeClr val="tx1"/>
        </a:buClr>
        <a:buFont typeface="Arial" pitchFamily="34" charset="0"/>
        <a:buChar char="•"/>
        <a:defRPr sz="600" kern="1200">
          <a:solidFill>
            <a:schemeClr val="tx1"/>
          </a:solidFill>
          <a:latin typeface="+mn-lt"/>
          <a:ea typeface="+mn-ea"/>
          <a:cs typeface="+mn-cs"/>
        </a:defRPr>
      </a:lvl1pPr>
      <a:lvl2pPr marL="144604" indent="-73798" algn="l" defTabSz="640060" rtl="0" eaLnBrk="1" latinLnBrk="0" hangingPunct="1">
        <a:spcBef>
          <a:spcPts val="314"/>
        </a:spcBef>
        <a:buClr>
          <a:schemeClr val="tx1"/>
        </a:buClr>
        <a:buFont typeface="Arial" pitchFamily="34" charset="0"/>
        <a:buChar char="–"/>
        <a:defRPr sz="600" kern="1200">
          <a:solidFill>
            <a:schemeClr val="tx1"/>
          </a:solidFill>
          <a:latin typeface="+mn-lt"/>
          <a:ea typeface="+mn-ea"/>
          <a:cs typeface="+mn-cs"/>
        </a:defRPr>
      </a:lvl2pPr>
      <a:lvl3pPr marL="215410" indent="-70806" algn="l" defTabSz="640060" rtl="0" eaLnBrk="1" latinLnBrk="0" hangingPunct="1">
        <a:spcBef>
          <a:spcPts val="314"/>
        </a:spcBef>
        <a:buClr>
          <a:schemeClr val="tx1"/>
        </a:buClr>
        <a:buFont typeface="Arial" pitchFamily="34" charset="0"/>
        <a:buChar char="•"/>
        <a:defRPr sz="600" kern="1200">
          <a:solidFill>
            <a:schemeClr val="tx1"/>
          </a:solidFill>
          <a:latin typeface="+mn-lt"/>
          <a:ea typeface="+mn-ea"/>
          <a:cs typeface="+mn-cs"/>
        </a:defRPr>
      </a:lvl3pPr>
      <a:lvl4pPr marL="288211" indent="-72801" algn="l" defTabSz="640060" rtl="0" eaLnBrk="1" latinLnBrk="0" hangingPunct="1">
        <a:spcBef>
          <a:spcPts val="314"/>
        </a:spcBef>
        <a:buClr>
          <a:schemeClr val="tx1"/>
        </a:buClr>
        <a:buFont typeface="Arial" pitchFamily="34" charset="0"/>
        <a:buChar char="–"/>
        <a:defRPr sz="600" kern="1200">
          <a:solidFill>
            <a:schemeClr val="tx1"/>
          </a:solidFill>
          <a:latin typeface="+mn-lt"/>
          <a:ea typeface="+mn-ea"/>
          <a:cs typeface="+mn-cs"/>
        </a:defRPr>
      </a:lvl4pPr>
      <a:lvl5pPr marL="359016" indent="-70806" algn="l" defTabSz="640060" rtl="0" eaLnBrk="1" latinLnBrk="0" hangingPunct="1">
        <a:spcBef>
          <a:spcPts val="314"/>
        </a:spcBef>
        <a:buClr>
          <a:schemeClr val="tx1"/>
        </a:buClr>
        <a:buFont typeface="Arial" pitchFamily="34" charset="0"/>
        <a:buChar char="•"/>
        <a:defRPr sz="600" kern="1200" baseline="0">
          <a:solidFill>
            <a:schemeClr val="tx1"/>
          </a:solidFill>
          <a:latin typeface="+mn-lt"/>
          <a:ea typeface="+mn-ea"/>
          <a:cs typeface="+mn-cs"/>
        </a:defRPr>
      </a:lvl5pPr>
      <a:lvl6pPr marL="430820" indent="-69809" algn="l" defTabSz="640060" rtl="0" eaLnBrk="1" latinLnBrk="0" hangingPunct="1">
        <a:spcBef>
          <a:spcPts val="314"/>
        </a:spcBef>
        <a:buClr>
          <a:schemeClr val="tx1"/>
        </a:buClr>
        <a:buFont typeface="Arial" panose="020B0604020202020204" pitchFamily="34" charset="0"/>
        <a:buChar char="–"/>
        <a:defRPr sz="600" kern="1200">
          <a:solidFill>
            <a:schemeClr val="tx1"/>
          </a:solidFill>
          <a:latin typeface="+mn-lt"/>
          <a:ea typeface="+mn-ea"/>
          <a:cs typeface="+mn-cs"/>
        </a:defRPr>
      </a:lvl6pPr>
      <a:lvl7pPr marL="500628" indent="-67814" algn="l" defTabSz="640060" rtl="0" eaLnBrk="1" latinLnBrk="0" hangingPunct="1">
        <a:spcBef>
          <a:spcPts val="314"/>
        </a:spcBef>
        <a:buClr>
          <a:schemeClr val="tx1"/>
        </a:buClr>
        <a:buFont typeface="Arial" pitchFamily="34" charset="0"/>
        <a:buChar char="•"/>
        <a:defRPr sz="600" kern="1200">
          <a:solidFill>
            <a:schemeClr val="tx1"/>
          </a:solidFill>
          <a:latin typeface="+mn-lt"/>
          <a:ea typeface="+mn-ea"/>
          <a:cs typeface="+mn-cs"/>
        </a:defRPr>
      </a:lvl7pPr>
      <a:lvl8pPr marL="574426" indent="-72801" algn="l" defTabSz="640060" rtl="0" eaLnBrk="1" latinLnBrk="0" hangingPunct="1">
        <a:spcBef>
          <a:spcPts val="314"/>
        </a:spcBef>
        <a:buClr>
          <a:schemeClr val="tx1"/>
        </a:buClr>
        <a:buFont typeface="Arial" pitchFamily="34" charset="0"/>
        <a:buChar char="–"/>
        <a:defRPr sz="600" kern="1200">
          <a:solidFill>
            <a:schemeClr val="tx1"/>
          </a:solidFill>
          <a:latin typeface="+mn-lt"/>
          <a:ea typeface="+mn-ea"/>
          <a:cs typeface="+mn-cs"/>
        </a:defRPr>
      </a:lvl8pPr>
      <a:lvl9pPr marL="647227" indent="-72801" algn="l" defTabSz="640060" rtl="0" eaLnBrk="1" latinLnBrk="0" hangingPunct="1">
        <a:spcBef>
          <a:spcPts val="314"/>
        </a:spcBef>
        <a:buClr>
          <a:schemeClr val="tx1"/>
        </a:buClr>
        <a:buFont typeface="Arial" pitchFamily="34" charset="0"/>
        <a:buChar char="•"/>
        <a:defRPr sz="600" kern="1200" baseline="0">
          <a:solidFill>
            <a:schemeClr val="tx1"/>
          </a:solidFill>
          <a:latin typeface="+mn-lt"/>
          <a:ea typeface="+mn-ea"/>
          <a:cs typeface="+mn-cs"/>
        </a:defRPr>
      </a:lvl9pPr>
    </p:bodyStyle>
    <p:otherStyle>
      <a:defPPr>
        <a:defRPr lang="en-US"/>
      </a:defPPr>
      <a:lvl1pPr marL="0" algn="l" defTabSz="402098" rtl="0" eaLnBrk="1" latinLnBrk="0" hangingPunct="1">
        <a:spcBef>
          <a:spcPts val="188"/>
        </a:spcBef>
        <a:defRPr sz="500" kern="1200">
          <a:solidFill>
            <a:schemeClr val="tx1"/>
          </a:solidFill>
          <a:latin typeface="+mn-lt"/>
          <a:ea typeface="+mn-ea"/>
          <a:cs typeface="+mn-cs"/>
        </a:defRPr>
      </a:lvl1pPr>
      <a:lvl2pPr marL="71803" indent="-71803" algn="l" defTabSz="402098" rtl="0" eaLnBrk="1" latinLnBrk="0" hangingPunct="1">
        <a:spcBef>
          <a:spcPts val="188"/>
        </a:spcBef>
        <a:buSzPct val="100000"/>
        <a:buFont typeface="Arial" panose="020B0604020202020204" pitchFamily="34" charset="0"/>
        <a:buChar char="•"/>
        <a:defRPr sz="500" kern="1200">
          <a:solidFill>
            <a:schemeClr val="tx1"/>
          </a:solidFill>
          <a:latin typeface="+mn-lt"/>
          <a:ea typeface="+mn-ea"/>
          <a:cs typeface="+mn-cs"/>
        </a:defRPr>
      </a:lvl2pPr>
      <a:lvl3pPr marL="143607" indent="-71803" algn="l" defTabSz="402098" rtl="0" eaLnBrk="1" latinLnBrk="0" hangingPunct="1">
        <a:spcBef>
          <a:spcPts val="188"/>
        </a:spcBef>
        <a:buSzPct val="100000"/>
        <a:buFont typeface="Verdana" panose="020B0604030504040204" pitchFamily="34" charset="0"/>
        <a:buChar char="–"/>
        <a:defRPr sz="500" kern="1200">
          <a:solidFill>
            <a:schemeClr val="tx1"/>
          </a:solidFill>
          <a:latin typeface="+mn-lt"/>
          <a:ea typeface="+mn-ea"/>
          <a:cs typeface="+mn-cs"/>
        </a:defRPr>
      </a:lvl3pPr>
      <a:lvl4pPr marL="215410" indent="-71803" algn="l" defTabSz="402098" rtl="0" eaLnBrk="1" latinLnBrk="0" hangingPunct="1">
        <a:spcBef>
          <a:spcPts val="188"/>
        </a:spcBef>
        <a:buSzPct val="100000"/>
        <a:buFont typeface="Arial" panose="020B0604020202020204" pitchFamily="34" charset="0"/>
        <a:buChar char="•"/>
        <a:defRPr sz="500" kern="1200">
          <a:solidFill>
            <a:schemeClr val="tx1"/>
          </a:solidFill>
          <a:latin typeface="+mn-lt"/>
          <a:ea typeface="+mn-ea"/>
          <a:cs typeface="+mn-cs"/>
        </a:defRPr>
      </a:lvl4pPr>
      <a:lvl5pPr marL="287213" indent="-71803" algn="l" defTabSz="402098" rtl="0" eaLnBrk="1" latinLnBrk="0" hangingPunct="1">
        <a:spcBef>
          <a:spcPts val="188"/>
        </a:spcBef>
        <a:buSzPct val="100000"/>
        <a:buFont typeface="Verdana" panose="020B0604030504040204" pitchFamily="34" charset="0"/>
        <a:buChar char="–"/>
        <a:defRPr sz="500" kern="1200">
          <a:solidFill>
            <a:schemeClr val="tx1"/>
          </a:solidFill>
          <a:latin typeface="+mn-lt"/>
          <a:ea typeface="+mn-ea"/>
          <a:cs typeface="+mn-cs"/>
        </a:defRPr>
      </a:lvl5pPr>
      <a:lvl6pPr marL="359016" indent="-71803" algn="l" defTabSz="402098" rtl="0" eaLnBrk="1" latinLnBrk="0" hangingPunct="1">
        <a:spcBef>
          <a:spcPts val="188"/>
        </a:spcBef>
        <a:buSzPct val="100000"/>
        <a:buFont typeface="Arial" panose="020B0604020202020204" pitchFamily="34" charset="0"/>
        <a:buChar char="•"/>
        <a:defRPr sz="500" kern="1200">
          <a:solidFill>
            <a:schemeClr val="tx1"/>
          </a:solidFill>
          <a:latin typeface="+mn-lt"/>
          <a:ea typeface="+mn-ea"/>
          <a:cs typeface="+mn-cs"/>
        </a:defRPr>
      </a:lvl6pPr>
      <a:lvl7pPr marL="430820" indent="-71803" algn="l" defTabSz="402098" rtl="0" eaLnBrk="1" latinLnBrk="0" hangingPunct="1">
        <a:spcBef>
          <a:spcPts val="188"/>
        </a:spcBef>
        <a:buSzPct val="100000"/>
        <a:buFont typeface="Verdana" panose="020B0604030504040204" pitchFamily="34" charset="0"/>
        <a:buChar char="–"/>
        <a:defRPr sz="500" kern="1200">
          <a:solidFill>
            <a:schemeClr val="tx1"/>
          </a:solidFill>
          <a:latin typeface="+mn-lt"/>
          <a:ea typeface="+mn-ea"/>
          <a:cs typeface="+mn-cs"/>
        </a:defRPr>
      </a:lvl7pPr>
      <a:lvl8pPr marL="502623" indent="-71803" algn="l" defTabSz="402098" rtl="0" eaLnBrk="1" latinLnBrk="0" hangingPunct="1">
        <a:spcBef>
          <a:spcPts val="188"/>
        </a:spcBef>
        <a:buSzPct val="100000"/>
        <a:buFont typeface="Arial" panose="020B0604020202020204" pitchFamily="34" charset="0"/>
        <a:buChar char="•"/>
        <a:defRPr sz="500" kern="1200">
          <a:solidFill>
            <a:schemeClr val="tx1"/>
          </a:solidFill>
          <a:latin typeface="+mn-lt"/>
          <a:ea typeface="+mn-ea"/>
          <a:cs typeface="+mn-cs"/>
        </a:defRPr>
      </a:lvl8pPr>
      <a:lvl9pPr marL="574426" indent="-71803" algn="l" defTabSz="402098" rtl="0" eaLnBrk="1" latinLnBrk="0" hangingPunct="1">
        <a:spcBef>
          <a:spcPts val="188"/>
        </a:spcBef>
        <a:buSzPct val="100000"/>
        <a:buFont typeface="Verdana" panose="020B0604030504040204" pitchFamily="34" charset="0"/>
        <a:buChar char="–"/>
        <a:defRPr sz="5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23" userDrawn="1">
          <p15:clr>
            <a:srgbClr val="C35EA4"/>
          </p15:clr>
        </p15:guide>
        <p15:guide id="2" pos="4572" userDrawn="1">
          <p15:clr>
            <a:srgbClr val="C35EA4"/>
          </p15:clr>
        </p15:guide>
        <p15:guide id="3" orient="horz" pos="6014" userDrawn="1">
          <p15:clr>
            <a:srgbClr val="C35EA4"/>
          </p15:clr>
        </p15:guide>
        <p15:guide id="4" orient="horz" pos="287" userDrawn="1">
          <p15:clr>
            <a:srgbClr val="C35E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2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a:xfrm>
            <a:off x="639626" y="2283952"/>
            <a:ext cx="3466707" cy="584775"/>
          </a:xfrm>
        </p:spPr>
        <p:txBody>
          <a:bodyPr/>
          <a:lstStyle/>
          <a:p>
            <a:r>
              <a:rPr lang="en-US" dirty="0" smtClean="0"/>
              <a:t>Research Fact Sheet Template</a:t>
            </a:r>
            <a:endParaRPr lang="en-US" dirty="0"/>
          </a:p>
        </p:txBody>
      </p:sp>
      <p:sp>
        <p:nvSpPr>
          <p:cNvPr id="3" name="Text Placeholder 2"/>
          <p:cNvSpPr>
            <a:spLocks noGrp="1"/>
          </p:cNvSpPr>
          <p:nvPr>
            <p:ph type="body" sz="quarter" idx="16"/>
          </p:nvPr>
        </p:nvSpPr>
        <p:spPr bwMode="gray">
          <a:xfrm>
            <a:off x="639626" y="3015704"/>
            <a:ext cx="3247465" cy="276999"/>
          </a:xfrm>
        </p:spPr>
        <p:txBody>
          <a:bodyPr/>
          <a:lstStyle/>
          <a:p>
            <a:r>
              <a:rPr lang="en-US" dirty="0" smtClean="0"/>
              <a:t>A Guide for Creating a Compelling One-Pager to Communicate the Value of Research</a:t>
            </a:r>
            <a:endParaRPr lang="en-US" dirty="0"/>
          </a:p>
        </p:txBody>
      </p:sp>
      <p:sp>
        <p:nvSpPr>
          <p:cNvPr id="4" name="Text Placeholder 3"/>
          <p:cNvSpPr>
            <a:spLocks noGrp="1"/>
          </p:cNvSpPr>
          <p:nvPr>
            <p:ph type="body" sz="quarter" idx="17"/>
          </p:nvPr>
        </p:nvSpPr>
        <p:spPr bwMode="gray"/>
        <p:txBody>
          <a:bodyPr/>
          <a:lstStyle/>
          <a:p>
            <a:r>
              <a:rPr lang="en-US" dirty="0" smtClean="0"/>
              <a:t>University Research Forum</a:t>
            </a:r>
            <a:endParaRPr lang="en-US" dirty="0"/>
          </a:p>
        </p:txBody>
      </p:sp>
      <p:sp>
        <p:nvSpPr>
          <p:cNvPr id="6" name="TextBox 5"/>
          <p:cNvSpPr txBox="1"/>
          <p:nvPr/>
        </p:nvSpPr>
        <p:spPr bwMode="gray">
          <a:xfrm>
            <a:off x="3327161" y="455613"/>
            <a:ext cx="1066800" cy="746358"/>
          </a:xfrm>
          <a:prstGeom prst="rect">
            <a:avLst/>
          </a:prstGeom>
          <a:noFill/>
        </p:spPr>
        <p:txBody>
          <a:bodyPr wrap="square" lIns="0" tIns="0" rIns="0" bIns="0" rtlCol="0">
            <a:spAutoFit/>
          </a:bodyPr>
          <a:lstStyle/>
          <a:p>
            <a:pPr>
              <a:spcBef>
                <a:spcPts val="500"/>
              </a:spcBef>
            </a:pPr>
            <a:r>
              <a:rPr lang="en-US" sz="600" b="1" dirty="0" smtClean="0"/>
              <a:t>Who Should Read</a:t>
            </a:r>
          </a:p>
          <a:p>
            <a:pPr>
              <a:spcBef>
                <a:spcPts val="500"/>
              </a:spcBef>
            </a:pPr>
            <a:r>
              <a:rPr lang="en-US" sz="600" dirty="0" smtClean="0"/>
              <a:t>Chief Research Officers and Their </a:t>
            </a:r>
            <a:r>
              <a:rPr lang="en-US" sz="600" dirty="0"/>
              <a:t>C</a:t>
            </a:r>
            <a:r>
              <a:rPr lang="en-US" sz="600" dirty="0" smtClean="0"/>
              <a:t>ommunications </a:t>
            </a:r>
            <a:r>
              <a:rPr lang="en-US" sz="600" dirty="0"/>
              <a:t>S</a:t>
            </a:r>
            <a:r>
              <a:rPr lang="en-US" sz="600" dirty="0" smtClean="0"/>
              <a:t>taff</a:t>
            </a:r>
          </a:p>
          <a:p>
            <a:pPr>
              <a:spcBef>
                <a:spcPts val="500"/>
              </a:spcBef>
            </a:pPr>
            <a:r>
              <a:rPr lang="en-US" sz="600" dirty="0" smtClean="0"/>
              <a:t>Departmental and Central Communications Staff</a:t>
            </a:r>
          </a:p>
          <a:p>
            <a:pPr>
              <a:spcBef>
                <a:spcPts val="500"/>
              </a:spcBef>
            </a:pPr>
            <a:r>
              <a:rPr lang="en-US" sz="600" dirty="0" smtClean="0"/>
              <a:t>Research Faculty</a:t>
            </a:r>
          </a:p>
        </p:txBody>
      </p:sp>
      <p:cxnSp>
        <p:nvCxnSpPr>
          <p:cNvPr id="7" name="Straight Connector 6"/>
          <p:cNvCxnSpPr/>
          <p:nvPr/>
        </p:nvCxnSpPr>
        <p:spPr bwMode="gray">
          <a:xfrm flipV="1">
            <a:off x="3327161" y="573983"/>
            <a:ext cx="1058940" cy="2116"/>
          </a:xfrm>
          <a:prstGeom prst="line">
            <a:avLst/>
          </a:prstGeom>
          <a:ln w="6350">
            <a:solidFill>
              <a:schemeClr val="accent5"/>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bwMode="gray">
          <a:xfrm>
            <a:off x="409476" y="4302761"/>
            <a:ext cx="3977640" cy="1381896"/>
          </a:xfrm>
          <a:prstGeom prst="rect">
            <a:avLst/>
          </a:prstGeom>
          <a:solidFill>
            <a:schemeClr val="bg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chemeClr val="bg1"/>
              </a:solidFill>
            </a:endParaRPr>
          </a:p>
        </p:txBody>
      </p:sp>
      <p:cxnSp>
        <p:nvCxnSpPr>
          <p:cNvPr id="22" name="Straight Connector 21"/>
          <p:cNvCxnSpPr/>
          <p:nvPr/>
        </p:nvCxnSpPr>
        <p:spPr bwMode="gray">
          <a:xfrm>
            <a:off x="657553" y="4312156"/>
            <a:ext cx="3730752" cy="0"/>
          </a:xfrm>
          <a:prstGeom prst="line">
            <a:avLst/>
          </a:prstGeom>
          <a:ln w="19050">
            <a:solidFill>
              <a:schemeClr val="accent5"/>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bwMode="gray">
          <a:xfrm>
            <a:off x="653071" y="4306041"/>
            <a:ext cx="1833943" cy="168987"/>
          </a:xfrm>
          <a:prstGeom prst="rect">
            <a:avLst/>
          </a:prstGeom>
          <a:solidFill>
            <a:schemeClr val="accent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noFill/>
            </a:endParaRPr>
          </a:p>
        </p:txBody>
      </p:sp>
      <p:sp>
        <p:nvSpPr>
          <p:cNvPr id="24" name="TextBox 23"/>
          <p:cNvSpPr txBox="1"/>
          <p:nvPr/>
        </p:nvSpPr>
        <p:spPr bwMode="gray">
          <a:xfrm>
            <a:off x="696917" y="4328979"/>
            <a:ext cx="1746250" cy="123111"/>
          </a:xfrm>
          <a:prstGeom prst="rect">
            <a:avLst/>
          </a:prstGeom>
          <a:noFill/>
        </p:spPr>
        <p:txBody>
          <a:bodyPr wrap="square" lIns="0" tIns="0" rIns="0" bIns="0" rtlCol="0">
            <a:spAutoFit/>
          </a:bodyPr>
          <a:lstStyle/>
          <a:p>
            <a:pPr>
              <a:spcBef>
                <a:spcPts val="500"/>
              </a:spcBef>
            </a:pPr>
            <a:r>
              <a:rPr lang="en-US" sz="800" b="1" dirty="0" smtClean="0">
                <a:solidFill>
                  <a:schemeClr val="bg1"/>
                </a:solidFill>
              </a:rPr>
              <a:t>Four Ways to Use This Tool</a:t>
            </a:r>
          </a:p>
        </p:txBody>
      </p:sp>
      <p:sp>
        <p:nvSpPr>
          <p:cNvPr id="25" name="TextBox 24"/>
          <p:cNvSpPr txBox="1"/>
          <p:nvPr/>
        </p:nvSpPr>
        <p:spPr bwMode="gray">
          <a:xfrm>
            <a:off x="653071" y="4527255"/>
            <a:ext cx="3703654" cy="1054135"/>
          </a:xfrm>
          <a:prstGeom prst="rect">
            <a:avLst/>
          </a:prstGeom>
          <a:noFill/>
        </p:spPr>
        <p:txBody>
          <a:bodyPr wrap="square" lIns="0" tIns="0" rIns="0" bIns="0" rtlCol="0">
            <a:spAutoFit/>
          </a:bodyPr>
          <a:lstStyle/>
          <a:p>
            <a:pPr marL="182880" indent="-182880">
              <a:spcBef>
                <a:spcPts val="500"/>
              </a:spcBef>
              <a:buFont typeface="+mj-lt"/>
              <a:buAutoNum type="arabicPeriod"/>
            </a:pPr>
            <a:r>
              <a:rPr lang="en-US" sz="700" dirty="0"/>
              <a:t>Develop </a:t>
            </a:r>
            <a:r>
              <a:rPr lang="en-US" sz="700" dirty="0" smtClean="0"/>
              <a:t>one-page </a:t>
            </a:r>
            <a:r>
              <a:rPr lang="en-US" sz="700" dirty="0"/>
              <a:t>fact sheets </a:t>
            </a:r>
            <a:r>
              <a:rPr lang="en-US" sz="700" dirty="0" smtClean="0"/>
              <a:t>that concisely communicate the </a:t>
            </a:r>
            <a:r>
              <a:rPr lang="en-US" sz="700" dirty="0"/>
              <a:t>value and impact of university research </a:t>
            </a:r>
            <a:r>
              <a:rPr lang="en-US" sz="700" dirty="0" smtClean="0"/>
              <a:t>on the local community</a:t>
            </a:r>
            <a:endParaRPr lang="en-US" sz="700" dirty="0"/>
          </a:p>
          <a:p>
            <a:pPr marL="182880" indent="-182880">
              <a:spcBef>
                <a:spcPts val="500"/>
              </a:spcBef>
              <a:buFont typeface="+mj-lt"/>
              <a:buAutoNum type="arabicPeriod"/>
            </a:pPr>
            <a:r>
              <a:rPr lang="en-US" sz="700" dirty="0" smtClean="0"/>
              <a:t>Provide colleagues with </a:t>
            </a:r>
            <a:r>
              <a:rPr lang="en-US" sz="700" dirty="0"/>
              <a:t>an easy-to-distribute </a:t>
            </a:r>
            <a:r>
              <a:rPr lang="en-US" sz="700" dirty="0" smtClean="0"/>
              <a:t>resource to leverage when speaking about the importance of university research to key stakeholders</a:t>
            </a:r>
          </a:p>
          <a:p>
            <a:pPr marL="182880" indent="-182880">
              <a:spcBef>
                <a:spcPts val="500"/>
              </a:spcBef>
              <a:buFont typeface="+mj-lt"/>
              <a:buAutoNum type="arabicPeriod"/>
            </a:pPr>
            <a:r>
              <a:rPr lang="en-US" sz="700" dirty="0" smtClean="0"/>
              <a:t>Create standardized communications material to </a:t>
            </a:r>
            <a:r>
              <a:rPr lang="en-US" sz="700" dirty="0"/>
              <a:t>ensure consistent </a:t>
            </a:r>
            <a:r>
              <a:rPr lang="en-US" sz="700" dirty="0" smtClean="0"/>
              <a:t>branding across staff</a:t>
            </a:r>
            <a:endParaRPr lang="en-US" sz="700" dirty="0"/>
          </a:p>
          <a:p>
            <a:pPr marL="182880" indent="-182880">
              <a:spcBef>
                <a:spcPts val="500"/>
              </a:spcBef>
              <a:buFont typeface="+mj-lt"/>
              <a:buAutoNum type="arabicPeriod"/>
            </a:pPr>
            <a:r>
              <a:rPr lang="en-US" sz="700" dirty="0" smtClean="0"/>
              <a:t>Compile </a:t>
            </a:r>
            <a:r>
              <a:rPr lang="en-US" sz="700" dirty="0"/>
              <a:t>a </a:t>
            </a:r>
            <a:r>
              <a:rPr lang="en-US" sz="700" dirty="0" smtClean="0"/>
              <a:t>content library on university research to use for </a:t>
            </a:r>
            <a:r>
              <a:rPr lang="en-US" sz="700" dirty="0"/>
              <a:t>future communications initiatives</a:t>
            </a:r>
          </a:p>
        </p:txBody>
      </p:sp>
      <p:sp>
        <p:nvSpPr>
          <p:cNvPr id="26" name="Isosceles Triangle 25"/>
          <p:cNvSpPr/>
          <p:nvPr/>
        </p:nvSpPr>
        <p:spPr bwMode="gray">
          <a:xfrm rot="5400000" flipH="1">
            <a:off x="397154" y="4313264"/>
            <a:ext cx="178666" cy="154022"/>
          </a:xfrm>
          <a:prstGeom prst="triangle">
            <a:avLst/>
          </a:prstGeom>
          <a:solidFill>
            <a:schemeClr val="accent6"/>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6185794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29"/>
          </p:nvPr>
        </p:nvSpPr>
        <p:spPr/>
        <p:txBody>
          <a:bodyPr/>
          <a:lstStyle/>
          <a:p>
            <a:r>
              <a:rPr lang="en-US" dirty="0" smtClean="0"/>
              <a:t>Template Overview</a:t>
            </a:r>
            <a:endParaRPr lang="en-US" dirty="0"/>
          </a:p>
        </p:txBody>
      </p:sp>
      <p:sp>
        <p:nvSpPr>
          <p:cNvPr id="4" name="Text Placeholder 3"/>
          <p:cNvSpPr>
            <a:spLocks noGrp="1"/>
          </p:cNvSpPr>
          <p:nvPr>
            <p:ph type="body" sz="quarter" idx="43"/>
          </p:nvPr>
        </p:nvSpPr>
        <p:spPr>
          <a:xfrm>
            <a:off x="3042734" y="5946517"/>
            <a:ext cx="1440180" cy="92333"/>
          </a:xfrm>
        </p:spPr>
        <p:txBody>
          <a:bodyPr/>
          <a:lstStyle/>
          <a:p>
            <a:r>
              <a:rPr lang="en-US" dirty="0" smtClean="0"/>
              <a:t>Source: EAB interviews and analysis; Louisiana State University, available at www.lsu.edu/researchworks/factsheets.php. </a:t>
            </a:r>
            <a:endParaRPr lang="en-US" dirty="0"/>
          </a:p>
        </p:txBody>
      </p:sp>
      <p:sp>
        <p:nvSpPr>
          <p:cNvPr id="6" name="Title 5"/>
          <p:cNvSpPr>
            <a:spLocks noGrp="1"/>
          </p:cNvSpPr>
          <p:nvPr>
            <p:ph type="title"/>
          </p:nvPr>
        </p:nvSpPr>
        <p:spPr>
          <a:xfrm>
            <a:off x="316707" y="441375"/>
            <a:ext cx="4166207" cy="200055"/>
          </a:xfrm>
        </p:spPr>
        <p:txBody>
          <a:bodyPr/>
          <a:lstStyle/>
          <a:p>
            <a:r>
              <a:rPr lang="en-US" dirty="0" smtClean="0"/>
              <a:t>Research Fact Sheets</a:t>
            </a:r>
            <a:endParaRPr lang="en-US" dirty="0"/>
          </a:p>
        </p:txBody>
      </p:sp>
      <p:sp>
        <p:nvSpPr>
          <p:cNvPr id="8" name="TextBox 7"/>
          <p:cNvSpPr txBox="1"/>
          <p:nvPr/>
        </p:nvSpPr>
        <p:spPr bwMode="gray">
          <a:xfrm>
            <a:off x="316534" y="753319"/>
            <a:ext cx="4189630" cy="4308872"/>
          </a:xfrm>
          <a:prstGeom prst="rect">
            <a:avLst/>
          </a:prstGeom>
          <a:noFill/>
        </p:spPr>
        <p:txBody>
          <a:bodyPr wrap="square" lIns="0" tIns="0" rIns="0" bIns="0" rtlCol="0">
            <a:spAutoFit/>
          </a:bodyPr>
          <a:lstStyle/>
          <a:p>
            <a:pPr defTabSz="640040"/>
            <a:r>
              <a:rPr lang="en-US" sz="700" dirty="0" smtClean="0">
                <a:solidFill>
                  <a:srgbClr val="333E48"/>
                </a:solidFill>
              </a:rPr>
              <a:t>Given changing funding patterns, institutions need to better articulate the value of university research to a broad group of stakeholders. This includes boards, legislators, and the general public. These stakeholders often do not have the time or interest to sift through long research articles or reports, and they often do not understand research jargon. These audiences care about the practical impact that university research has on local communities.</a:t>
            </a:r>
          </a:p>
          <a:p>
            <a:pPr defTabSz="640040"/>
            <a:endParaRPr lang="en-US" sz="700" dirty="0">
              <a:solidFill>
                <a:srgbClr val="333E48"/>
              </a:solidFill>
            </a:endParaRPr>
          </a:p>
          <a:p>
            <a:pPr defTabSz="640040"/>
            <a:r>
              <a:rPr lang="en-US" sz="700" dirty="0" smtClean="0">
                <a:solidFill>
                  <a:srgbClr val="333E48"/>
                </a:solidFill>
              </a:rPr>
              <a:t>To better engage these stakeholders, institutions should provide them with materials that are clear, concise, and engaging. Furthermore, this content should demonstrate the impact of research in a way that is understandable, relevant, and valuable to these audiences.</a:t>
            </a:r>
          </a:p>
          <a:p>
            <a:pPr defTabSz="640040"/>
            <a:endParaRPr lang="en-US" sz="700" dirty="0" smtClean="0">
              <a:solidFill>
                <a:srgbClr val="333E48"/>
              </a:solidFill>
            </a:endParaRPr>
          </a:p>
          <a:p>
            <a:pPr defTabSz="640040"/>
            <a:r>
              <a:rPr lang="en-US" sz="700" b="1" dirty="0" smtClean="0">
                <a:solidFill>
                  <a:srgbClr val="333E48"/>
                </a:solidFill>
              </a:rPr>
              <a:t>How to Use This Template</a:t>
            </a:r>
            <a:endParaRPr lang="en-US" sz="700" b="1" dirty="0">
              <a:solidFill>
                <a:srgbClr val="333E48"/>
              </a:solidFill>
            </a:endParaRPr>
          </a:p>
          <a:p>
            <a:pPr defTabSz="640040"/>
            <a:endParaRPr lang="en-US" sz="700" b="1" dirty="0" smtClean="0">
              <a:solidFill>
                <a:srgbClr val="333E48"/>
              </a:solidFill>
            </a:endParaRPr>
          </a:p>
          <a:p>
            <a:pPr defTabSz="640040"/>
            <a:r>
              <a:rPr lang="en-US" sz="700" dirty="0" smtClean="0">
                <a:solidFill>
                  <a:srgbClr val="333E48"/>
                </a:solidFill>
              </a:rPr>
              <a:t>Research communications staff can use this Research Fact Sheet Template and accompanying worksheet to identify a research area to profile, gather the necessary data and information, and create a customizable, one-page fact sheet that articulates a community problem and shows the impact of university research on the solution. </a:t>
            </a:r>
          </a:p>
          <a:p>
            <a:pPr defTabSz="640040"/>
            <a:endParaRPr lang="en-US" sz="700" dirty="0">
              <a:solidFill>
                <a:srgbClr val="333E48"/>
              </a:solidFill>
            </a:endParaRPr>
          </a:p>
          <a:p>
            <a:pPr defTabSz="640040"/>
            <a:r>
              <a:rPr lang="en-US" sz="700" dirty="0" smtClean="0">
                <a:solidFill>
                  <a:srgbClr val="333E48"/>
                </a:solidFill>
              </a:rPr>
              <a:t>This template is based on Louisiana State University’s Fact Sheets, which can be found on LSU’s Research Works website (www.lsu.edu/researchworks/factsheets.php). </a:t>
            </a:r>
          </a:p>
          <a:p>
            <a:pPr defTabSz="640040"/>
            <a:endParaRPr lang="en-US" sz="700" dirty="0">
              <a:solidFill>
                <a:srgbClr val="333E48"/>
              </a:solidFill>
            </a:endParaRPr>
          </a:p>
          <a:p>
            <a:pPr defTabSz="640040"/>
            <a:r>
              <a:rPr lang="en-US" sz="700" dirty="0" smtClean="0">
                <a:solidFill>
                  <a:srgbClr val="333E48"/>
                </a:solidFill>
              </a:rPr>
              <a:t>After creating fact sheets, research communicators should distribute them to the appropriate stakeholders, post them on their research website for easy download, and share them via other communication channels, such as social media. </a:t>
            </a:r>
          </a:p>
          <a:p>
            <a:pPr defTabSz="640040"/>
            <a:endParaRPr lang="en-US" sz="700" b="1" dirty="0" smtClean="0">
              <a:solidFill>
                <a:srgbClr val="333E48"/>
              </a:solidFill>
            </a:endParaRPr>
          </a:p>
          <a:p>
            <a:pPr defTabSz="640040"/>
            <a:r>
              <a:rPr lang="en-US" sz="700" b="1" dirty="0" smtClean="0">
                <a:solidFill>
                  <a:srgbClr val="333E48"/>
                </a:solidFill>
              </a:rPr>
              <a:t>Tool 1: Planning Worksheet</a:t>
            </a:r>
          </a:p>
          <a:p>
            <a:pPr defTabSz="640040"/>
            <a:endParaRPr lang="en-US" sz="700" b="1" u="sng" dirty="0">
              <a:solidFill>
                <a:srgbClr val="333E48"/>
              </a:solidFill>
            </a:endParaRPr>
          </a:p>
          <a:p>
            <a:pPr defTabSz="640040"/>
            <a:r>
              <a:rPr lang="en-US" sz="700" dirty="0" smtClean="0">
                <a:solidFill>
                  <a:srgbClr val="333E48"/>
                </a:solidFill>
              </a:rPr>
              <a:t>Before completing the Research Fact Sheet Template, you need to complete some pre-planning. This preliminary worksheet guides you through a series of questions that will help you conceptualize and frame the community problem, identify the desired audience(s), pinpoint relevant research that addresses the problem, and articulate the impact of that research in a meaningful way. After completing the worksheet, you will have acquired all of the data and information you need to fill in the template. </a:t>
            </a:r>
            <a:br>
              <a:rPr lang="en-US" sz="700" dirty="0" smtClean="0">
                <a:solidFill>
                  <a:srgbClr val="333E48"/>
                </a:solidFill>
              </a:rPr>
            </a:br>
            <a:endParaRPr lang="en-US" sz="700" dirty="0">
              <a:solidFill>
                <a:srgbClr val="333E48"/>
              </a:solidFill>
            </a:endParaRPr>
          </a:p>
          <a:p>
            <a:pPr defTabSz="640040"/>
            <a:r>
              <a:rPr lang="en-US" sz="700" b="1" dirty="0" smtClean="0">
                <a:solidFill>
                  <a:srgbClr val="333E48"/>
                </a:solidFill>
              </a:rPr>
              <a:t>Tool 2: Fact Sheet Template</a:t>
            </a:r>
          </a:p>
          <a:p>
            <a:pPr defTabSz="640040"/>
            <a:endParaRPr lang="en-US" sz="700" b="1" dirty="0">
              <a:solidFill>
                <a:srgbClr val="333E48"/>
              </a:solidFill>
            </a:endParaRPr>
          </a:p>
          <a:p>
            <a:pPr defTabSz="640040"/>
            <a:r>
              <a:rPr lang="en-US" sz="700" dirty="0" smtClean="0">
                <a:solidFill>
                  <a:srgbClr val="333E48"/>
                </a:solidFill>
              </a:rPr>
              <a:t>After completing the planning worksheet, you can start incorporating the relevant statistics and content into the template. Notably, this template is simply intended as a starting point for developing a one-page resource– you can and should customize as you see fit. We provide some recommendations and strategies for doing so on pages 6 and 7.</a:t>
            </a:r>
          </a:p>
        </p:txBody>
      </p:sp>
    </p:spTree>
    <p:extLst>
      <p:ext uri="{BB962C8B-B14F-4D97-AF65-F5344CB8AC3E}">
        <p14:creationId xmlns:p14="http://schemas.microsoft.com/office/powerpoint/2010/main" val="7026118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Planning </a:t>
            </a:r>
            <a:r>
              <a:rPr lang="en-US" dirty="0" smtClean="0"/>
              <a:t>Worksheet</a:t>
            </a:r>
            <a:endParaRPr lang="en-US" dirty="0"/>
          </a:p>
        </p:txBody>
      </p:sp>
      <p:graphicFrame>
        <p:nvGraphicFramePr>
          <p:cNvPr id="14" name="Table 13"/>
          <p:cNvGraphicFramePr>
            <a:graphicFrameLocks noGrp="1"/>
          </p:cNvGraphicFramePr>
          <p:nvPr>
            <p:extLst>
              <p:ext uri="{D42A27DB-BD31-4B8C-83A1-F6EECF244321}">
                <p14:modId xmlns:p14="http://schemas.microsoft.com/office/powerpoint/2010/main" val="2069631166"/>
              </p:ext>
            </p:extLst>
          </p:nvPr>
        </p:nvGraphicFramePr>
        <p:xfrm>
          <a:off x="308863" y="1119218"/>
          <a:ext cx="4174051" cy="4937452"/>
        </p:xfrm>
        <a:graphic>
          <a:graphicData uri="http://schemas.openxmlformats.org/drawingml/2006/table">
            <a:tbl>
              <a:tblPr firstRow="1" bandRow="1">
                <a:tableStyleId>{7DF18680-E054-41AD-8BC1-D1AEF772440D}</a:tableStyleId>
              </a:tblPr>
              <a:tblGrid>
                <a:gridCol w="4174051"/>
              </a:tblGrid>
              <a:tr h="228376">
                <a:tc>
                  <a:txBody>
                    <a:bodyPr/>
                    <a:lstStyle/>
                    <a:p>
                      <a:pPr defTabSz="640040">
                        <a:spcBef>
                          <a:spcPts val="314"/>
                        </a:spcBef>
                      </a:pPr>
                      <a:r>
                        <a:rPr lang="en-US" sz="500" b="1" dirty="0" smtClean="0">
                          <a:solidFill>
                            <a:srgbClr val="FFFFFF"/>
                          </a:solidFill>
                          <a:effectLst/>
                          <a:latin typeface="Verdana"/>
                          <a:ea typeface="Verdana"/>
                          <a:cs typeface="Times New Roman"/>
                        </a:rPr>
                        <a:t>1. </a:t>
                      </a:r>
                      <a:r>
                        <a:rPr lang="en-US" sz="500" b="1" dirty="0" smtClean="0">
                          <a:solidFill>
                            <a:schemeClr val="bg1"/>
                          </a:solidFill>
                          <a:effectLst/>
                          <a:latin typeface="+mn-lt"/>
                          <a:ea typeface="+mn-ea"/>
                          <a:cs typeface="+mn-cs"/>
                        </a:rPr>
                        <a:t>Conceptualizing the</a:t>
                      </a:r>
                      <a:r>
                        <a:rPr lang="en-US" sz="500" b="1" baseline="0" dirty="0" smtClean="0">
                          <a:solidFill>
                            <a:schemeClr val="bg1"/>
                          </a:solidFill>
                          <a:effectLst/>
                          <a:latin typeface="+mn-lt"/>
                          <a:ea typeface="+mn-ea"/>
                          <a:cs typeface="+mn-cs"/>
                        </a:rPr>
                        <a:t> Problem</a:t>
                      </a:r>
                      <a:endParaRPr lang="en-US" sz="500" u="sng" dirty="0">
                        <a:solidFill>
                          <a:schemeClr val="bg1"/>
                        </a:solidFill>
                      </a:endParaRPr>
                    </a:p>
                  </a:txBody>
                  <a:tcPr marL="42358" marR="42358" marT="0" marB="0" anchor="ctr"/>
                </a:tc>
              </a:tr>
              <a:tr h="289763">
                <a:tc>
                  <a:txBody>
                    <a:bodyPr/>
                    <a:lstStyle/>
                    <a:p>
                      <a:pPr marL="0" marR="0" indent="0" algn="l" defTabSz="640080" rtl="0" eaLnBrk="1" fontAlgn="auto" latinLnBrk="0" hangingPunct="1">
                        <a:lnSpc>
                          <a:spcPct val="120000"/>
                        </a:lnSpc>
                        <a:spcBef>
                          <a:spcPts val="0"/>
                        </a:spcBef>
                        <a:spcAft>
                          <a:spcPts val="0"/>
                        </a:spcAft>
                        <a:buClrTx/>
                        <a:buSzTx/>
                        <a:buFontTx/>
                        <a:buNone/>
                        <a:tabLst/>
                        <a:defRPr/>
                      </a:pPr>
                      <a:r>
                        <a:rPr lang="en-US" sz="500" dirty="0" smtClean="0">
                          <a:solidFill>
                            <a:srgbClr val="4F5861"/>
                          </a:solidFill>
                          <a:effectLst/>
                          <a:latin typeface="+mn-lt"/>
                          <a:ea typeface="Verdana"/>
                          <a:cs typeface="Times New Roman"/>
                        </a:rPr>
                        <a:t>What is a community problem</a:t>
                      </a:r>
                      <a:r>
                        <a:rPr lang="en-US" sz="500" baseline="0" dirty="0" smtClean="0">
                          <a:solidFill>
                            <a:srgbClr val="4F5861"/>
                          </a:solidFill>
                          <a:effectLst/>
                          <a:latin typeface="+mn-lt"/>
                          <a:ea typeface="Verdana"/>
                          <a:cs typeface="Times New Roman"/>
                        </a:rPr>
                        <a:t> that your institution is uniquely positioned to address? (e.g. flooding, deforestation, diabetes, invasive species)</a:t>
                      </a:r>
                      <a:endParaRPr lang="en-US" sz="500" dirty="0" smtClean="0">
                        <a:solidFill>
                          <a:srgbClr val="4F5861"/>
                        </a:solidFill>
                        <a:effectLst/>
                        <a:latin typeface="+mn-lt"/>
                        <a:ea typeface="Verdana"/>
                        <a:cs typeface="Times New Roman"/>
                      </a:endParaRPr>
                    </a:p>
                  </a:txBody>
                  <a:tcPr marL="42358" marR="42358" marT="0" marB="0" anchor="ctr"/>
                </a:tc>
              </a:tr>
              <a:tr h="519376">
                <a:tc>
                  <a:txBody>
                    <a:bodyPr/>
                    <a:lstStyle/>
                    <a:p>
                      <a:pPr marL="0" marR="0">
                        <a:lnSpc>
                          <a:spcPct val="100000"/>
                        </a:lnSpc>
                        <a:spcBef>
                          <a:spcPts val="800"/>
                        </a:spcBef>
                        <a:spcAft>
                          <a:spcPts val="0"/>
                        </a:spcAft>
                      </a:pPr>
                      <a:endParaRPr lang="en-US" sz="500" dirty="0" smtClean="0">
                        <a:solidFill>
                          <a:srgbClr val="4F5861"/>
                        </a:solidFill>
                        <a:effectLst/>
                        <a:latin typeface="+mn-lt"/>
                        <a:ea typeface="Verdana"/>
                        <a:cs typeface="Times New Roman"/>
                      </a:endParaRPr>
                    </a:p>
                    <a:p>
                      <a:pPr marL="0" marR="0">
                        <a:lnSpc>
                          <a:spcPct val="100000"/>
                        </a:lnSpc>
                        <a:spcBef>
                          <a:spcPts val="800"/>
                        </a:spcBef>
                        <a:spcAft>
                          <a:spcPts val="0"/>
                        </a:spcAft>
                      </a:pPr>
                      <a:endParaRPr lang="en-US" sz="500" dirty="0" smtClean="0">
                        <a:solidFill>
                          <a:srgbClr val="4F5861"/>
                        </a:solidFill>
                        <a:effectLst/>
                        <a:latin typeface="+mn-lt"/>
                        <a:ea typeface="Verdana"/>
                        <a:cs typeface="Times New Roman"/>
                      </a:endParaRPr>
                    </a:p>
                    <a:p>
                      <a:pPr marL="0" marR="0">
                        <a:lnSpc>
                          <a:spcPct val="100000"/>
                        </a:lnSpc>
                        <a:spcBef>
                          <a:spcPts val="800"/>
                        </a:spcBef>
                        <a:spcAft>
                          <a:spcPts val="0"/>
                        </a:spcAft>
                      </a:pPr>
                      <a:endParaRPr lang="en-US" sz="500" dirty="0" smtClean="0">
                        <a:solidFill>
                          <a:srgbClr val="4F5861"/>
                        </a:solidFill>
                        <a:effectLst/>
                        <a:latin typeface="+mn-lt"/>
                        <a:ea typeface="Verdana"/>
                        <a:cs typeface="Times New Roman"/>
                      </a:endParaRPr>
                    </a:p>
                  </a:txBody>
                  <a:tcPr marL="42358" marR="42358" marT="0" marB="0" anchor="ctr"/>
                </a:tc>
              </a:tr>
              <a:tr h="934389">
                <a:tc>
                  <a:txBody>
                    <a:bodyPr/>
                    <a:lstStyle/>
                    <a:p>
                      <a:pPr marL="0" marR="0" indent="0" algn="l" defTabSz="640080" rtl="0" eaLnBrk="1" fontAlgn="auto" latinLnBrk="0" hangingPunct="1">
                        <a:lnSpc>
                          <a:spcPct val="120000"/>
                        </a:lnSpc>
                        <a:spcBef>
                          <a:spcPts val="0"/>
                        </a:spcBef>
                        <a:spcAft>
                          <a:spcPts val="0"/>
                        </a:spcAft>
                        <a:buClrTx/>
                        <a:buSzTx/>
                        <a:buFontTx/>
                        <a:buNone/>
                        <a:tabLst/>
                        <a:defRPr/>
                      </a:pPr>
                      <a:r>
                        <a:rPr lang="en-US" sz="500" dirty="0" smtClean="0">
                          <a:solidFill>
                            <a:srgbClr val="4F5861"/>
                          </a:solidFill>
                          <a:effectLst/>
                          <a:latin typeface="+mn-lt"/>
                          <a:ea typeface="Verdana"/>
                          <a:cs typeface="Times New Roman"/>
                        </a:rPr>
                        <a:t>What data and statistics are</a:t>
                      </a:r>
                      <a:r>
                        <a:rPr lang="en-US" sz="500" baseline="0" dirty="0" smtClean="0">
                          <a:solidFill>
                            <a:srgbClr val="4F5861"/>
                          </a:solidFill>
                          <a:effectLst/>
                          <a:latin typeface="+mn-lt"/>
                          <a:ea typeface="Verdana"/>
                          <a:cs typeface="Times New Roman"/>
                        </a:rPr>
                        <a:t> available to illustrate the problem and its negative impact on the community?</a:t>
                      </a:r>
                    </a:p>
                    <a:p>
                      <a:pPr marL="117475" marR="0" indent="-117475" algn="l" defTabSz="640080" rtl="0" eaLnBrk="1" fontAlgn="auto" latinLnBrk="0" hangingPunct="1">
                        <a:lnSpc>
                          <a:spcPct val="120000"/>
                        </a:lnSpc>
                        <a:spcBef>
                          <a:spcPts val="500"/>
                        </a:spcBef>
                        <a:spcAft>
                          <a:spcPts val="0"/>
                        </a:spcAft>
                        <a:buClrTx/>
                        <a:buSzTx/>
                        <a:buFont typeface="Arial" panose="020B0604020202020204" pitchFamily="34" charset="0"/>
                        <a:buChar char="•"/>
                        <a:tabLst/>
                        <a:defRPr/>
                      </a:pPr>
                      <a:r>
                        <a:rPr lang="en-US" sz="500" baseline="0" dirty="0" smtClean="0">
                          <a:solidFill>
                            <a:srgbClr val="4F5861"/>
                          </a:solidFill>
                          <a:effectLst/>
                          <a:latin typeface="+mn-lt"/>
                          <a:ea typeface="Verdana"/>
                          <a:cs typeface="Times New Roman"/>
                        </a:rPr>
                        <a:t>Think in practical terms (e.g. jobs lost, lives affected, land lost, economic cost)</a:t>
                      </a:r>
                    </a:p>
                    <a:p>
                      <a:pPr marL="117475" marR="0" indent="-117475" algn="l" defTabSz="640080" rtl="0" eaLnBrk="1" fontAlgn="auto" latinLnBrk="0" hangingPunct="1">
                        <a:lnSpc>
                          <a:spcPct val="120000"/>
                        </a:lnSpc>
                        <a:spcBef>
                          <a:spcPts val="500"/>
                        </a:spcBef>
                        <a:spcAft>
                          <a:spcPts val="0"/>
                        </a:spcAft>
                        <a:buClrTx/>
                        <a:buSzTx/>
                        <a:buFont typeface="Arial" panose="020B0604020202020204" pitchFamily="34" charset="0"/>
                        <a:buChar char="•"/>
                        <a:tabLst/>
                        <a:defRPr/>
                      </a:pPr>
                      <a:r>
                        <a:rPr lang="en-US" sz="500" baseline="0" dirty="0" smtClean="0">
                          <a:solidFill>
                            <a:srgbClr val="4F5861"/>
                          </a:solidFill>
                          <a:effectLst/>
                          <a:latin typeface="+mn-lt"/>
                          <a:ea typeface="Verdana"/>
                          <a:cs typeface="Times New Roman"/>
                        </a:rPr>
                        <a:t>Think in terms of frequency (e.g. daily, weekly, monthly, annually)</a:t>
                      </a:r>
                    </a:p>
                    <a:p>
                      <a:pPr marL="117475" marR="0" indent="-117475" algn="l" defTabSz="640080" rtl="0" eaLnBrk="1" fontAlgn="auto" latinLnBrk="0" hangingPunct="1">
                        <a:lnSpc>
                          <a:spcPct val="120000"/>
                        </a:lnSpc>
                        <a:spcBef>
                          <a:spcPts val="500"/>
                        </a:spcBef>
                        <a:spcAft>
                          <a:spcPts val="0"/>
                        </a:spcAft>
                        <a:buClrTx/>
                        <a:buSzTx/>
                        <a:buFont typeface="Arial" panose="020B0604020202020204" pitchFamily="34" charset="0"/>
                        <a:buChar char="•"/>
                        <a:tabLst/>
                        <a:defRPr/>
                      </a:pPr>
                      <a:r>
                        <a:rPr lang="en-US" sz="500" baseline="0" dirty="0" smtClean="0">
                          <a:solidFill>
                            <a:srgbClr val="4F5861"/>
                          </a:solidFill>
                          <a:effectLst/>
                          <a:latin typeface="+mn-lt"/>
                          <a:ea typeface="Verdana"/>
                          <a:cs typeface="Times New Roman"/>
                        </a:rPr>
                        <a:t>Think in terms of acceleration (e.g. Is the problem getting worse? Has the problem intensified?)</a:t>
                      </a:r>
                    </a:p>
                    <a:p>
                      <a:pPr marL="117475" marR="0" indent="-117475" algn="l" defTabSz="640080" rtl="0" eaLnBrk="1" fontAlgn="auto" latinLnBrk="0" hangingPunct="1">
                        <a:lnSpc>
                          <a:spcPct val="120000"/>
                        </a:lnSpc>
                        <a:spcBef>
                          <a:spcPts val="500"/>
                        </a:spcBef>
                        <a:spcAft>
                          <a:spcPts val="0"/>
                        </a:spcAft>
                        <a:buClrTx/>
                        <a:buSzTx/>
                        <a:buFont typeface="Arial" panose="020B0604020202020204" pitchFamily="34" charset="0"/>
                        <a:buChar char="•"/>
                        <a:tabLst/>
                        <a:defRPr/>
                      </a:pPr>
                      <a:r>
                        <a:rPr lang="en-US" sz="500" baseline="0" dirty="0" smtClean="0">
                          <a:solidFill>
                            <a:srgbClr val="4F5861"/>
                          </a:solidFill>
                          <a:effectLst/>
                          <a:latin typeface="+mn-lt"/>
                          <a:ea typeface="Verdana"/>
                          <a:cs typeface="Times New Roman"/>
                        </a:rPr>
                        <a:t>Think in terms of what could be lost if the problem is not solved (e.g. loss of revenue, dwindling resources)</a:t>
                      </a:r>
                    </a:p>
                    <a:p>
                      <a:pPr marL="117475" marR="0" indent="-117475" algn="l" defTabSz="640080" rtl="0" eaLnBrk="1" fontAlgn="auto" latinLnBrk="0" hangingPunct="1">
                        <a:lnSpc>
                          <a:spcPct val="120000"/>
                        </a:lnSpc>
                        <a:spcBef>
                          <a:spcPts val="500"/>
                        </a:spcBef>
                        <a:spcAft>
                          <a:spcPts val="0"/>
                        </a:spcAft>
                        <a:buClrTx/>
                        <a:buSzTx/>
                        <a:buFont typeface="Arial" panose="020B0604020202020204" pitchFamily="34" charset="0"/>
                        <a:buChar char="•"/>
                        <a:tabLst/>
                        <a:defRPr/>
                      </a:pPr>
                      <a:r>
                        <a:rPr lang="en-US" sz="500" baseline="0" dirty="0" smtClean="0">
                          <a:solidFill>
                            <a:srgbClr val="4F5861"/>
                          </a:solidFill>
                          <a:effectLst/>
                          <a:latin typeface="+mn-lt"/>
                          <a:ea typeface="Verdana"/>
                          <a:cs typeface="Times New Roman"/>
                        </a:rPr>
                        <a:t>Think in terms of whether your community is worse-off than others (e.g. higher at-risk rate, poorer performance)</a:t>
                      </a:r>
                    </a:p>
                  </a:txBody>
                  <a:tcPr marL="42358" marR="42358" marT="0" marB="0" anchor="ctr"/>
                </a:tc>
              </a:tr>
              <a:tr h="1557078">
                <a:tc>
                  <a:txBody>
                    <a:bodyPr/>
                    <a:lstStyle/>
                    <a:p>
                      <a:pPr marL="0" marR="0">
                        <a:lnSpc>
                          <a:spcPct val="100000"/>
                        </a:lnSpc>
                        <a:spcBef>
                          <a:spcPts val="800"/>
                        </a:spcBef>
                        <a:spcAft>
                          <a:spcPts val="0"/>
                        </a:spcAft>
                      </a:pPr>
                      <a:endParaRPr lang="en-US" sz="500" dirty="0" smtClean="0">
                        <a:solidFill>
                          <a:srgbClr val="4F5861"/>
                        </a:solidFill>
                        <a:effectLst/>
                        <a:latin typeface="+mn-lt"/>
                        <a:ea typeface="Verdana"/>
                        <a:cs typeface="Times New Roman"/>
                      </a:endParaRPr>
                    </a:p>
                    <a:p>
                      <a:pPr marL="0" marR="0">
                        <a:lnSpc>
                          <a:spcPct val="100000"/>
                        </a:lnSpc>
                        <a:spcBef>
                          <a:spcPts val="800"/>
                        </a:spcBef>
                        <a:spcAft>
                          <a:spcPts val="0"/>
                        </a:spcAft>
                      </a:pPr>
                      <a:endParaRPr lang="en-US" sz="500" dirty="0" smtClean="0">
                        <a:solidFill>
                          <a:srgbClr val="4F5861"/>
                        </a:solidFill>
                        <a:effectLst/>
                        <a:latin typeface="+mn-lt"/>
                        <a:ea typeface="Verdana"/>
                        <a:cs typeface="Times New Roman"/>
                      </a:endParaRPr>
                    </a:p>
                    <a:p>
                      <a:pPr marL="0" marR="0">
                        <a:lnSpc>
                          <a:spcPct val="100000"/>
                        </a:lnSpc>
                        <a:spcBef>
                          <a:spcPts val="800"/>
                        </a:spcBef>
                        <a:spcAft>
                          <a:spcPts val="0"/>
                        </a:spcAft>
                      </a:pPr>
                      <a:endParaRPr lang="en-US" sz="500" dirty="0" smtClean="0">
                        <a:solidFill>
                          <a:srgbClr val="4F5861"/>
                        </a:solidFill>
                        <a:effectLst/>
                        <a:latin typeface="+mn-lt"/>
                        <a:ea typeface="Verdana"/>
                        <a:cs typeface="Times New Roman"/>
                      </a:endParaRPr>
                    </a:p>
                    <a:p>
                      <a:pPr marL="0" marR="0">
                        <a:lnSpc>
                          <a:spcPct val="100000"/>
                        </a:lnSpc>
                        <a:spcBef>
                          <a:spcPts val="800"/>
                        </a:spcBef>
                        <a:spcAft>
                          <a:spcPts val="0"/>
                        </a:spcAft>
                      </a:pPr>
                      <a:endParaRPr lang="en-US" sz="500" dirty="0" smtClean="0">
                        <a:solidFill>
                          <a:srgbClr val="4F5861"/>
                        </a:solidFill>
                        <a:effectLst/>
                        <a:latin typeface="+mn-lt"/>
                        <a:ea typeface="Verdana"/>
                        <a:cs typeface="Times New Roman"/>
                      </a:endParaRPr>
                    </a:p>
                    <a:p>
                      <a:pPr marL="0" marR="0">
                        <a:lnSpc>
                          <a:spcPct val="100000"/>
                        </a:lnSpc>
                        <a:spcBef>
                          <a:spcPts val="800"/>
                        </a:spcBef>
                        <a:spcAft>
                          <a:spcPts val="0"/>
                        </a:spcAft>
                      </a:pPr>
                      <a:endParaRPr lang="en-US" sz="500" dirty="0" smtClean="0">
                        <a:solidFill>
                          <a:srgbClr val="4F5861"/>
                        </a:solidFill>
                        <a:effectLst/>
                        <a:latin typeface="+mn-lt"/>
                        <a:ea typeface="Verdana"/>
                        <a:cs typeface="Times New Roman"/>
                      </a:endParaRPr>
                    </a:p>
                    <a:p>
                      <a:pPr marL="0" marR="0">
                        <a:lnSpc>
                          <a:spcPct val="100000"/>
                        </a:lnSpc>
                        <a:spcBef>
                          <a:spcPts val="800"/>
                        </a:spcBef>
                        <a:spcAft>
                          <a:spcPts val="0"/>
                        </a:spcAft>
                      </a:pPr>
                      <a:endParaRPr lang="en-US" sz="500" dirty="0" smtClean="0">
                        <a:solidFill>
                          <a:srgbClr val="4F5861"/>
                        </a:solidFill>
                        <a:effectLst/>
                        <a:latin typeface="+mn-lt"/>
                        <a:ea typeface="Verdana"/>
                        <a:cs typeface="Times New Roman"/>
                      </a:endParaRPr>
                    </a:p>
                    <a:p>
                      <a:pPr marL="0" marR="0">
                        <a:lnSpc>
                          <a:spcPct val="100000"/>
                        </a:lnSpc>
                        <a:spcBef>
                          <a:spcPts val="800"/>
                        </a:spcBef>
                        <a:spcAft>
                          <a:spcPts val="0"/>
                        </a:spcAft>
                      </a:pPr>
                      <a:endParaRPr lang="en-US" sz="500" dirty="0" smtClean="0">
                        <a:solidFill>
                          <a:srgbClr val="4F5861"/>
                        </a:solidFill>
                        <a:effectLst/>
                        <a:latin typeface="+mn-lt"/>
                        <a:ea typeface="Verdana"/>
                        <a:cs typeface="Times New Roman"/>
                      </a:endParaRPr>
                    </a:p>
                    <a:p>
                      <a:pPr marL="0" marR="0">
                        <a:lnSpc>
                          <a:spcPct val="100000"/>
                        </a:lnSpc>
                        <a:spcBef>
                          <a:spcPts val="800"/>
                        </a:spcBef>
                        <a:spcAft>
                          <a:spcPts val="0"/>
                        </a:spcAft>
                      </a:pPr>
                      <a:endParaRPr lang="en-US" sz="500" dirty="0" smtClean="0">
                        <a:solidFill>
                          <a:srgbClr val="4F5861"/>
                        </a:solidFill>
                        <a:effectLst/>
                        <a:latin typeface="+mn-lt"/>
                        <a:ea typeface="Verdana"/>
                        <a:cs typeface="Times New Roman"/>
                      </a:endParaRPr>
                    </a:p>
                    <a:p>
                      <a:pPr marL="0" marR="0">
                        <a:lnSpc>
                          <a:spcPct val="100000"/>
                        </a:lnSpc>
                        <a:spcBef>
                          <a:spcPts val="800"/>
                        </a:spcBef>
                        <a:spcAft>
                          <a:spcPts val="0"/>
                        </a:spcAft>
                      </a:pPr>
                      <a:endParaRPr lang="en-US" sz="500" dirty="0">
                        <a:solidFill>
                          <a:srgbClr val="4F5861"/>
                        </a:solidFill>
                        <a:effectLst/>
                        <a:latin typeface="+mn-lt"/>
                        <a:ea typeface="Verdana"/>
                        <a:cs typeface="Times New Roman"/>
                      </a:endParaRPr>
                    </a:p>
                  </a:txBody>
                  <a:tcPr marL="42358" marR="42358" marT="0" marB="0" anchor="ctr"/>
                </a:tc>
              </a:tr>
              <a:tr h="341670">
                <a:tc>
                  <a:txBody>
                    <a:bodyPr/>
                    <a:lstStyle/>
                    <a:p>
                      <a:pPr marL="0" marR="0" indent="0" algn="l" defTabSz="640080" rtl="0" eaLnBrk="1" fontAlgn="auto" latinLnBrk="0" hangingPunct="1">
                        <a:lnSpc>
                          <a:spcPct val="120000"/>
                        </a:lnSpc>
                        <a:spcBef>
                          <a:spcPts val="0"/>
                        </a:spcBef>
                        <a:spcAft>
                          <a:spcPts val="0"/>
                        </a:spcAft>
                        <a:buClrTx/>
                        <a:buSzTx/>
                        <a:buFontTx/>
                        <a:buNone/>
                        <a:tabLst/>
                        <a:defRPr/>
                      </a:pPr>
                      <a:r>
                        <a:rPr lang="en-US" sz="500" dirty="0" smtClean="0">
                          <a:solidFill>
                            <a:srgbClr val="4F5861"/>
                          </a:solidFill>
                          <a:effectLst/>
                          <a:latin typeface="+mn-lt"/>
                          <a:ea typeface="Verdana"/>
                          <a:cs typeface="Times New Roman"/>
                        </a:rPr>
                        <a:t>What data and statistics are available to illustrate stakeholder opinions of the problem and its significance? (e.g. public opinion polls, market research,</a:t>
                      </a:r>
                      <a:r>
                        <a:rPr lang="en-US" sz="500" baseline="0" dirty="0" smtClean="0">
                          <a:solidFill>
                            <a:srgbClr val="4F5861"/>
                          </a:solidFill>
                          <a:effectLst/>
                          <a:latin typeface="+mn-lt"/>
                          <a:ea typeface="Verdana"/>
                          <a:cs typeface="Times New Roman"/>
                        </a:rPr>
                        <a:t> community surveys)</a:t>
                      </a:r>
                      <a:endParaRPr lang="en-US" sz="500" dirty="0" smtClean="0">
                        <a:solidFill>
                          <a:srgbClr val="4F5861"/>
                        </a:solidFill>
                        <a:effectLst/>
                        <a:latin typeface="+mn-lt"/>
                        <a:ea typeface="Verdana"/>
                        <a:cs typeface="Times New Roman"/>
                      </a:endParaRPr>
                    </a:p>
                  </a:txBody>
                  <a:tcPr marL="42358" marR="42358" marT="0" marB="0" anchor="ctr"/>
                </a:tc>
              </a:tr>
              <a:tr h="1008234">
                <a:tc>
                  <a:txBody>
                    <a:bodyPr/>
                    <a:lstStyle/>
                    <a:p>
                      <a:pPr marL="0" marR="0" indent="0" algn="l" defTabSz="640080" rtl="0" eaLnBrk="1" fontAlgn="auto" latinLnBrk="0" hangingPunct="1">
                        <a:lnSpc>
                          <a:spcPct val="200000"/>
                        </a:lnSpc>
                        <a:spcBef>
                          <a:spcPts val="0"/>
                        </a:spcBef>
                        <a:spcAft>
                          <a:spcPts val="0"/>
                        </a:spcAft>
                        <a:buClrTx/>
                        <a:buSzTx/>
                        <a:buFontTx/>
                        <a:buNone/>
                        <a:tabLst/>
                        <a:defRPr/>
                      </a:pPr>
                      <a:endParaRPr lang="en-US" sz="500" dirty="0" smtClean="0">
                        <a:solidFill>
                          <a:srgbClr val="4F5861"/>
                        </a:solidFill>
                        <a:effectLst/>
                        <a:latin typeface="+mn-lt"/>
                        <a:ea typeface="Verdana"/>
                        <a:cs typeface="Times New Roman"/>
                      </a:endParaRPr>
                    </a:p>
                    <a:p>
                      <a:pPr marL="0" marR="0" indent="0" algn="l" defTabSz="640080" rtl="0" eaLnBrk="1" fontAlgn="auto" latinLnBrk="0" hangingPunct="1">
                        <a:lnSpc>
                          <a:spcPct val="200000"/>
                        </a:lnSpc>
                        <a:spcBef>
                          <a:spcPts val="0"/>
                        </a:spcBef>
                        <a:spcAft>
                          <a:spcPts val="0"/>
                        </a:spcAft>
                        <a:buClrTx/>
                        <a:buSzTx/>
                        <a:buFontTx/>
                        <a:buNone/>
                        <a:tabLst/>
                        <a:defRPr/>
                      </a:pPr>
                      <a:endParaRPr lang="en-US" sz="500" dirty="0" smtClean="0">
                        <a:solidFill>
                          <a:srgbClr val="4F5861"/>
                        </a:solidFill>
                        <a:effectLst/>
                        <a:latin typeface="+mn-lt"/>
                        <a:ea typeface="Verdana"/>
                        <a:cs typeface="Times New Roman"/>
                      </a:endParaRPr>
                    </a:p>
                    <a:p>
                      <a:pPr marL="0" marR="0" indent="0" algn="l" defTabSz="640080" rtl="0" eaLnBrk="1" fontAlgn="auto" latinLnBrk="0" hangingPunct="1">
                        <a:lnSpc>
                          <a:spcPct val="200000"/>
                        </a:lnSpc>
                        <a:spcBef>
                          <a:spcPts val="0"/>
                        </a:spcBef>
                        <a:spcAft>
                          <a:spcPts val="0"/>
                        </a:spcAft>
                        <a:buClrTx/>
                        <a:buSzTx/>
                        <a:buFontTx/>
                        <a:buNone/>
                        <a:tabLst/>
                        <a:defRPr/>
                      </a:pPr>
                      <a:endParaRPr lang="en-US" sz="500" dirty="0" smtClean="0">
                        <a:solidFill>
                          <a:srgbClr val="4F5861"/>
                        </a:solidFill>
                        <a:effectLst/>
                        <a:latin typeface="+mn-lt"/>
                        <a:ea typeface="Verdana"/>
                        <a:cs typeface="Times New Roman"/>
                      </a:endParaRPr>
                    </a:p>
                    <a:p>
                      <a:pPr marL="0" marR="0" indent="0" algn="l" defTabSz="640080" rtl="0" eaLnBrk="1" fontAlgn="auto" latinLnBrk="0" hangingPunct="1">
                        <a:lnSpc>
                          <a:spcPct val="200000"/>
                        </a:lnSpc>
                        <a:spcBef>
                          <a:spcPts val="0"/>
                        </a:spcBef>
                        <a:spcAft>
                          <a:spcPts val="0"/>
                        </a:spcAft>
                        <a:buClrTx/>
                        <a:buSzTx/>
                        <a:buFontTx/>
                        <a:buNone/>
                        <a:tabLst/>
                        <a:defRPr/>
                      </a:pPr>
                      <a:endParaRPr lang="en-US" sz="500" dirty="0" smtClean="0">
                        <a:solidFill>
                          <a:srgbClr val="4F5861"/>
                        </a:solidFill>
                        <a:effectLst/>
                        <a:latin typeface="+mn-lt"/>
                        <a:ea typeface="Verdana"/>
                        <a:cs typeface="Times New Roman"/>
                      </a:endParaRPr>
                    </a:p>
                    <a:p>
                      <a:pPr marL="0" marR="0" indent="0" algn="l" defTabSz="640080" rtl="0" eaLnBrk="1" fontAlgn="auto" latinLnBrk="0" hangingPunct="1">
                        <a:lnSpc>
                          <a:spcPct val="200000"/>
                        </a:lnSpc>
                        <a:spcBef>
                          <a:spcPts val="0"/>
                        </a:spcBef>
                        <a:spcAft>
                          <a:spcPts val="0"/>
                        </a:spcAft>
                        <a:buClrTx/>
                        <a:buSzTx/>
                        <a:buFontTx/>
                        <a:buNone/>
                        <a:tabLst/>
                        <a:defRPr/>
                      </a:pPr>
                      <a:endParaRPr lang="en-US" sz="500" dirty="0" smtClean="0">
                        <a:solidFill>
                          <a:srgbClr val="4F5861"/>
                        </a:solidFill>
                        <a:effectLst/>
                        <a:latin typeface="+mn-lt"/>
                        <a:ea typeface="Verdana"/>
                        <a:cs typeface="Times New Roman"/>
                      </a:endParaRPr>
                    </a:p>
                    <a:p>
                      <a:pPr marL="0" marR="0" indent="0" algn="l" defTabSz="640080" rtl="0" eaLnBrk="1" fontAlgn="auto" latinLnBrk="0" hangingPunct="1">
                        <a:lnSpc>
                          <a:spcPct val="200000"/>
                        </a:lnSpc>
                        <a:spcBef>
                          <a:spcPts val="0"/>
                        </a:spcBef>
                        <a:spcAft>
                          <a:spcPts val="0"/>
                        </a:spcAft>
                        <a:buClrTx/>
                        <a:buSzTx/>
                        <a:buFontTx/>
                        <a:buNone/>
                        <a:tabLst/>
                        <a:defRPr/>
                      </a:pPr>
                      <a:endParaRPr lang="en-US" sz="500" dirty="0" smtClean="0">
                        <a:solidFill>
                          <a:srgbClr val="4F5861"/>
                        </a:solidFill>
                        <a:effectLst/>
                        <a:latin typeface="+mn-lt"/>
                        <a:ea typeface="Verdana"/>
                        <a:cs typeface="Times New Roman"/>
                      </a:endParaRPr>
                    </a:p>
                    <a:p>
                      <a:pPr marL="0" marR="0" indent="0" algn="l" defTabSz="640080" rtl="0" eaLnBrk="1" fontAlgn="auto" latinLnBrk="0" hangingPunct="1">
                        <a:lnSpc>
                          <a:spcPct val="200000"/>
                        </a:lnSpc>
                        <a:spcBef>
                          <a:spcPts val="0"/>
                        </a:spcBef>
                        <a:spcAft>
                          <a:spcPts val="0"/>
                        </a:spcAft>
                        <a:buClrTx/>
                        <a:buSzTx/>
                        <a:buFontTx/>
                        <a:buNone/>
                        <a:tabLst/>
                        <a:defRPr/>
                      </a:pPr>
                      <a:endParaRPr lang="en-US" sz="500" dirty="0" smtClean="0">
                        <a:solidFill>
                          <a:srgbClr val="4F5861"/>
                        </a:solidFill>
                        <a:effectLst/>
                        <a:latin typeface="+mn-lt"/>
                        <a:ea typeface="Verdana"/>
                        <a:cs typeface="Times New Roman"/>
                      </a:endParaRPr>
                    </a:p>
                  </a:txBody>
                  <a:tcPr marL="42358" marR="42358" marT="0" marB="0" anchor="ctr"/>
                </a:tc>
              </a:tr>
            </a:tbl>
          </a:graphicData>
        </a:graphic>
      </p:graphicFrame>
      <p:sp>
        <p:nvSpPr>
          <p:cNvPr id="4" name="TextBox 3"/>
          <p:cNvSpPr txBox="1"/>
          <p:nvPr/>
        </p:nvSpPr>
        <p:spPr bwMode="gray">
          <a:xfrm>
            <a:off x="313766" y="743528"/>
            <a:ext cx="4174051" cy="276999"/>
          </a:xfrm>
          <a:prstGeom prst="rect">
            <a:avLst/>
          </a:prstGeom>
          <a:noFill/>
        </p:spPr>
        <p:txBody>
          <a:bodyPr wrap="square" lIns="0" tIns="0" rIns="0" bIns="0" rtlCol="0">
            <a:spAutoFit/>
          </a:bodyPr>
          <a:lstStyle/>
          <a:p>
            <a:pPr defTabSz="640040">
              <a:spcBef>
                <a:spcPts val="314"/>
              </a:spcBef>
            </a:pPr>
            <a:r>
              <a:rPr lang="en-US" sz="600" dirty="0">
                <a:solidFill>
                  <a:srgbClr val="333E48"/>
                </a:solidFill>
              </a:rPr>
              <a:t>Use the </a:t>
            </a:r>
            <a:r>
              <a:rPr lang="en-US" sz="600" dirty="0" smtClean="0">
                <a:solidFill>
                  <a:srgbClr val="333E48"/>
                </a:solidFill>
              </a:rPr>
              <a:t>worksheet below </a:t>
            </a:r>
            <a:r>
              <a:rPr lang="en-US" sz="600" dirty="0">
                <a:solidFill>
                  <a:srgbClr val="333E48"/>
                </a:solidFill>
              </a:rPr>
              <a:t>to </a:t>
            </a:r>
            <a:r>
              <a:rPr lang="en-US" sz="600" dirty="0" smtClean="0">
                <a:solidFill>
                  <a:srgbClr val="333E48"/>
                </a:solidFill>
              </a:rPr>
              <a:t>conceptualize the community problem that the fact sheet will address, identify the goals and audiences for the fact sheet, and pinpoint the relevant institutional research and its impact on the problem. </a:t>
            </a:r>
            <a:endParaRPr lang="en-US" sz="600" dirty="0">
              <a:solidFill>
                <a:srgbClr val="333E48"/>
              </a:solidFill>
            </a:endParaRPr>
          </a:p>
        </p:txBody>
      </p:sp>
      <p:sp>
        <p:nvSpPr>
          <p:cNvPr id="9" name="Text Placeholder 3"/>
          <p:cNvSpPr>
            <a:spLocks noGrp="1"/>
          </p:cNvSpPr>
          <p:nvPr>
            <p:ph type="body" sz="quarter" idx="43"/>
          </p:nvPr>
        </p:nvSpPr>
        <p:spPr>
          <a:xfrm>
            <a:off x="3043921" y="6029341"/>
            <a:ext cx="1440180" cy="46166"/>
          </a:xfrm>
        </p:spPr>
        <p:txBody>
          <a:bodyPr/>
          <a:lstStyle/>
          <a:p>
            <a:r>
              <a:rPr lang="en-US" dirty="0" smtClean="0"/>
              <a:t>Source: EAB interviews and analysis. </a:t>
            </a:r>
            <a:endParaRPr lang="en-US" dirty="0"/>
          </a:p>
        </p:txBody>
      </p:sp>
      <p:sp>
        <p:nvSpPr>
          <p:cNvPr id="2" name="Text Placeholder 1"/>
          <p:cNvSpPr>
            <a:spLocks noGrp="1"/>
          </p:cNvSpPr>
          <p:nvPr>
            <p:ph type="body" sz="quarter" idx="29"/>
          </p:nvPr>
        </p:nvSpPr>
        <p:spPr/>
        <p:txBody>
          <a:bodyPr/>
          <a:lstStyle/>
          <a:p>
            <a:r>
              <a:rPr lang="en-US" dirty="0" smtClean="0"/>
              <a:t>Tool 1</a:t>
            </a:r>
            <a:endParaRPr lang="en-US" dirty="0"/>
          </a:p>
        </p:txBody>
      </p:sp>
    </p:spTree>
    <p:extLst>
      <p:ext uri="{BB962C8B-B14F-4D97-AF65-F5344CB8AC3E}">
        <p14:creationId xmlns:p14="http://schemas.microsoft.com/office/powerpoint/2010/main" val="9503813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Planning Worksheet (Cont.)</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326446815"/>
              </p:ext>
            </p:extLst>
          </p:nvPr>
        </p:nvGraphicFramePr>
        <p:xfrm>
          <a:off x="316707" y="740565"/>
          <a:ext cx="4174051" cy="2589590"/>
        </p:xfrm>
        <a:graphic>
          <a:graphicData uri="http://schemas.openxmlformats.org/drawingml/2006/table">
            <a:tbl>
              <a:tblPr firstRow="1" bandRow="1">
                <a:tableStyleId>{7DF18680-E054-41AD-8BC1-D1AEF772440D}</a:tableStyleId>
              </a:tblPr>
              <a:tblGrid>
                <a:gridCol w="4174051"/>
              </a:tblGrid>
              <a:tr h="235989">
                <a:tc>
                  <a:txBody>
                    <a:bodyPr/>
                    <a:lstStyle/>
                    <a:p>
                      <a:pPr defTabSz="640040">
                        <a:spcBef>
                          <a:spcPts val="314"/>
                        </a:spcBef>
                      </a:pPr>
                      <a:r>
                        <a:rPr lang="en-US" sz="500" b="1" dirty="0" smtClean="0">
                          <a:solidFill>
                            <a:srgbClr val="FFFFFF"/>
                          </a:solidFill>
                          <a:effectLst/>
                          <a:latin typeface="Verdana"/>
                          <a:ea typeface="Verdana"/>
                          <a:cs typeface="Times New Roman"/>
                        </a:rPr>
                        <a:t>2. </a:t>
                      </a:r>
                      <a:r>
                        <a:rPr lang="en-US" sz="500" b="1" dirty="0" smtClean="0">
                          <a:solidFill>
                            <a:schemeClr val="bg1"/>
                          </a:solidFill>
                          <a:effectLst/>
                          <a:latin typeface="+mn-lt"/>
                          <a:ea typeface="+mn-ea"/>
                          <a:cs typeface="+mn-cs"/>
                        </a:rPr>
                        <a:t>Identifying</a:t>
                      </a:r>
                      <a:r>
                        <a:rPr lang="en-US" sz="500" b="1" baseline="0" dirty="0" smtClean="0">
                          <a:solidFill>
                            <a:schemeClr val="bg1"/>
                          </a:solidFill>
                          <a:effectLst/>
                          <a:latin typeface="+mn-lt"/>
                          <a:ea typeface="+mn-ea"/>
                          <a:cs typeface="+mn-cs"/>
                        </a:rPr>
                        <a:t> the </a:t>
                      </a:r>
                      <a:r>
                        <a:rPr lang="en-US" sz="500" b="1" dirty="0" smtClean="0">
                          <a:solidFill>
                            <a:schemeClr val="bg1"/>
                          </a:solidFill>
                          <a:effectLst/>
                          <a:latin typeface="+mn-lt"/>
                          <a:ea typeface="+mn-ea"/>
                          <a:cs typeface="+mn-cs"/>
                        </a:rPr>
                        <a:t>Goals and Audience(s)</a:t>
                      </a:r>
                      <a:endParaRPr lang="en-US" sz="500" u="sng" dirty="0">
                        <a:solidFill>
                          <a:schemeClr val="bg1"/>
                        </a:solidFill>
                      </a:endParaRPr>
                    </a:p>
                  </a:txBody>
                  <a:tcPr marL="42358" marR="42358" marT="0" marB="0" anchor="ctr"/>
                </a:tc>
              </a:tr>
              <a:tr h="299491">
                <a:tc>
                  <a:txBody>
                    <a:bodyPr/>
                    <a:lstStyle/>
                    <a:p>
                      <a:pPr marL="0" marR="0" lvl="0" indent="0" algn="l" defTabSz="402098" rtl="0" eaLnBrk="1" fontAlgn="auto" latinLnBrk="0" hangingPunct="1">
                        <a:lnSpc>
                          <a:spcPct val="120000"/>
                        </a:lnSpc>
                        <a:spcBef>
                          <a:spcPts val="800"/>
                        </a:spcBef>
                        <a:spcAft>
                          <a:spcPts val="0"/>
                        </a:spcAft>
                        <a:buClrTx/>
                        <a:buSzTx/>
                        <a:buFont typeface="+mj-lt"/>
                        <a:buNone/>
                        <a:tabLst/>
                        <a:defRPr/>
                      </a:pPr>
                      <a:r>
                        <a:rPr lang="en-US" sz="500" dirty="0" smtClean="0">
                          <a:solidFill>
                            <a:srgbClr val="4F5861"/>
                          </a:solidFill>
                          <a:effectLst/>
                          <a:latin typeface="+mn-lt"/>
                          <a:ea typeface="Verdana"/>
                          <a:cs typeface="Times New Roman"/>
                        </a:rPr>
                        <a:t>What goals</a:t>
                      </a:r>
                      <a:r>
                        <a:rPr lang="en-US" sz="500" baseline="0" dirty="0" smtClean="0">
                          <a:solidFill>
                            <a:srgbClr val="4F5861"/>
                          </a:solidFill>
                          <a:effectLst/>
                          <a:latin typeface="+mn-lt"/>
                          <a:ea typeface="Verdana"/>
                          <a:cs typeface="Times New Roman"/>
                        </a:rPr>
                        <a:t> do you want to accomplish by creating a fact sheet on this topic? (e.g. attract additional funding, influence a policy decision, alter public perception)</a:t>
                      </a:r>
                      <a:endParaRPr lang="en-US" sz="500" dirty="0" smtClean="0">
                        <a:solidFill>
                          <a:srgbClr val="4F5861"/>
                        </a:solidFill>
                        <a:effectLst/>
                        <a:latin typeface="+mn-lt"/>
                        <a:ea typeface="Verdana"/>
                        <a:cs typeface="Times New Roman"/>
                      </a:endParaRPr>
                    </a:p>
                  </a:txBody>
                  <a:tcPr marL="42358" marR="42358" marT="0" marB="0" anchor="ctr"/>
                </a:tc>
              </a:tr>
              <a:tr h="431800">
                <a:tc>
                  <a:txBody>
                    <a:bodyPr/>
                    <a:lstStyle/>
                    <a:p>
                      <a:pPr marL="0" marR="0">
                        <a:lnSpc>
                          <a:spcPct val="100000"/>
                        </a:lnSpc>
                        <a:spcBef>
                          <a:spcPts val="800"/>
                        </a:spcBef>
                        <a:spcAft>
                          <a:spcPts val="0"/>
                        </a:spcAft>
                      </a:pPr>
                      <a:endParaRPr lang="en-US" sz="500" dirty="0" smtClean="0">
                        <a:solidFill>
                          <a:srgbClr val="4F5861"/>
                        </a:solidFill>
                        <a:effectLst/>
                        <a:latin typeface="+mn-lt"/>
                        <a:ea typeface="Verdana"/>
                        <a:cs typeface="Times New Roman"/>
                      </a:endParaRPr>
                    </a:p>
                    <a:p>
                      <a:pPr marL="0" marR="0">
                        <a:lnSpc>
                          <a:spcPct val="100000"/>
                        </a:lnSpc>
                        <a:spcBef>
                          <a:spcPts val="800"/>
                        </a:spcBef>
                        <a:spcAft>
                          <a:spcPts val="0"/>
                        </a:spcAft>
                      </a:pPr>
                      <a:endParaRPr lang="en-US" sz="500" dirty="0" smtClean="0">
                        <a:solidFill>
                          <a:srgbClr val="4F5861"/>
                        </a:solidFill>
                        <a:effectLst/>
                        <a:latin typeface="+mn-lt"/>
                        <a:ea typeface="Verdana"/>
                        <a:cs typeface="Times New Roman"/>
                      </a:endParaRPr>
                    </a:p>
                    <a:p>
                      <a:pPr marL="0" marR="0">
                        <a:lnSpc>
                          <a:spcPct val="100000"/>
                        </a:lnSpc>
                        <a:spcBef>
                          <a:spcPts val="800"/>
                        </a:spcBef>
                        <a:spcAft>
                          <a:spcPts val="0"/>
                        </a:spcAft>
                      </a:pPr>
                      <a:endParaRPr lang="en-US" sz="500" dirty="0" smtClean="0">
                        <a:solidFill>
                          <a:srgbClr val="4F5861"/>
                        </a:solidFill>
                        <a:effectLst/>
                        <a:latin typeface="+mn-lt"/>
                        <a:ea typeface="Verdana"/>
                        <a:cs typeface="Times New Roman"/>
                      </a:endParaRPr>
                    </a:p>
                    <a:p>
                      <a:pPr marL="0" marR="0">
                        <a:lnSpc>
                          <a:spcPct val="100000"/>
                        </a:lnSpc>
                        <a:spcBef>
                          <a:spcPts val="800"/>
                        </a:spcBef>
                        <a:spcAft>
                          <a:spcPts val="0"/>
                        </a:spcAft>
                      </a:pPr>
                      <a:endParaRPr lang="en-US" sz="500" dirty="0" smtClean="0">
                        <a:solidFill>
                          <a:srgbClr val="4F5861"/>
                        </a:solidFill>
                        <a:effectLst/>
                        <a:latin typeface="+mn-lt"/>
                        <a:ea typeface="Verdana"/>
                        <a:cs typeface="Times New Roman"/>
                      </a:endParaRPr>
                    </a:p>
                    <a:p>
                      <a:pPr marL="0" marR="0">
                        <a:lnSpc>
                          <a:spcPct val="100000"/>
                        </a:lnSpc>
                        <a:spcBef>
                          <a:spcPts val="800"/>
                        </a:spcBef>
                        <a:spcAft>
                          <a:spcPts val="0"/>
                        </a:spcAft>
                      </a:pPr>
                      <a:endParaRPr lang="en-US" sz="500" dirty="0" smtClean="0">
                        <a:solidFill>
                          <a:srgbClr val="4F5861"/>
                        </a:solidFill>
                        <a:effectLst/>
                        <a:latin typeface="+mn-lt"/>
                        <a:ea typeface="Verdana"/>
                        <a:cs typeface="Times New Roman"/>
                      </a:endParaRPr>
                    </a:p>
                  </a:txBody>
                  <a:tcPr marL="42358" marR="42358" marT="0" marB="0" anchor="ctr"/>
                </a:tc>
              </a:tr>
              <a:tr h="301510">
                <a:tc>
                  <a:txBody>
                    <a:bodyPr/>
                    <a:lstStyle/>
                    <a:p>
                      <a:pPr marL="0" marR="0" lvl="0" indent="0" algn="l" defTabSz="402098" rtl="0" eaLnBrk="1" fontAlgn="auto" latinLnBrk="0" hangingPunct="1">
                        <a:lnSpc>
                          <a:spcPct val="120000"/>
                        </a:lnSpc>
                        <a:spcBef>
                          <a:spcPts val="800"/>
                        </a:spcBef>
                        <a:spcAft>
                          <a:spcPts val="0"/>
                        </a:spcAft>
                        <a:buClrTx/>
                        <a:buSzTx/>
                        <a:buFont typeface="+mj-lt"/>
                        <a:buNone/>
                        <a:tabLst/>
                        <a:defRPr/>
                      </a:pPr>
                      <a:r>
                        <a:rPr lang="en-US" sz="500" dirty="0" smtClean="0">
                          <a:solidFill>
                            <a:srgbClr val="4F5861"/>
                          </a:solidFill>
                          <a:effectLst/>
                          <a:latin typeface="+mn-lt"/>
                          <a:ea typeface="Verdana"/>
                          <a:cs typeface="Times New Roman"/>
                        </a:rPr>
                        <a:t>Based</a:t>
                      </a:r>
                      <a:r>
                        <a:rPr lang="en-US" sz="500" baseline="0" dirty="0" smtClean="0">
                          <a:solidFill>
                            <a:srgbClr val="4F5861"/>
                          </a:solidFill>
                          <a:effectLst/>
                          <a:latin typeface="+mn-lt"/>
                          <a:ea typeface="Verdana"/>
                          <a:cs typeface="Times New Roman"/>
                        </a:rPr>
                        <a:t> on your goals, w</a:t>
                      </a:r>
                      <a:r>
                        <a:rPr lang="en-US" sz="500" dirty="0" smtClean="0">
                          <a:solidFill>
                            <a:srgbClr val="4F5861"/>
                          </a:solidFill>
                          <a:effectLst/>
                          <a:latin typeface="+mn-lt"/>
                          <a:ea typeface="Verdana"/>
                          <a:cs typeface="Times New Roman"/>
                        </a:rPr>
                        <a:t>ho are the desired audiences</a:t>
                      </a:r>
                      <a:r>
                        <a:rPr lang="en-US" sz="500" baseline="0" dirty="0" smtClean="0">
                          <a:solidFill>
                            <a:srgbClr val="4F5861"/>
                          </a:solidFill>
                          <a:effectLst/>
                          <a:latin typeface="+mn-lt"/>
                          <a:ea typeface="Verdana"/>
                          <a:cs typeface="Times New Roman"/>
                        </a:rPr>
                        <a:t> for a fact sheet on this topic? (e.g. legislators, potential industry partners, non-profit organizations, city council)</a:t>
                      </a:r>
                      <a:endParaRPr lang="en-US" sz="500" dirty="0" smtClean="0">
                        <a:solidFill>
                          <a:srgbClr val="4F5861"/>
                        </a:solidFill>
                        <a:effectLst/>
                        <a:latin typeface="+mn-lt"/>
                        <a:ea typeface="Verdana"/>
                        <a:cs typeface="Times New Roman"/>
                      </a:endParaRPr>
                    </a:p>
                  </a:txBody>
                  <a:tcPr marL="42358" marR="42358" marT="0" marB="0" anchor="ctr"/>
                </a:tc>
              </a:tr>
              <a:tr h="235989">
                <a:tc>
                  <a:txBody>
                    <a:bodyPr/>
                    <a:lstStyle/>
                    <a:p>
                      <a:pPr marL="0" marR="0">
                        <a:lnSpc>
                          <a:spcPct val="100000"/>
                        </a:lnSpc>
                        <a:spcBef>
                          <a:spcPts val="800"/>
                        </a:spcBef>
                        <a:spcAft>
                          <a:spcPts val="0"/>
                        </a:spcAft>
                      </a:pPr>
                      <a:endParaRPr lang="en-US" sz="500" dirty="0" smtClean="0">
                        <a:solidFill>
                          <a:srgbClr val="4F5861"/>
                        </a:solidFill>
                        <a:effectLst/>
                        <a:latin typeface="+mn-lt"/>
                        <a:ea typeface="Verdana"/>
                        <a:cs typeface="Times New Roman"/>
                      </a:endParaRPr>
                    </a:p>
                    <a:p>
                      <a:pPr marL="0" marR="0">
                        <a:lnSpc>
                          <a:spcPct val="100000"/>
                        </a:lnSpc>
                        <a:spcBef>
                          <a:spcPts val="800"/>
                        </a:spcBef>
                        <a:spcAft>
                          <a:spcPts val="0"/>
                        </a:spcAft>
                      </a:pPr>
                      <a:endParaRPr lang="en-US" sz="500" dirty="0" smtClean="0">
                        <a:solidFill>
                          <a:srgbClr val="4F5861"/>
                        </a:solidFill>
                        <a:effectLst/>
                        <a:latin typeface="+mn-lt"/>
                        <a:ea typeface="Verdana"/>
                        <a:cs typeface="Times New Roman"/>
                      </a:endParaRPr>
                    </a:p>
                    <a:p>
                      <a:pPr marL="0" marR="0">
                        <a:lnSpc>
                          <a:spcPct val="100000"/>
                        </a:lnSpc>
                        <a:spcBef>
                          <a:spcPts val="800"/>
                        </a:spcBef>
                        <a:spcAft>
                          <a:spcPts val="0"/>
                        </a:spcAft>
                      </a:pPr>
                      <a:endParaRPr lang="en-US" sz="500" dirty="0" smtClean="0">
                        <a:solidFill>
                          <a:srgbClr val="4F5861"/>
                        </a:solidFill>
                        <a:effectLst/>
                        <a:latin typeface="+mn-lt"/>
                        <a:ea typeface="Verdana"/>
                        <a:cs typeface="Times New Roman"/>
                      </a:endParaRPr>
                    </a:p>
                    <a:p>
                      <a:pPr marL="0" marR="0">
                        <a:lnSpc>
                          <a:spcPct val="100000"/>
                        </a:lnSpc>
                        <a:spcBef>
                          <a:spcPts val="800"/>
                        </a:spcBef>
                        <a:spcAft>
                          <a:spcPts val="0"/>
                        </a:spcAft>
                      </a:pPr>
                      <a:endParaRPr lang="en-US" sz="500" dirty="0" smtClean="0">
                        <a:solidFill>
                          <a:srgbClr val="4F5861"/>
                        </a:solidFill>
                        <a:effectLst/>
                        <a:latin typeface="+mn-lt"/>
                        <a:ea typeface="Verdana"/>
                        <a:cs typeface="Times New Roman"/>
                      </a:endParaRPr>
                    </a:p>
                    <a:p>
                      <a:pPr marL="0" marR="0">
                        <a:lnSpc>
                          <a:spcPct val="100000"/>
                        </a:lnSpc>
                        <a:spcBef>
                          <a:spcPts val="800"/>
                        </a:spcBef>
                        <a:spcAft>
                          <a:spcPts val="0"/>
                        </a:spcAft>
                      </a:pPr>
                      <a:endParaRPr lang="en-US" sz="500" dirty="0" smtClean="0">
                        <a:solidFill>
                          <a:srgbClr val="4F5861"/>
                        </a:solidFill>
                        <a:effectLst/>
                        <a:latin typeface="+mn-lt"/>
                        <a:ea typeface="Verdana"/>
                        <a:cs typeface="Times New Roman"/>
                      </a:endParaRPr>
                    </a:p>
                    <a:p>
                      <a:pPr marL="0" marR="0">
                        <a:lnSpc>
                          <a:spcPct val="100000"/>
                        </a:lnSpc>
                        <a:spcBef>
                          <a:spcPts val="800"/>
                        </a:spcBef>
                        <a:spcAft>
                          <a:spcPts val="0"/>
                        </a:spcAft>
                      </a:pPr>
                      <a:endParaRPr lang="en-US" sz="500" dirty="0">
                        <a:solidFill>
                          <a:srgbClr val="4F5861"/>
                        </a:solidFill>
                        <a:effectLst/>
                        <a:latin typeface="+mn-lt"/>
                        <a:ea typeface="Verdana"/>
                        <a:cs typeface="Times New Roman"/>
                      </a:endParaRPr>
                    </a:p>
                  </a:txBody>
                  <a:tcPr marL="42358" marR="42358" marT="0" marB="0" anchor="ct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718712573"/>
              </p:ext>
            </p:extLst>
          </p:nvPr>
        </p:nvGraphicFramePr>
        <p:xfrm>
          <a:off x="316707" y="3424125"/>
          <a:ext cx="4174051" cy="2542470"/>
        </p:xfrm>
        <a:graphic>
          <a:graphicData uri="http://schemas.openxmlformats.org/drawingml/2006/table">
            <a:tbl>
              <a:tblPr firstRow="1" bandRow="1">
                <a:tableStyleId>{7DF18680-E054-41AD-8BC1-D1AEF772440D}</a:tableStyleId>
              </a:tblPr>
              <a:tblGrid>
                <a:gridCol w="4174051"/>
              </a:tblGrid>
              <a:tr h="273999">
                <a:tc>
                  <a:txBody>
                    <a:bodyPr/>
                    <a:lstStyle/>
                    <a:p>
                      <a:pPr defTabSz="640040">
                        <a:spcBef>
                          <a:spcPts val="314"/>
                        </a:spcBef>
                      </a:pPr>
                      <a:r>
                        <a:rPr lang="en-US" sz="500" b="1" dirty="0" smtClean="0">
                          <a:solidFill>
                            <a:srgbClr val="FFFFFF"/>
                          </a:solidFill>
                          <a:effectLst/>
                          <a:latin typeface="Verdana"/>
                          <a:ea typeface="Verdana"/>
                          <a:cs typeface="Times New Roman"/>
                        </a:rPr>
                        <a:t>3. Pinpointing Relevant </a:t>
                      </a:r>
                      <a:r>
                        <a:rPr lang="en-US" sz="500" b="1" baseline="0" dirty="0" smtClean="0">
                          <a:solidFill>
                            <a:schemeClr val="bg1"/>
                          </a:solidFill>
                          <a:effectLst/>
                          <a:latin typeface="+mn-lt"/>
                          <a:ea typeface="+mn-ea"/>
                          <a:cs typeface="+mn-cs"/>
                        </a:rPr>
                        <a:t>Research and Its Impact</a:t>
                      </a:r>
                      <a:endParaRPr lang="en-US" sz="500" b="1" dirty="0">
                        <a:solidFill>
                          <a:schemeClr val="bg1"/>
                        </a:solidFill>
                      </a:endParaRPr>
                    </a:p>
                  </a:txBody>
                  <a:tcPr marL="42358" marR="42358" marT="0" marB="0" anchor="ctr"/>
                </a:tc>
              </a:tr>
              <a:tr h="825751">
                <a:tc>
                  <a:txBody>
                    <a:bodyPr/>
                    <a:lstStyle/>
                    <a:p>
                      <a:pPr marL="0" marR="0" indent="0" algn="l" defTabSz="640080" rtl="0" eaLnBrk="1" fontAlgn="auto" latinLnBrk="0" hangingPunct="1">
                        <a:lnSpc>
                          <a:spcPct val="120000"/>
                        </a:lnSpc>
                        <a:spcBef>
                          <a:spcPts val="0"/>
                        </a:spcBef>
                        <a:spcAft>
                          <a:spcPts val="0"/>
                        </a:spcAft>
                        <a:buClrTx/>
                        <a:buSzTx/>
                        <a:buFontTx/>
                        <a:buNone/>
                        <a:tabLst/>
                        <a:defRPr/>
                      </a:pPr>
                      <a:r>
                        <a:rPr lang="en-US" sz="500" dirty="0" smtClean="0">
                          <a:solidFill>
                            <a:srgbClr val="4F5861"/>
                          </a:solidFill>
                          <a:effectLst/>
                          <a:latin typeface="+mn-lt"/>
                          <a:ea typeface="Verdana"/>
                          <a:cs typeface="Times New Roman"/>
                        </a:rPr>
                        <a:t>What research has</a:t>
                      </a:r>
                      <a:r>
                        <a:rPr lang="en-US" sz="500" baseline="0" dirty="0" smtClean="0">
                          <a:solidFill>
                            <a:srgbClr val="4F5861"/>
                          </a:solidFill>
                          <a:effectLst/>
                          <a:latin typeface="+mn-lt"/>
                          <a:ea typeface="Verdana"/>
                          <a:cs typeface="Times New Roman"/>
                        </a:rPr>
                        <a:t>/is the institution conducting related to this problem and topic?</a:t>
                      </a:r>
                    </a:p>
                    <a:p>
                      <a:pPr marL="118872" marR="0" indent="-118872" algn="l" defTabSz="640080" rtl="0" eaLnBrk="1" fontAlgn="auto" latinLnBrk="0" hangingPunct="1">
                        <a:lnSpc>
                          <a:spcPct val="120000"/>
                        </a:lnSpc>
                        <a:spcBef>
                          <a:spcPts val="500"/>
                        </a:spcBef>
                        <a:spcAft>
                          <a:spcPts val="0"/>
                        </a:spcAft>
                        <a:buClrTx/>
                        <a:buSzTx/>
                        <a:buFont typeface="Arial" panose="020B0604020202020204" pitchFamily="34" charset="0"/>
                        <a:buChar char="•"/>
                        <a:tabLst/>
                        <a:defRPr/>
                      </a:pPr>
                      <a:r>
                        <a:rPr lang="en-US" sz="500" baseline="0" dirty="0" smtClean="0">
                          <a:solidFill>
                            <a:srgbClr val="4F5861"/>
                          </a:solidFill>
                          <a:effectLst/>
                          <a:latin typeface="+mn-lt"/>
                          <a:ea typeface="Verdana"/>
                          <a:cs typeface="Times New Roman"/>
                        </a:rPr>
                        <a:t>What disciplines, departments, centers/institutes are involved?</a:t>
                      </a:r>
                    </a:p>
                    <a:p>
                      <a:pPr marL="118872" marR="0" indent="-118872" algn="l" defTabSz="640080" rtl="0" eaLnBrk="1" fontAlgn="auto" latinLnBrk="0" hangingPunct="1">
                        <a:lnSpc>
                          <a:spcPct val="120000"/>
                        </a:lnSpc>
                        <a:spcBef>
                          <a:spcPts val="500"/>
                        </a:spcBef>
                        <a:spcAft>
                          <a:spcPts val="0"/>
                        </a:spcAft>
                        <a:buClrTx/>
                        <a:buSzTx/>
                        <a:buFont typeface="Arial" panose="020B0604020202020204" pitchFamily="34" charset="0"/>
                        <a:buChar char="•"/>
                        <a:tabLst/>
                        <a:defRPr/>
                      </a:pPr>
                      <a:r>
                        <a:rPr lang="en-US" sz="500" baseline="0" dirty="0" smtClean="0">
                          <a:solidFill>
                            <a:srgbClr val="4F5861"/>
                          </a:solidFill>
                          <a:effectLst/>
                          <a:latin typeface="+mn-lt"/>
                          <a:ea typeface="Verdana"/>
                          <a:cs typeface="Times New Roman"/>
                        </a:rPr>
                        <a:t>What is the scope of the current research?</a:t>
                      </a:r>
                    </a:p>
                    <a:p>
                      <a:pPr marL="118872" marR="0" indent="-118872" algn="l" defTabSz="640080" rtl="0" eaLnBrk="1" fontAlgn="auto" latinLnBrk="0" hangingPunct="1">
                        <a:lnSpc>
                          <a:spcPct val="120000"/>
                        </a:lnSpc>
                        <a:spcBef>
                          <a:spcPts val="500"/>
                        </a:spcBef>
                        <a:spcAft>
                          <a:spcPts val="0"/>
                        </a:spcAft>
                        <a:buClrTx/>
                        <a:buSzTx/>
                        <a:buFont typeface="Arial" panose="020B0604020202020204" pitchFamily="34" charset="0"/>
                        <a:buChar char="•"/>
                        <a:tabLst/>
                        <a:defRPr/>
                      </a:pPr>
                      <a:r>
                        <a:rPr lang="en-US" sz="500" baseline="0" dirty="0" smtClean="0">
                          <a:solidFill>
                            <a:srgbClr val="4F5861"/>
                          </a:solidFill>
                          <a:effectLst/>
                          <a:latin typeface="+mn-lt"/>
                          <a:ea typeface="Verdana"/>
                          <a:cs typeface="Times New Roman"/>
                        </a:rPr>
                        <a:t>Who are the faculty experts on this topic?</a:t>
                      </a:r>
                    </a:p>
                    <a:p>
                      <a:pPr marL="118872" marR="0" indent="-118872" algn="l" defTabSz="640080" rtl="0" eaLnBrk="1" fontAlgn="auto" latinLnBrk="0" hangingPunct="1">
                        <a:lnSpc>
                          <a:spcPct val="120000"/>
                        </a:lnSpc>
                        <a:spcBef>
                          <a:spcPts val="500"/>
                        </a:spcBef>
                        <a:spcAft>
                          <a:spcPts val="0"/>
                        </a:spcAft>
                        <a:buClrTx/>
                        <a:buSzTx/>
                        <a:buFont typeface="Arial" panose="020B0604020202020204" pitchFamily="34" charset="0"/>
                        <a:buChar char="•"/>
                        <a:tabLst/>
                        <a:defRPr/>
                      </a:pPr>
                      <a:r>
                        <a:rPr lang="en-US" sz="500" baseline="0" dirty="0" smtClean="0">
                          <a:solidFill>
                            <a:srgbClr val="4F5861"/>
                          </a:solidFill>
                          <a:effectLst/>
                          <a:latin typeface="+mn-lt"/>
                          <a:ea typeface="Verdana"/>
                          <a:cs typeface="Times New Roman"/>
                        </a:rPr>
                        <a:t>What is unique about research on this topic at this particular institution?</a:t>
                      </a:r>
                    </a:p>
                  </a:txBody>
                  <a:tcPr marL="42358" marR="42358" marT="0" marB="0" anchor="ctr"/>
                </a:tc>
              </a:tr>
              <a:tr h="1226830">
                <a:tc>
                  <a:txBody>
                    <a:bodyPr/>
                    <a:lstStyle/>
                    <a:p>
                      <a:pPr marL="0" marR="0" indent="0">
                        <a:lnSpc>
                          <a:spcPct val="120000"/>
                        </a:lnSpc>
                        <a:spcBef>
                          <a:spcPts val="800"/>
                        </a:spcBef>
                        <a:spcAft>
                          <a:spcPts val="0"/>
                        </a:spcAft>
                        <a:buFont typeface="+mj-lt"/>
                        <a:buNone/>
                      </a:pPr>
                      <a:endParaRPr lang="en-US" sz="500" baseline="0" dirty="0" smtClean="0">
                        <a:solidFill>
                          <a:srgbClr val="4F5861"/>
                        </a:solidFill>
                        <a:effectLst/>
                        <a:latin typeface="+mn-lt"/>
                        <a:ea typeface="Verdana"/>
                        <a:cs typeface="Times New Roman"/>
                      </a:endParaRPr>
                    </a:p>
                    <a:p>
                      <a:pPr marL="228600" marR="0" indent="-228600">
                        <a:lnSpc>
                          <a:spcPct val="120000"/>
                        </a:lnSpc>
                        <a:spcBef>
                          <a:spcPts val="800"/>
                        </a:spcBef>
                        <a:spcAft>
                          <a:spcPts val="0"/>
                        </a:spcAft>
                        <a:buFont typeface="+mj-lt"/>
                        <a:buAutoNum type="arabicPeriod"/>
                      </a:pPr>
                      <a:endParaRPr lang="en-US" sz="500" dirty="0" smtClean="0">
                        <a:solidFill>
                          <a:srgbClr val="4F5861"/>
                        </a:solidFill>
                        <a:effectLst/>
                        <a:latin typeface="+mn-lt"/>
                        <a:ea typeface="Verdana"/>
                        <a:cs typeface="Times New Roman"/>
                      </a:endParaRPr>
                    </a:p>
                    <a:p>
                      <a:pPr marL="228600" marR="0" indent="-228600">
                        <a:lnSpc>
                          <a:spcPct val="120000"/>
                        </a:lnSpc>
                        <a:spcBef>
                          <a:spcPts val="800"/>
                        </a:spcBef>
                        <a:spcAft>
                          <a:spcPts val="0"/>
                        </a:spcAft>
                        <a:buFont typeface="+mj-lt"/>
                        <a:buAutoNum type="arabicPeriod"/>
                      </a:pPr>
                      <a:endParaRPr lang="en-US" sz="500" dirty="0" smtClean="0">
                        <a:solidFill>
                          <a:srgbClr val="4F5861"/>
                        </a:solidFill>
                        <a:effectLst/>
                        <a:latin typeface="+mn-lt"/>
                        <a:ea typeface="Verdana"/>
                        <a:cs typeface="Times New Roman"/>
                      </a:endParaRPr>
                    </a:p>
                    <a:p>
                      <a:pPr marL="228600" marR="0" indent="-228600">
                        <a:lnSpc>
                          <a:spcPct val="120000"/>
                        </a:lnSpc>
                        <a:spcBef>
                          <a:spcPts val="800"/>
                        </a:spcBef>
                        <a:spcAft>
                          <a:spcPts val="0"/>
                        </a:spcAft>
                        <a:buFont typeface="+mj-lt"/>
                        <a:buAutoNum type="arabicPeriod"/>
                      </a:pPr>
                      <a:endParaRPr lang="en-US" sz="500" dirty="0" smtClean="0">
                        <a:solidFill>
                          <a:srgbClr val="4F5861"/>
                        </a:solidFill>
                        <a:effectLst/>
                        <a:latin typeface="+mn-lt"/>
                        <a:ea typeface="Verdana"/>
                        <a:cs typeface="Times New Roman"/>
                      </a:endParaRPr>
                    </a:p>
                    <a:p>
                      <a:pPr marL="228600" marR="0" indent="-228600">
                        <a:lnSpc>
                          <a:spcPct val="120000"/>
                        </a:lnSpc>
                        <a:spcBef>
                          <a:spcPts val="800"/>
                        </a:spcBef>
                        <a:spcAft>
                          <a:spcPts val="0"/>
                        </a:spcAft>
                        <a:buFont typeface="+mj-lt"/>
                        <a:buAutoNum type="arabicPeriod"/>
                      </a:pPr>
                      <a:endParaRPr lang="en-US" sz="500" dirty="0" smtClean="0">
                        <a:solidFill>
                          <a:srgbClr val="4F5861"/>
                        </a:solidFill>
                        <a:effectLst/>
                        <a:latin typeface="+mn-lt"/>
                        <a:ea typeface="Verdana"/>
                        <a:cs typeface="Times New Roman"/>
                      </a:endParaRPr>
                    </a:p>
                    <a:p>
                      <a:pPr marL="228600" marR="0" indent="-228600">
                        <a:lnSpc>
                          <a:spcPct val="120000"/>
                        </a:lnSpc>
                        <a:spcBef>
                          <a:spcPts val="800"/>
                        </a:spcBef>
                        <a:spcAft>
                          <a:spcPts val="0"/>
                        </a:spcAft>
                        <a:buFont typeface="+mj-lt"/>
                        <a:buAutoNum type="arabicPeriod"/>
                      </a:pPr>
                      <a:endParaRPr lang="en-US" sz="500" dirty="0" smtClean="0">
                        <a:solidFill>
                          <a:srgbClr val="4F5861"/>
                        </a:solidFill>
                        <a:effectLst/>
                        <a:latin typeface="+mn-lt"/>
                        <a:ea typeface="Verdana"/>
                        <a:cs typeface="Times New Roman"/>
                      </a:endParaRPr>
                    </a:p>
                    <a:p>
                      <a:pPr marL="228600" marR="0" indent="-228600">
                        <a:lnSpc>
                          <a:spcPct val="120000"/>
                        </a:lnSpc>
                        <a:spcBef>
                          <a:spcPts val="800"/>
                        </a:spcBef>
                        <a:spcAft>
                          <a:spcPts val="0"/>
                        </a:spcAft>
                        <a:buFont typeface="+mj-lt"/>
                        <a:buAutoNum type="arabicPeriod"/>
                      </a:pPr>
                      <a:endParaRPr lang="en-US" sz="500" dirty="0" smtClean="0">
                        <a:solidFill>
                          <a:srgbClr val="4F5861"/>
                        </a:solidFill>
                        <a:effectLst/>
                        <a:latin typeface="+mn-lt"/>
                        <a:ea typeface="Verdana"/>
                        <a:cs typeface="Times New Roman"/>
                      </a:endParaRPr>
                    </a:p>
                    <a:p>
                      <a:pPr marL="228600" marR="0" indent="-228600">
                        <a:lnSpc>
                          <a:spcPct val="120000"/>
                        </a:lnSpc>
                        <a:spcBef>
                          <a:spcPts val="800"/>
                        </a:spcBef>
                        <a:spcAft>
                          <a:spcPts val="0"/>
                        </a:spcAft>
                        <a:buFont typeface="+mj-lt"/>
                        <a:buAutoNum type="arabicPeriod"/>
                      </a:pPr>
                      <a:endParaRPr lang="en-US" sz="500" dirty="0" smtClean="0">
                        <a:solidFill>
                          <a:srgbClr val="4F5861"/>
                        </a:solidFill>
                        <a:effectLst/>
                        <a:latin typeface="+mn-lt"/>
                        <a:ea typeface="Verdana"/>
                        <a:cs typeface="Times New Roman"/>
                      </a:endParaRPr>
                    </a:p>
                  </a:txBody>
                  <a:tcPr marL="42358" marR="42358" marT="0" marB="0" anchor="ctr"/>
                </a:tc>
              </a:tr>
            </a:tbl>
          </a:graphicData>
        </a:graphic>
      </p:graphicFrame>
      <p:sp>
        <p:nvSpPr>
          <p:cNvPr id="9" name="Text Placeholder 3"/>
          <p:cNvSpPr>
            <a:spLocks noGrp="1"/>
          </p:cNvSpPr>
          <p:nvPr>
            <p:ph type="body" sz="quarter" idx="43"/>
          </p:nvPr>
        </p:nvSpPr>
        <p:spPr>
          <a:xfrm>
            <a:off x="3043921" y="6029341"/>
            <a:ext cx="1440180" cy="46166"/>
          </a:xfrm>
        </p:spPr>
        <p:txBody>
          <a:bodyPr/>
          <a:lstStyle/>
          <a:p>
            <a:r>
              <a:rPr lang="en-US" dirty="0" smtClean="0"/>
              <a:t>Source: EAB interviews and analysis. </a:t>
            </a:r>
            <a:endParaRPr lang="en-US" dirty="0"/>
          </a:p>
        </p:txBody>
      </p:sp>
    </p:spTree>
    <p:extLst>
      <p:ext uri="{BB962C8B-B14F-4D97-AF65-F5344CB8AC3E}">
        <p14:creationId xmlns:p14="http://schemas.microsoft.com/office/powerpoint/2010/main" val="40127768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Planning Worksheet </a:t>
            </a:r>
            <a:r>
              <a:rPr lang="en-US" dirty="0"/>
              <a:t>(Cont.)</a:t>
            </a:r>
          </a:p>
        </p:txBody>
      </p:sp>
      <p:sp>
        <p:nvSpPr>
          <p:cNvPr id="7" name="TextBox 6"/>
          <p:cNvSpPr txBox="1"/>
          <p:nvPr/>
        </p:nvSpPr>
        <p:spPr bwMode="gray">
          <a:xfrm>
            <a:off x="320100" y="4632864"/>
            <a:ext cx="4157882" cy="774616"/>
          </a:xfrm>
          <a:prstGeom prst="rect">
            <a:avLst/>
          </a:prstGeom>
          <a:solidFill>
            <a:schemeClr val="accent5"/>
          </a:solidFill>
          <a:ln w="12700">
            <a:noFill/>
            <a:miter lim="800000"/>
          </a:ln>
        </p:spPr>
        <p:txBody>
          <a:bodyPr wrap="square" lIns="137160" tIns="91440" rIns="137160" bIns="0" rtlCol="0">
            <a:noAutofit/>
          </a:bodyPr>
          <a:lstStyle/>
          <a:p>
            <a:pPr marL="114300"/>
            <a:r>
              <a:rPr lang="en-US" sz="800" b="1" dirty="0" smtClean="0">
                <a:solidFill>
                  <a:srgbClr val="FFFFFF"/>
                </a:solidFill>
              </a:rPr>
              <a:t>Taking the next step.</a:t>
            </a:r>
            <a:endParaRPr lang="en-US" sz="800" b="1" dirty="0">
              <a:solidFill>
                <a:srgbClr val="FFFFFF"/>
              </a:solidFill>
            </a:endParaRPr>
          </a:p>
        </p:txBody>
      </p:sp>
      <p:sp>
        <p:nvSpPr>
          <p:cNvPr id="8" name="Text Placeholder 1"/>
          <p:cNvSpPr txBox="1">
            <a:spLocks/>
          </p:cNvSpPr>
          <p:nvPr/>
        </p:nvSpPr>
        <p:spPr bwMode="gray">
          <a:xfrm>
            <a:off x="538163" y="4865813"/>
            <a:ext cx="3705226" cy="600164"/>
          </a:xfrm>
          <a:prstGeom prst="rect">
            <a:avLst/>
          </a:prstGeom>
        </p:spPr>
        <p:txBody>
          <a:bodyPr vert="horz" wrap="square" lIns="0" tIns="91440" rIns="137160" bIns="13716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indent="0">
              <a:buFont typeface="Arial" panose="020B0604020202020204" pitchFamily="34" charset="0"/>
              <a:buNone/>
            </a:pPr>
            <a:r>
              <a:rPr lang="en-US" sz="600" b="1" dirty="0" smtClean="0">
                <a:solidFill>
                  <a:srgbClr val="FFFFFF"/>
                </a:solidFill>
              </a:rPr>
              <a:t>After choosing and defining a community-specific problem in meaningful terms, developing goals and identifying an audience, and gathering information and data about institutional research and its impact on the problem, it is time to start incorporating this information into the fact sheet template.</a:t>
            </a:r>
            <a:endParaRPr lang="en-US" sz="600" dirty="0">
              <a:solidFill>
                <a:srgbClr val="FFFFFF"/>
              </a:solidFill>
            </a:endParaRPr>
          </a:p>
        </p:txBody>
      </p:sp>
      <p:sp>
        <p:nvSpPr>
          <p:cNvPr id="9" name="Isosceles Triangle 8"/>
          <p:cNvSpPr/>
          <p:nvPr/>
        </p:nvSpPr>
        <p:spPr bwMode="gray">
          <a:xfrm rot="5400000">
            <a:off x="266517" y="4690229"/>
            <a:ext cx="155384" cy="133951"/>
          </a:xfrm>
          <a:prstGeom prst="triangle">
            <a:avLst/>
          </a:prstGeom>
          <a:solidFill>
            <a:schemeClr val="tx2"/>
          </a:solidFill>
          <a:ln w="1905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smtClean="0">
              <a:solidFill>
                <a:srgbClr val="FFFFFF"/>
              </a:solidFill>
            </a:endParaRPr>
          </a:p>
        </p:txBody>
      </p:sp>
      <p:cxnSp>
        <p:nvCxnSpPr>
          <p:cNvPr id="11" name="Straight Connector 10"/>
          <p:cNvCxnSpPr/>
          <p:nvPr/>
        </p:nvCxnSpPr>
        <p:spPr bwMode="gray">
          <a:xfrm>
            <a:off x="308694" y="4900800"/>
            <a:ext cx="4164525" cy="0"/>
          </a:xfrm>
          <a:prstGeom prst="line">
            <a:avLst/>
          </a:prstGeom>
          <a:ln w="12700">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graphicFrame>
        <p:nvGraphicFramePr>
          <p:cNvPr id="2" name="Table 1"/>
          <p:cNvGraphicFramePr>
            <a:graphicFrameLocks noGrp="1"/>
          </p:cNvGraphicFramePr>
          <p:nvPr>
            <p:extLst>
              <p:ext uri="{D42A27DB-BD31-4B8C-83A1-F6EECF244321}">
                <p14:modId xmlns:p14="http://schemas.microsoft.com/office/powerpoint/2010/main" val="1876152196"/>
              </p:ext>
            </p:extLst>
          </p:nvPr>
        </p:nvGraphicFramePr>
        <p:xfrm>
          <a:off x="316707" y="764040"/>
          <a:ext cx="4174051" cy="3360435"/>
        </p:xfrm>
        <a:graphic>
          <a:graphicData uri="http://schemas.openxmlformats.org/drawingml/2006/table">
            <a:tbl>
              <a:tblPr bandRow="1">
                <a:tableStyleId>{7DF18680-E054-41AD-8BC1-D1AEF772440D}</a:tableStyleId>
              </a:tblPr>
              <a:tblGrid>
                <a:gridCol w="4174051"/>
              </a:tblGrid>
              <a:tr h="294292">
                <a:tc>
                  <a:txBody>
                    <a:bodyPr/>
                    <a:lstStyle/>
                    <a:p>
                      <a:pPr marL="0" marR="0" indent="0">
                        <a:lnSpc>
                          <a:spcPct val="120000"/>
                        </a:lnSpc>
                        <a:spcBef>
                          <a:spcPts val="800"/>
                        </a:spcBef>
                        <a:spcAft>
                          <a:spcPts val="0"/>
                        </a:spcAft>
                        <a:buFont typeface="+mj-lt"/>
                        <a:buNone/>
                      </a:pPr>
                      <a:r>
                        <a:rPr lang="en-US" sz="500" dirty="0" smtClean="0">
                          <a:solidFill>
                            <a:srgbClr val="4F5861"/>
                          </a:solidFill>
                          <a:effectLst/>
                          <a:latin typeface="+mn-lt"/>
                          <a:ea typeface="Verdana"/>
                          <a:cs typeface="Times New Roman"/>
                        </a:rPr>
                        <a:t>What have been the results of the institutional research on this topic? (e.g. key findings, major</a:t>
                      </a:r>
                      <a:r>
                        <a:rPr lang="en-US" sz="500" baseline="0" dirty="0" smtClean="0">
                          <a:solidFill>
                            <a:srgbClr val="4F5861"/>
                          </a:solidFill>
                          <a:effectLst/>
                          <a:latin typeface="+mn-lt"/>
                          <a:ea typeface="Verdana"/>
                          <a:cs typeface="Times New Roman"/>
                        </a:rPr>
                        <a:t> discoveries or advancements)</a:t>
                      </a:r>
                      <a:endParaRPr lang="en-US" sz="500" dirty="0" smtClean="0">
                        <a:solidFill>
                          <a:srgbClr val="4F5861"/>
                        </a:solidFill>
                        <a:effectLst/>
                        <a:latin typeface="+mn-lt"/>
                        <a:ea typeface="Verdana"/>
                        <a:cs typeface="Times New Roman"/>
                      </a:endParaRPr>
                    </a:p>
                  </a:txBody>
                  <a:tcPr marL="42358" marR="42358" marT="0" marB="0" anchor="ctr"/>
                </a:tc>
              </a:tr>
              <a:tr h="1338943">
                <a:tc>
                  <a:txBody>
                    <a:bodyPr/>
                    <a:lstStyle/>
                    <a:p>
                      <a:pPr marL="118872" marR="0" indent="-118872">
                        <a:lnSpc>
                          <a:spcPct val="100000"/>
                        </a:lnSpc>
                        <a:spcBef>
                          <a:spcPts val="500"/>
                        </a:spcBef>
                        <a:spcAft>
                          <a:spcPts val="0"/>
                        </a:spcAft>
                        <a:buFont typeface="Arial" panose="020B0604020202020204" pitchFamily="34" charset="0"/>
                        <a:buChar char="•"/>
                      </a:pPr>
                      <a:endParaRPr lang="en-US" sz="500" dirty="0" smtClean="0">
                        <a:solidFill>
                          <a:srgbClr val="4F5861"/>
                        </a:solidFill>
                        <a:effectLst/>
                        <a:latin typeface="+mn-lt"/>
                        <a:ea typeface="Verdana"/>
                        <a:cs typeface="Times New Roman"/>
                      </a:endParaRPr>
                    </a:p>
                    <a:p>
                      <a:pPr marL="118872" marR="0" indent="-118872">
                        <a:lnSpc>
                          <a:spcPct val="100000"/>
                        </a:lnSpc>
                        <a:spcBef>
                          <a:spcPts val="500"/>
                        </a:spcBef>
                        <a:spcAft>
                          <a:spcPts val="0"/>
                        </a:spcAft>
                        <a:buFont typeface="Arial" panose="020B0604020202020204" pitchFamily="34" charset="0"/>
                        <a:buChar char="•"/>
                      </a:pPr>
                      <a:endParaRPr lang="en-US" sz="500" dirty="0" smtClean="0">
                        <a:solidFill>
                          <a:srgbClr val="4F5861"/>
                        </a:solidFill>
                        <a:effectLst/>
                        <a:latin typeface="+mn-lt"/>
                        <a:ea typeface="Verdana"/>
                        <a:cs typeface="Times New Roman"/>
                      </a:endParaRPr>
                    </a:p>
                    <a:p>
                      <a:pPr marL="118872" marR="0" indent="-118872">
                        <a:lnSpc>
                          <a:spcPct val="100000"/>
                        </a:lnSpc>
                        <a:spcBef>
                          <a:spcPts val="500"/>
                        </a:spcBef>
                        <a:spcAft>
                          <a:spcPts val="0"/>
                        </a:spcAft>
                        <a:buFont typeface="Arial" panose="020B0604020202020204" pitchFamily="34" charset="0"/>
                        <a:buChar char="•"/>
                      </a:pPr>
                      <a:endParaRPr lang="en-US" sz="500" dirty="0" smtClean="0">
                        <a:solidFill>
                          <a:srgbClr val="4F5861"/>
                        </a:solidFill>
                        <a:effectLst/>
                        <a:latin typeface="+mn-lt"/>
                        <a:ea typeface="Verdana"/>
                        <a:cs typeface="Times New Roman"/>
                      </a:endParaRPr>
                    </a:p>
                    <a:p>
                      <a:pPr marL="118872" marR="0" indent="-118872">
                        <a:lnSpc>
                          <a:spcPct val="100000"/>
                        </a:lnSpc>
                        <a:spcBef>
                          <a:spcPts val="500"/>
                        </a:spcBef>
                        <a:spcAft>
                          <a:spcPts val="0"/>
                        </a:spcAft>
                        <a:buFont typeface="Arial" panose="020B0604020202020204" pitchFamily="34" charset="0"/>
                        <a:buChar char="•"/>
                      </a:pPr>
                      <a:endParaRPr lang="en-US" sz="500" dirty="0" smtClean="0">
                        <a:solidFill>
                          <a:srgbClr val="4F5861"/>
                        </a:solidFill>
                        <a:effectLst/>
                        <a:latin typeface="+mn-lt"/>
                        <a:ea typeface="Verdana"/>
                        <a:cs typeface="Times New Roman"/>
                      </a:endParaRPr>
                    </a:p>
                    <a:p>
                      <a:pPr marL="118872" marR="0" indent="-118872">
                        <a:lnSpc>
                          <a:spcPct val="100000"/>
                        </a:lnSpc>
                        <a:spcBef>
                          <a:spcPts val="500"/>
                        </a:spcBef>
                        <a:spcAft>
                          <a:spcPts val="0"/>
                        </a:spcAft>
                        <a:buFont typeface="Arial" panose="020B0604020202020204" pitchFamily="34" charset="0"/>
                        <a:buChar char="•"/>
                      </a:pPr>
                      <a:endParaRPr lang="en-US" sz="500" dirty="0" smtClean="0">
                        <a:solidFill>
                          <a:srgbClr val="4F5861"/>
                        </a:solidFill>
                        <a:effectLst/>
                        <a:latin typeface="+mn-lt"/>
                        <a:ea typeface="Verdana"/>
                        <a:cs typeface="Times New Roman"/>
                      </a:endParaRPr>
                    </a:p>
                    <a:p>
                      <a:pPr marL="118872" marR="0" indent="-118872">
                        <a:lnSpc>
                          <a:spcPct val="100000"/>
                        </a:lnSpc>
                        <a:spcBef>
                          <a:spcPts val="500"/>
                        </a:spcBef>
                        <a:spcAft>
                          <a:spcPts val="0"/>
                        </a:spcAft>
                        <a:buFont typeface="Arial" panose="020B0604020202020204" pitchFamily="34" charset="0"/>
                        <a:buChar char="•"/>
                      </a:pPr>
                      <a:endParaRPr lang="en-US" sz="500" dirty="0" smtClean="0">
                        <a:solidFill>
                          <a:srgbClr val="4F5861"/>
                        </a:solidFill>
                        <a:effectLst/>
                        <a:latin typeface="+mn-lt"/>
                        <a:ea typeface="Verdana"/>
                        <a:cs typeface="Times New Roman"/>
                      </a:endParaRPr>
                    </a:p>
                    <a:p>
                      <a:pPr marL="118872" marR="0" indent="-118872">
                        <a:lnSpc>
                          <a:spcPct val="100000"/>
                        </a:lnSpc>
                        <a:spcBef>
                          <a:spcPts val="500"/>
                        </a:spcBef>
                        <a:spcAft>
                          <a:spcPts val="0"/>
                        </a:spcAft>
                        <a:buFont typeface="Arial" panose="020B0604020202020204" pitchFamily="34" charset="0"/>
                        <a:buChar char="•"/>
                      </a:pPr>
                      <a:endParaRPr lang="en-US" sz="500" dirty="0" smtClean="0">
                        <a:solidFill>
                          <a:srgbClr val="4F5861"/>
                        </a:solidFill>
                        <a:effectLst/>
                        <a:latin typeface="+mn-lt"/>
                        <a:ea typeface="Verdana"/>
                        <a:cs typeface="Times New Roman"/>
                      </a:endParaRPr>
                    </a:p>
                    <a:p>
                      <a:pPr marL="118872" marR="0" indent="-118872">
                        <a:lnSpc>
                          <a:spcPct val="100000"/>
                        </a:lnSpc>
                        <a:spcBef>
                          <a:spcPts val="500"/>
                        </a:spcBef>
                        <a:spcAft>
                          <a:spcPts val="0"/>
                        </a:spcAft>
                        <a:buFont typeface="Arial" panose="020B0604020202020204" pitchFamily="34" charset="0"/>
                        <a:buChar char="•"/>
                      </a:pPr>
                      <a:endParaRPr lang="en-US" sz="500" dirty="0" smtClean="0">
                        <a:solidFill>
                          <a:srgbClr val="4F5861"/>
                        </a:solidFill>
                        <a:effectLst/>
                        <a:latin typeface="+mn-lt"/>
                        <a:ea typeface="Verdana"/>
                        <a:cs typeface="Times New Roman"/>
                      </a:endParaRPr>
                    </a:p>
                  </a:txBody>
                  <a:tcPr marL="42358" marR="42358" marT="0" marB="0" anchor="ctr"/>
                </a:tc>
              </a:tr>
              <a:tr h="393700">
                <a:tc>
                  <a:txBody>
                    <a:bodyPr/>
                    <a:lstStyle/>
                    <a:p>
                      <a:pPr marL="0" marR="0" indent="0">
                        <a:lnSpc>
                          <a:spcPct val="100000"/>
                        </a:lnSpc>
                        <a:spcBef>
                          <a:spcPts val="500"/>
                        </a:spcBef>
                        <a:spcAft>
                          <a:spcPts val="0"/>
                        </a:spcAft>
                        <a:buFont typeface="Arial" panose="020B0604020202020204" pitchFamily="34" charset="0"/>
                        <a:buNone/>
                      </a:pPr>
                      <a:r>
                        <a:rPr lang="en-US" sz="500" dirty="0" smtClean="0">
                          <a:solidFill>
                            <a:srgbClr val="4F5861"/>
                          </a:solidFill>
                          <a:effectLst/>
                          <a:latin typeface="+mn-lt"/>
                          <a:ea typeface="Verdana"/>
                          <a:cs typeface="Times New Roman"/>
                        </a:rPr>
                        <a:t>What</a:t>
                      </a:r>
                      <a:r>
                        <a:rPr lang="en-US" sz="500" baseline="0" dirty="0" smtClean="0">
                          <a:solidFill>
                            <a:srgbClr val="4F5861"/>
                          </a:solidFill>
                          <a:effectLst/>
                          <a:latin typeface="+mn-lt"/>
                          <a:ea typeface="Verdana"/>
                          <a:cs typeface="Times New Roman"/>
                        </a:rPr>
                        <a:t> evidence is available to show the impact of this research on the problem? (e.g. statistics on lives saved or cures developed, awards, media coverage)</a:t>
                      </a:r>
                    </a:p>
                  </a:txBody>
                  <a:tcPr marL="42358" marR="42358" marT="0" marB="0" anchor="ctr"/>
                </a:tc>
              </a:tr>
              <a:tr h="235989">
                <a:tc>
                  <a:txBody>
                    <a:bodyPr/>
                    <a:lstStyle/>
                    <a:p>
                      <a:pPr marL="0" marR="0" indent="0">
                        <a:lnSpc>
                          <a:spcPct val="100000"/>
                        </a:lnSpc>
                        <a:spcBef>
                          <a:spcPts val="500"/>
                        </a:spcBef>
                        <a:spcAft>
                          <a:spcPts val="0"/>
                        </a:spcAft>
                        <a:buFont typeface="Arial" panose="020B0604020202020204" pitchFamily="34" charset="0"/>
                        <a:buNone/>
                      </a:pPr>
                      <a:endParaRPr lang="en-US" sz="500" dirty="0" smtClean="0">
                        <a:solidFill>
                          <a:srgbClr val="4F5861"/>
                        </a:solidFill>
                        <a:effectLst/>
                        <a:latin typeface="+mn-lt"/>
                        <a:ea typeface="Verdana"/>
                        <a:cs typeface="Times New Roman"/>
                      </a:endParaRPr>
                    </a:p>
                    <a:p>
                      <a:pPr marL="0" marR="0" indent="0">
                        <a:lnSpc>
                          <a:spcPct val="100000"/>
                        </a:lnSpc>
                        <a:spcBef>
                          <a:spcPts val="500"/>
                        </a:spcBef>
                        <a:spcAft>
                          <a:spcPts val="0"/>
                        </a:spcAft>
                        <a:buFont typeface="Arial" panose="020B0604020202020204" pitchFamily="34" charset="0"/>
                        <a:buNone/>
                      </a:pPr>
                      <a:endParaRPr lang="en-US" sz="500" dirty="0" smtClean="0">
                        <a:solidFill>
                          <a:srgbClr val="4F5861"/>
                        </a:solidFill>
                        <a:effectLst/>
                        <a:latin typeface="+mn-lt"/>
                        <a:ea typeface="Verdana"/>
                        <a:cs typeface="Times New Roman"/>
                      </a:endParaRPr>
                    </a:p>
                    <a:p>
                      <a:pPr marL="0" marR="0" indent="0">
                        <a:lnSpc>
                          <a:spcPct val="100000"/>
                        </a:lnSpc>
                        <a:spcBef>
                          <a:spcPts val="500"/>
                        </a:spcBef>
                        <a:spcAft>
                          <a:spcPts val="0"/>
                        </a:spcAft>
                        <a:buFont typeface="Arial" panose="020B0604020202020204" pitchFamily="34" charset="0"/>
                        <a:buNone/>
                      </a:pPr>
                      <a:endParaRPr lang="en-US" sz="500" dirty="0" smtClean="0">
                        <a:solidFill>
                          <a:srgbClr val="4F5861"/>
                        </a:solidFill>
                        <a:effectLst/>
                        <a:latin typeface="+mn-lt"/>
                        <a:ea typeface="Verdana"/>
                        <a:cs typeface="Times New Roman"/>
                      </a:endParaRPr>
                    </a:p>
                    <a:p>
                      <a:pPr marL="0" marR="0" indent="0">
                        <a:lnSpc>
                          <a:spcPct val="100000"/>
                        </a:lnSpc>
                        <a:spcBef>
                          <a:spcPts val="500"/>
                        </a:spcBef>
                        <a:spcAft>
                          <a:spcPts val="0"/>
                        </a:spcAft>
                        <a:buFont typeface="Arial" panose="020B0604020202020204" pitchFamily="34" charset="0"/>
                        <a:buNone/>
                      </a:pPr>
                      <a:endParaRPr lang="en-US" sz="500" dirty="0" smtClean="0">
                        <a:solidFill>
                          <a:srgbClr val="4F5861"/>
                        </a:solidFill>
                        <a:effectLst/>
                        <a:latin typeface="+mn-lt"/>
                        <a:ea typeface="Verdana"/>
                        <a:cs typeface="Times New Roman"/>
                      </a:endParaRPr>
                    </a:p>
                    <a:p>
                      <a:pPr marL="0" marR="0" indent="0">
                        <a:lnSpc>
                          <a:spcPct val="100000"/>
                        </a:lnSpc>
                        <a:spcBef>
                          <a:spcPts val="500"/>
                        </a:spcBef>
                        <a:spcAft>
                          <a:spcPts val="0"/>
                        </a:spcAft>
                        <a:buFont typeface="Arial" panose="020B0604020202020204" pitchFamily="34" charset="0"/>
                        <a:buNone/>
                      </a:pPr>
                      <a:endParaRPr lang="en-US" sz="500" dirty="0" smtClean="0">
                        <a:solidFill>
                          <a:srgbClr val="4F5861"/>
                        </a:solidFill>
                        <a:effectLst/>
                        <a:latin typeface="+mn-lt"/>
                        <a:ea typeface="Verdana"/>
                        <a:cs typeface="Times New Roman"/>
                      </a:endParaRPr>
                    </a:p>
                    <a:p>
                      <a:pPr marL="0" marR="0" indent="0">
                        <a:lnSpc>
                          <a:spcPct val="100000"/>
                        </a:lnSpc>
                        <a:spcBef>
                          <a:spcPts val="500"/>
                        </a:spcBef>
                        <a:spcAft>
                          <a:spcPts val="0"/>
                        </a:spcAft>
                        <a:buFont typeface="Arial" panose="020B0604020202020204" pitchFamily="34" charset="0"/>
                        <a:buNone/>
                      </a:pPr>
                      <a:endParaRPr lang="en-US" sz="500" dirty="0" smtClean="0">
                        <a:solidFill>
                          <a:srgbClr val="4F5861"/>
                        </a:solidFill>
                        <a:effectLst/>
                        <a:latin typeface="+mn-lt"/>
                        <a:ea typeface="Verdana"/>
                        <a:cs typeface="Times New Roman"/>
                      </a:endParaRPr>
                    </a:p>
                    <a:p>
                      <a:pPr marL="0" marR="0" indent="0">
                        <a:lnSpc>
                          <a:spcPct val="100000"/>
                        </a:lnSpc>
                        <a:spcBef>
                          <a:spcPts val="500"/>
                        </a:spcBef>
                        <a:spcAft>
                          <a:spcPts val="0"/>
                        </a:spcAft>
                        <a:buFont typeface="Arial" panose="020B0604020202020204" pitchFamily="34" charset="0"/>
                        <a:buNone/>
                      </a:pPr>
                      <a:endParaRPr lang="en-US" sz="500" dirty="0" smtClean="0">
                        <a:solidFill>
                          <a:srgbClr val="4F5861"/>
                        </a:solidFill>
                        <a:effectLst/>
                        <a:latin typeface="+mn-lt"/>
                        <a:ea typeface="Verdana"/>
                        <a:cs typeface="Times New Roman"/>
                      </a:endParaRPr>
                    </a:p>
                    <a:p>
                      <a:pPr marL="0" marR="0" indent="0">
                        <a:lnSpc>
                          <a:spcPct val="100000"/>
                        </a:lnSpc>
                        <a:spcBef>
                          <a:spcPts val="500"/>
                        </a:spcBef>
                        <a:spcAft>
                          <a:spcPts val="0"/>
                        </a:spcAft>
                        <a:buFont typeface="Arial" panose="020B0604020202020204" pitchFamily="34" charset="0"/>
                        <a:buNone/>
                      </a:pPr>
                      <a:endParaRPr lang="en-US" sz="500" dirty="0" smtClean="0">
                        <a:solidFill>
                          <a:srgbClr val="4F5861"/>
                        </a:solidFill>
                        <a:effectLst/>
                        <a:latin typeface="+mn-lt"/>
                        <a:ea typeface="Verdana"/>
                        <a:cs typeface="Times New Roman"/>
                      </a:endParaRPr>
                    </a:p>
                    <a:p>
                      <a:pPr marL="0" marR="0" indent="0">
                        <a:lnSpc>
                          <a:spcPct val="100000"/>
                        </a:lnSpc>
                        <a:spcBef>
                          <a:spcPts val="500"/>
                        </a:spcBef>
                        <a:spcAft>
                          <a:spcPts val="0"/>
                        </a:spcAft>
                        <a:buFont typeface="Arial" panose="020B0604020202020204" pitchFamily="34" charset="0"/>
                        <a:buNone/>
                      </a:pPr>
                      <a:endParaRPr lang="en-US" sz="500" dirty="0" smtClean="0">
                        <a:solidFill>
                          <a:srgbClr val="4F5861"/>
                        </a:solidFill>
                        <a:effectLst/>
                        <a:latin typeface="+mn-lt"/>
                        <a:ea typeface="Verdana"/>
                        <a:cs typeface="Times New Roman"/>
                      </a:endParaRPr>
                    </a:p>
                    <a:p>
                      <a:pPr marL="0" marR="0" indent="0">
                        <a:lnSpc>
                          <a:spcPct val="100000"/>
                        </a:lnSpc>
                        <a:spcBef>
                          <a:spcPts val="500"/>
                        </a:spcBef>
                        <a:spcAft>
                          <a:spcPts val="0"/>
                        </a:spcAft>
                        <a:buFont typeface="Arial" panose="020B0604020202020204" pitchFamily="34" charset="0"/>
                        <a:buNone/>
                      </a:pPr>
                      <a:endParaRPr lang="en-US" sz="500" dirty="0" smtClean="0">
                        <a:solidFill>
                          <a:srgbClr val="4F5861"/>
                        </a:solidFill>
                        <a:effectLst/>
                        <a:latin typeface="+mn-lt"/>
                        <a:ea typeface="Verdana"/>
                        <a:cs typeface="Times New Roman"/>
                      </a:endParaRPr>
                    </a:p>
                  </a:txBody>
                  <a:tcPr marL="42358" marR="42358" marT="0" marB="0" anchor="ctr"/>
                </a:tc>
              </a:tr>
            </a:tbl>
          </a:graphicData>
        </a:graphic>
      </p:graphicFrame>
      <p:sp>
        <p:nvSpPr>
          <p:cNvPr id="13" name="Text Placeholder 3"/>
          <p:cNvSpPr>
            <a:spLocks noGrp="1"/>
          </p:cNvSpPr>
          <p:nvPr>
            <p:ph type="body" sz="quarter" idx="43"/>
          </p:nvPr>
        </p:nvSpPr>
        <p:spPr>
          <a:xfrm>
            <a:off x="3043921" y="6029341"/>
            <a:ext cx="1440180" cy="46166"/>
          </a:xfrm>
        </p:spPr>
        <p:txBody>
          <a:bodyPr/>
          <a:lstStyle/>
          <a:p>
            <a:r>
              <a:rPr lang="en-US" dirty="0" smtClean="0"/>
              <a:t>Source: EAB interviews and analysis. </a:t>
            </a:r>
            <a:endParaRPr lang="en-US" dirty="0"/>
          </a:p>
        </p:txBody>
      </p:sp>
    </p:spTree>
    <p:extLst>
      <p:ext uri="{BB962C8B-B14F-4D97-AF65-F5344CB8AC3E}">
        <p14:creationId xmlns:p14="http://schemas.microsoft.com/office/powerpoint/2010/main" val="77606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 Placeholder 9"/>
          <p:cNvSpPr>
            <a:spLocks noGrp="1"/>
          </p:cNvSpPr>
          <p:nvPr/>
        </p:nvSpPr>
        <p:spPr bwMode="gray">
          <a:xfrm>
            <a:off x="3153989" y="1631054"/>
            <a:ext cx="1645920" cy="3246722"/>
          </a:xfrm>
          <a:prstGeom prst="rect">
            <a:avLst/>
          </a:prstGeom>
          <a:solidFill>
            <a:schemeClr val="accent5"/>
          </a:solidFill>
          <a:ln w="19050">
            <a:noFill/>
            <a:miter lim="800000"/>
          </a:ln>
        </p:spPr>
        <p:txBody>
          <a:bodyPr vert="horz" wrap="square" lIns="182880" tIns="91440" rIns="182880" bIns="182880" rtlCol="0">
            <a:noAutofit/>
          </a:bodyPr>
          <a:lstStyle>
            <a:lvl1pPr marL="0" indent="0" algn="l" defTabSz="640080" rtl="0" eaLnBrk="1" latinLnBrk="0" hangingPunct="1">
              <a:spcBef>
                <a:spcPts val="0"/>
              </a:spcBef>
              <a:buFont typeface="Arial" pitchFamily="34" charset="0"/>
              <a:buNone/>
              <a:defRPr sz="1000" b="1" kern="1200" baseline="0">
                <a:solidFill>
                  <a:schemeClr val="tx1"/>
                </a:solidFill>
                <a:latin typeface="+mn-lt"/>
                <a:ea typeface="+mn-ea"/>
                <a:cs typeface="+mn-cs"/>
              </a:defRPr>
            </a:lvl1pPr>
            <a:lvl2pPr marL="0" indent="0" algn="l" defTabSz="640080" rtl="0" eaLnBrk="1" latinLnBrk="0" hangingPunct="1">
              <a:spcBef>
                <a:spcPts val="300"/>
              </a:spcBef>
              <a:buFont typeface="Arial" pitchFamily="34" charset="0"/>
              <a:buNone/>
              <a:defRPr sz="900" kern="1200">
                <a:solidFill>
                  <a:schemeClr val="tx1"/>
                </a:solidFill>
                <a:latin typeface="+mn-lt"/>
                <a:ea typeface="+mn-ea"/>
                <a:cs typeface="+mn-cs"/>
              </a:defRPr>
            </a:lvl2pPr>
            <a:lvl3pPr marL="0" indent="0" algn="l" defTabSz="640080" rtl="0" eaLnBrk="1" latinLnBrk="0" hangingPunct="1">
              <a:spcBef>
                <a:spcPts val="300"/>
              </a:spcBef>
              <a:buFont typeface="Arial" pitchFamily="34" charset="0"/>
              <a:buNone/>
              <a:defRPr sz="900" kern="1200">
                <a:solidFill>
                  <a:schemeClr val="tx1"/>
                </a:solidFill>
                <a:latin typeface="+mn-lt"/>
                <a:ea typeface="+mn-ea"/>
                <a:cs typeface="+mn-cs"/>
              </a:defRPr>
            </a:lvl3pPr>
            <a:lvl4pPr marL="0" indent="0" algn="l" defTabSz="640080" rtl="0" eaLnBrk="1" latinLnBrk="0" hangingPunct="1">
              <a:spcBef>
                <a:spcPts val="300"/>
              </a:spcBef>
              <a:buFont typeface="Arial" pitchFamily="34" charset="0"/>
              <a:buNone/>
              <a:defRPr sz="900" kern="1200">
                <a:solidFill>
                  <a:schemeClr val="tx1"/>
                </a:solidFill>
                <a:latin typeface="+mn-lt"/>
                <a:ea typeface="+mn-ea"/>
                <a:cs typeface="+mn-cs"/>
              </a:defRPr>
            </a:lvl4pPr>
            <a:lvl5pPr marL="0" indent="0" algn="l" defTabSz="640080" rtl="0" eaLnBrk="1" latinLnBrk="0" hangingPunct="1">
              <a:spcBef>
                <a:spcPts val="300"/>
              </a:spcBef>
              <a:buFont typeface="Arial" pitchFamily="34" charset="0"/>
              <a:buNone/>
              <a:defRPr sz="900" kern="1200" baseline="0">
                <a:solidFill>
                  <a:schemeClr val="tx1"/>
                </a:solidFill>
                <a:latin typeface="+mn-lt"/>
                <a:ea typeface="+mn-ea"/>
                <a:cs typeface="+mn-cs"/>
              </a:defRPr>
            </a:lvl5pPr>
            <a:lvl6pPr marL="176022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08026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40030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720340" indent="-160020" algn="l" defTabSz="640080"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r>
              <a:rPr lang="en-US" sz="900" dirty="0" smtClean="0">
                <a:solidFill>
                  <a:schemeClr val="bg1"/>
                </a:solidFill>
              </a:rPr>
              <a:t>General Design Recommendations</a:t>
            </a:r>
          </a:p>
        </p:txBody>
      </p:sp>
      <p:sp>
        <p:nvSpPr>
          <p:cNvPr id="6" name="Title 5"/>
          <p:cNvSpPr>
            <a:spLocks noGrp="1"/>
          </p:cNvSpPr>
          <p:nvPr>
            <p:ph type="title"/>
          </p:nvPr>
        </p:nvSpPr>
        <p:spPr/>
        <p:txBody>
          <a:bodyPr/>
          <a:lstStyle/>
          <a:p>
            <a:r>
              <a:rPr lang="en-US" dirty="0" smtClean="0"/>
              <a:t>Fact Sheet Template</a:t>
            </a:r>
            <a:endParaRPr lang="en-US" dirty="0"/>
          </a:p>
        </p:txBody>
      </p:sp>
      <p:sp>
        <p:nvSpPr>
          <p:cNvPr id="14" name="Text Placeholder 3"/>
          <p:cNvSpPr txBox="1">
            <a:spLocks/>
          </p:cNvSpPr>
          <p:nvPr/>
        </p:nvSpPr>
        <p:spPr bwMode="gray">
          <a:xfrm>
            <a:off x="3043921" y="6048391"/>
            <a:ext cx="1440180" cy="46166"/>
          </a:xfrm>
          <a:prstGeom prst="rect">
            <a:avLst/>
          </a:prstGeom>
        </p:spPr>
        <p:txBody>
          <a:bodyPr vert="horz" wrap="square" lIns="0" tIns="0" rIns="0" bIns="0" rtlCol="0" anchor="b" anchorCtr="0">
            <a:spAutoFit/>
          </a:bodyPr>
          <a:lstStyle>
            <a:lvl1pPr marL="0" indent="0" algn="l" defTabSz="640060" rtl="0" eaLnBrk="1" latinLnBrk="0" hangingPunct="1">
              <a:spcBef>
                <a:spcPts val="0"/>
              </a:spcBef>
              <a:buClr>
                <a:schemeClr val="tx1"/>
              </a:buClr>
              <a:buFont typeface="Arial" pitchFamily="34" charset="0"/>
              <a:buNone/>
              <a:defRPr sz="300" kern="1200">
                <a:solidFill>
                  <a:schemeClr val="tx1"/>
                </a:solidFill>
                <a:latin typeface="+mn-lt"/>
                <a:ea typeface="+mn-ea"/>
                <a:cs typeface="+mn-cs"/>
              </a:defRPr>
            </a:lvl1pPr>
            <a:lvl2pPr marL="70806" indent="0" algn="l" defTabSz="640060" rtl="0" eaLnBrk="1" latinLnBrk="0" hangingPunct="1">
              <a:spcBef>
                <a:spcPts val="0"/>
              </a:spcBef>
              <a:buClr>
                <a:schemeClr val="tx1"/>
              </a:buClr>
              <a:buFont typeface="Arial" pitchFamily="34" charset="0"/>
              <a:buNone/>
              <a:defRPr sz="300" kern="1200">
                <a:solidFill>
                  <a:schemeClr val="tx1"/>
                </a:solidFill>
                <a:latin typeface="+mn-lt"/>
                <a:ea typeface="+mn-ea"/>
                <a:cs typeface="+mn-cs"/>
              </a:defRPr>
            </a:lvl2pPr>
            <a:lvl3pPr marL="144603" indent="0" algn="l" defTabSz="640060" rtl="0" eaLnBrk="1" latinLnBrk="0" hangingPunct="1">
              <a:spcBef>
                <a:spcPts val="0"/>
              </a:spcBef>
              <a:buClr>
                <a:schemeClr val="tx1"/>
              </a:buClr>
              <a:buFont typeface="Arial" pitchFamily="34" charset="0"/>
              <a:buNone/>
              <a:defRPr sz="300" kern="1200">
                <a:solidFill>
                  <a:schemeClr val="tx1"/>
                </a:solidFill>
                <a:latin typeface="+mn-lt"/>
                <a:ea typeface="+mn-ea"/>
                <a:cs typeface="+mn-cs"/>
              </a:defRPr>
            </a:lvl3pPr>
            <a:lvl4pPr marL="215410" indent="0" algn="l" defTabSz="640060" rtl="0" eaLnBrk="1" latinLnBrk="0" hangingPunct="1">
              <a:spcBef>
                <a:spcPts val="0"/>
              </a:spcBef>
              <a:buClr>
                <a:schemeClr val="tx1"/>
              </a:buClr>
              <a:buFont typeface="Arial" pitchFamily="34" charset="0"/>
              <a:buNone/>
              <a:defRPr sz="300" kern="1200">
                <a:solidFill>
                  <a:schemeClr val="tx1"/>
                </a:solidFill>
                <a:latin typeface="+mn-lt"/>
                <a:ea typeface="+mn-ea"/>
                <a:cs typeface="+mn-cs"/>
              </a:defRPr>
            </a:lvl4pPr>
            <a:lvl5pPr marL="288210" indent="0" algn="l" defTabSz="640060" rtl="0" eaLnBrk="1" latinLnBrk="0" hangingPunct="1">
              <a:spcBef>
                <a:spcPts val="0"/>
              </a:spcBef>
              <a:buClr>
                <a:schemeClr val="tx1"/>
              </a:buClr>
              <a:buFont typeface="Arial" pitchFamily="34" charset="0"/>
              <a:buNone/>
              <a:defRPr sz="300" kern="1200" baseline="0">
                <a:solidFill>
                  <a:schemeClr val="tx1"/>
                </a:solidFill>
                <a:latin typeface="+mn-lt"/>
                <a:ea typeface="+mn-ea"/>
                <a:cs typeface="+mn-cs"/>
              </a:defRPr>
            </a:lvl5pPr>
            <a:lvl6pPr marL="430820" indent="-69809" algn="l" defTabSz="640060" rtl="0" eaLnBrk="1" latinLnBrk="0" hangingPunct="1">
              <a:spcBef>
                <a:spcPts val="314"/>
              </a:spcBef>
              <a:buClr>
                <a:schemeClr val="tx1"/>
              </a:buClr>
              <a:buFont typeface="Arial" panose="020B0604020202020204" pitchFamily="34" charset="0"/>
              <a:buChar char="–"/>
              <a:defRPr sz="600" kern="1200">
                <a:solidFill>
                  <a:schemeClr val="tx1"/>
                </a:solidFill>
                <a:latin typeface="+mn-lt"/>
                <a:ea typeface="+mn-ea"/>
                <a:cs typeface="+mn-cs"/>
              </a:defRPr>
            </a:lvl6pPr>
            <a:lvl7pPr marL="500628" indent="-67814" algn="l" defTabSz="640060" rtl="0" eaLnBrk="1" latinLnBrk="0" hangingPunct="1">
              <a:spcBef>
                <a:spcPts val="314"/>
              </a:spcBef>
              <a:buClr>
                <a:schemeClr val="tx1"/>
              </a:buClr>
              <a:buFont typeface="Arial" pitchFamily="34" charset="0"/>
              <a:buChar char="•"/>
              <a:defRPr sz="600" kern="1200">
                <a:solidFill>
                  <a:schemeClr val="tx1"/>
                </a:solidFill>
                <a:latin typeface="+mn-lt"/>
                <a:ea typeface="+mn-ea"/>
                <a:cs typeface="+mn-cs"/>
              </a:defRPr>
            </a:lvl7pPr>
            <a:lvl8pPr marL="574426" indent="-72801" algn="l" defTabSz="640060" rtl="0" eaLnBrk="1" latinLnBrk="0" hangingPunct="1">
              <a:spcBef>
                <a:spcPts val="314"/>
              </a:spcBef>
              <a:buClr>
                <a:schemeClr val="tx1"/>
              </a:buClr>
              <a:buFont typeface="Arial" pitchFamily="34" charset="0"/>
              <a:buChar char="–"/>
              <a:defRPr sz="600" kern="1200">
                <a:solidFill>
                  <a:schemeClr val="tx1"/>
                </a:solidFill>
                <a:latin typeface="+mn-lt"/>
                <a:ea typeface="+mn-ea"/>
                <a:cs typeface="+mn-cs"/>
              </a:defRPr>
            </a:lvl8pPr>
            <a:lvl9pPr marL="647227" indent="-72801" algn="l" defTabSz="640060" rtl="0" eaLnBrk="1" latinLnBrk="0" hangingPunct="1">
              <a:spcBef>
                <a:spcPts val="314"/>
              </a:spcBef>
              <a:buClr>
                <a:schemeClr val="tx1"/>
              </a:buClr>
              <a:buFont typeface="Arial" pitchFamily="34" charset="0"/>
              <a:buChar char="•"/>
              <a:defRPr sz="600" kern="1200" baseline="0">
                <a:solidFill>
                  <a:schemeClr val="tx1"/>
                </a:solidFill>
                <a:latin typeface="+mn-lt"/>
                <a:ea typeface="+mn-ea"/>
                <a:cs typeface="+mn-cs"/>
              </a:defRPr>
            </a:lvl9pPr>
          </a:lstStyle>
          <a:p>
            <a:r>
              <a:rPr lang="en-US" dirty="0" smtClean="0"/>
              <a:t>Source: EAB interviews and analysis. </a:t>
            </a:r>
            <a:endParaRPr lang="en-US" dirty="0"/>
          </a:p>
        </p:txBody>
      </p:sp>
      <p:sp>
        <p:nvSpPr>
          <p:cNvPr id="15" name="TextBox 14"/>
          <p:cNvSpPr txBox="1"/>
          <p:nvPr/>
        </p:nvSpPr>
        <p:spPr bwMode="gray">
          <a:xfrm>
            <a:off x="316707" y="931040"/>
            <a:ext cx="4095750" cy="430887"/>
          </a:xfrm>
          <a:prstGeom prst="rect">
            <a:avLst/>
          </a:prstGeom>
          <a:noFill/>
        </p:spPr>
        <p:txBody>
          <a:bodyPr wrap="square" lIns="0" tIns="0" rIns="0" bIns="0" rtlCol="0">
            <a:spAutoFit/>
          </a:bodyPr>
          <a:lstStyle/>
          <a:p>
            <a:pPr>
              <a:spcBef>
                <a:spcPts val="500"/>
              </a:spcBef>
            </a:pPr>
            <a:r>
              <a:rPr lang="en-US" sz="700" dirty="0" smtClean="0"/>
              <a:t>On the following page, you will find the Research Fact Sheet Template. The template has twelve numbered components. These are intended to serve simply as ideas and a starting point – the content and organization of the fact sheet can and should be customized to fit each institution, fact sheet topic, and audience.</a:t>
            </a:r>
            <a:endParaRPr lang="en-US" sz="900" dirty="0" smtClean="0"/>
          </a:p>
        </p:txBody>
      </p:sp>
      <p:sp>
        <p:nvSpPr>
          <p:cNvPr id="16" name="TextBox 15"/>
          <p:cNvSpPr txBox="1"/>
          <p:nvPr/>
        </p:nvSpPr>
        <p:spPr bwMode="gray">
          <a:xfrm>
            <a:off x="319636" y="1391269"/>
            <a:ext cx="2747382" cy="4803879"/>
          </a:xfrm>
          <a:prstGeom prst="rect">
            <a:avLst/>
          </a:prstGeom>
          <a:noFill/>
        </p:spPr>
        <p:txBody>
          <a:bodyPr wrap="square" lIns="0" tIns="0" rIns="0" bIns="0" rtlCol="0">
            <a:spAutoFit/>
          </a:bodyPr>
          <a:lstStyle/>
          <a:p>
            <a:pPr>
              <a:spcBef>
                <a:spcPts val="500"/>
              </a:spcBef>
            </a:pPr>
            <a:r>
              <a:rPr lang="en-US" sz="900" b="1" dirty="0" smtClean="0"/>
              <a:t>Twelve Suggested </a:t>
            </a:r>
            <a:r>
              <a:rPr lang="en-US" sz="900" b="1" dirty="0"/>
              <a:t>Fact Sheet Components</a:t>
            </a:r>
            <a:endParaRPr lang="en-US" sz="900" dirty="0"/>
          </a:p>
          <a:p>
            <a:pPr marL="228600" indent="-228600">
              <a:spcBef>
                <a:spcPts val="500"/>
              </a:spcBef>
              <a:buAutoNum type="arabicPeriod"/>
            </a:pPr>
            <a:r>
              <a:rPr lang="en-US" sz="700" b="1" dirty="0"/>
              <a:t>Institutional logo</a:t>
            </a:r>
            <a:endParaRPr lang="en-US" sz="700" dirty="0"/>
          </a:p>
          <a:p>
            <a:pPr marL="228600" indent="-228600">
              <a:spcBef>
                <a:spcPts val="500"/>
              </a:spcBef>
              <a:buAutoNum type="arabicPeriod"/>
            </a:pPr>
            <a:r>
              <a:rPr lang="en-US" sz="700" b="1" dirty="0"/>
              <a:t>Title</a:t>
            </a:r>
            <a:r>
              <a:rPr lang="en-US" sz="700" dirty="0"/>
              <a:t/>
            </a:r>
            <a:br>
              <a:rPr lang="en-US" sz="700" dirty="0"/>
            </a:br>
            <a:r>
              <a:rPr lang="en-US" sz="600" dirty="0" smtClean="0"/>
              <a:t>Examples</a:t>
            </a:r>
            <a:r>
              <a:rPr lang="en-US" sz="600" dirty="0"/>
              <a:t>: </a:t>
            </a:r>
            <a:r>
              <a:rPr lang="en-US" sz="600" dirty="0" smtClean="0"/>
              <a:t>“[University Name] Research </a:t>
            </a:r>
            <a:r>
              <a:rPr lang="en-US" sz="600" dirty="0"/>
              <a:t>Solves High School Dropout Rates,” </a:t>
            </a:r>
            <a:r>
              <a:rPr lang="en-US" sz="600" dirty="0" smtClean="0"/>
              <a:t>“[University Name] Research </a:t>
            </a:r>
            <a:r>
              <a:rPr lang="en-US" sz="600" dirty="0"/>
              <a:t>Drives Change </a:t>
            </a:r>
            <a:r>
              <a:rPr lang="en-US" sz="600" dirty="0" smtClean="0"/>
              <a:t>in Education”</a:t>
            </a:r>
            <a:endParaRPr lang="en-US" sz="600" dirty="0"/>
          </a:p>
          <a:p>
            <a:pPr marL="228600" indent="-228600">
              <a:spcBef>
                <a:spcPts val="500"/>
              </a:spcBef>
              <a:buAutoNum type="arabicPeriod"/>
            </a:pPr>
            <a:r>
              <a:rPr lang="en-US" sz="700" b="1" dirty="0"/>
              <a:t>Statement illustrating the problem in community-specific terms</a:t>
            </a:r>
            <a:r>
              <a:rPr lang="en-US" sz="700" dirty="0"/>
              <a:t/>
            </a:r>
            <a:br>
              <a:rPr lang="en-US" sz="700" dirty="0"/>
            </a:br>
            <a:r>
              <a:rPr lang="en-US" sz="600" dirty="0" smtClean="0"/>
              <a:t>Example</a:t>
            </a:r>
            <a:r>
              <a:rPr lang="en-US" sz="600" dirty="0"/>
              <a:t>: </a:t>
            </a:r>
            <a:r>
              <a:rPr lang="en-US" sz="600" dirty="0" smtClean="0"/>
              <a:t>“High </a:t>
            </a:r>
            <a:r>
              <a:rPr lang="en-US" sz="600" dirty="0"/>
              <a:t>school graduation rates in Chesterfield are the lowest in the </a:t>
            </a:r>
            <a:r>
              <a:rPr lang="en-US" sz="600" dirty="0" smtClean="0"/>
              <a:t>state”</a:t>
            </a:r>
            <a:endParaRPr lang="en-US" sz="600" dirty="0"/>
          </a:p>
          <a:p>
            <a:pPr marL="228600" indent="-228600">
              <a:spcBef>
                <a:spcPts val="500"/>
              </a:spcBef>
              <a:buAutoNum type="arabicPeriod"/>
            </a:pPr>
            <a:r>
              <a:rPr lang="en-US" sz="700" b="1" dirty="0" smtClean="0"/>
              <a:t>Graphical </a:t>
            </a:r>
            <a:r>
              <a:rPr lang="en-US" sz="700" b="1" dirty="0"/>
              <a:t>description of the problem</a:t>
            </a:r>
            <a:br>
              <a:rPr lang="en-US" sz="700" b="1" dirty="0"/>
            </a:br>
            <a:r>
              <a:rPr lang="en-US" sz="600" dirty="0" smtClean="0"/>
              <a:t>Example</a:t>
            </a:r>
            <a:r>
              <a:rPr lang="en-US" sz="600" dirty="0"/>
              <a:t>: Line graph showing high school graduation rates </a:t>
            </a:r>
            <a:r>
              <a:rPr lang="en-US" sz="600" dirty="0" smtClean="0"/>
              <a:t>in Chesterfield versus the state average </a:t>
            </a:r>
          </a:p>
          <a:p>
            <a:pPr marL="228600" indent="-228600">
              <a:spcBef>
                <a:spcPts val="500"/>
              </a:spcBef>
              <a:buAutoNum type="arabicPeriod"/>
            </a:pPr>
            <a:r>
              <a:rPr lang="en-US" sz="700" b="1" dirty="0" smtClean="0"/>
              <a:t>Key </a:t>
            </a:r>
            <a:r>
              <a:rPr lang="en-US" sz="700" b="1" dirty="0"/>
              <a:t>statistics illustrating the problem</a:t>
            </a:r>
            <a:r>
              <a:rPr lang="en-US" sz="700" dirty="0"/>
              <a:t/>
            </a:r>
            <a:br>
              <a:rPr lang="en-US" sz="700" dirty="0"/>
            </a:br>
            <a:r>
              <a:rPr lang="en-US" sz="600" dirty="0" smtClean="0"/>
              <a:t>Example</a:t>
            </a:r>
            <a:r>
              <a:rPr lang="en-US" sz="600" dirty="0"/>
              <a:t>: </a:t>
            </a:r>
            <a:r>
              <a:rPr lang="en-US" sz="600" dirty="0" smtClean="0"/>
              <a:t>“Three </a:t>
            </a:r>
            <a:r>
              <a:rPr lang="en-US" sz="600" dirty="0"/>
              <a:t>Chesterfield High School students drop out every single </a:t>
            </a:r>
            <a:r>
              <a:rPr lang="en-US" sz="600" dirty="0" smtClean="0"/>
              <a:t>week”</a:t>
            </a:r>
            <a:endParaRPr lang="en-US" sz="600" dirty="0"/>
          </a:p>
          <a:p>
            <a:pPr marL="228600" indent="-228600">
              <a:spcBef>
                <a:spcPts val="500"/>
              </a:spcBef>
              <a:buAutoNum type="arabicPeriod"/>
            </a:pPr>
            <a:r>
              <a:rPr lang="en-US" sz="700" b="1" dirty="0"/>
              <a:t>Statement showing how institutional research seeks to address the problem</a:t>
            </a:r>
            <a:r>
              <a:rPr lang="en-US" sz="700" dirty="0"/>
              <a:t/>
            </a:r>
            <a:br>
              <a:rPr lang="en-US" sz="700" dirty="0"/>
            </a:br>
            <a:r>
              <a:rPr lang="en-US" sz="600" dirty="0" smtClean="0"/>
              <a:t>Example</a:t>
            </a:r>
            <a:r>
              <a:rPr lang="en-US" sz="600" dirty="0"/>
              <a:t>: </a:t>
            </a:r>
            <a:r>
              <a:rPr lang="en-US" sz="600" dirty="0" smtClean="0"/>
              <a:t>“EAB </a:t>
            </a:r>
            <a:r>
              <a:rPr lang="en-US" sz="600" dirty="0"/>
              <a:t>University helps educators </a:t>
            </a:r>
            <a:r>
              <a:rPr lang="en-US" sz="600" dirty="0" smtClean="0"/>
              <a:t>reduce high school drop-out”</a:t>
            </a:r>
            <a:endParaRPr lang="en-US" sz="600" dirty="0"/>
          </a:p>
          <a:p>
            <a:pPr marL="228600" indent="-228600">
              <a:spcBef>
                <a:spcPts val="500"/>
              </a:spcBef>
              <a:buAutoNum type="arabicPeriod"/>
            </a:pPr>
            <a:r>
              <a:rPr lang="en-US" sz="700" b="1" dirty="0"/>
              <a:t>Subtitle and examples of research</a:t>
            </a:r>
            <a:br>
              <a:rPr lang="en-US" sz="700" b="1" dirty="0"/>
            </a:br>
            <a:r>
              <a:rPr lang="en-US" sz="600" dirty="0" smtClean="0"/>
              <a:t>Example</a:t>
            </a:r>
            <a:r>
              <a:rPr lang="en-US" sz="600" dirty="0"/>
              <a:t>: </a:t>
            </a:r>
            <a:r>
              <a:rPr lang="en-US" sz="600" dirty="0" smtClean="0"/>
              <a:t>“Researchers </a:t>
            </a:r>
            <a:r>
              <a:rPr lang="en-US" sz="600" dirty="0"/>
              <a:t>in the Center for Educational Effectiveness identified four key factors that predict high school drop </a:t>
            </a:r>
            <a:r>
              <a:rPr lang="en-US" sz="600" dirty="0" smtClean="0"/>
              <a:t>out...”</a:t>
            </a:r>
            <a:endParaRPr lang="en-US" sz="600" dirty="0"/>
          </a:p>
          <a:p>
            <a:pPr marL="228600" indent="-228600">
              <a:spcBef>
                <a:spcPts val="500"/>
              </a:spcBef>
              <a:buAutoNum type="arabicPeriod"/>
            </a:pPr>
            <a:r>
              <a:rPr lang="en-US" sz="700" b="1" dirty="0"/>
              <a:t>Evidence of research impact</a:t>
            </a:r>
            <a:r>
              <a:rPr lang="en-US" sz="700" dirty="0"/>
              <a:t/>
            </a:r>
            <a:br>
              <a:rPr lang="en-US" sz="700" dirty="0"/>
            </a:br>
            <a:r>
              <a:rPr lang="en-US" sz="600" dirty="0" smtClean="0"/>
              <a:t>Example</a:t>
            </a:r>
            <a:r>
              <a:rPr lang="en-US" sz="600" dirty="0"/>
              <a:t>: </a:t>
            </a:r>
            <a:r>
              <a:rPr lang="en-US" sz="600" dirty="0" smtClean="0"/>
              <a:t>“Participants of ABC </a:t>
            </a:r>
            <a:r>
              <a:rPr lang="en-US" sz="600" dirty="0"/>
              <a:t>University’s </a:t>
            </a:r>
            <a:r>
              <a:rPr lang="en-US" sz="600" dirty="0" smtClean="0"/>
              <a:t>after-school </a:t>
            </a:r>
            <a:r>
              <a:rPr lang="en-US" sz="600" dirty="0"/>
              <a:t>enrichment program are 46% more likely to graduate from high </a:t>
            </a:r>
            <a:r>
              <a:rPr lang="en-US" sz="600" dirty="0" smtClean="0"/>
              <a:t>school”</a:t>
            </a:r>
            <a:endParaRPr lang="en-US" sz="600" dirty="0"/>
          </a:p>
          <a:p>
            <a:pPr marL="228600" indent="-228600">
              <a:spcBef>
                <a:spcPts val="500"/>
              </a:spcBef>
              <a:buAutoNum type="arabicPeriod"/>
            </a:pPr>
            <a:r>
              <a:rPr lang="en-US" sz="700" b="1" dirty="0"/>
              <a:t>Statistic showing public views of </a:t>
            </a:r>
            <a:r>
              <a:rPr lang="en-US" sz="700" b="1" dirty="0" smtClean="0"/>
              <a:t>the topic’s value and importance</a:t>
            </a:r>
            <a:r>
              <a:rPr lang="en-US" sz="700" dirty="0"/>
              <a:t/>
            </a:r>
            <a:br>
              <a:rPr lang="en-US" sz="700" dirty="0"/>
            </a:br>
            <a:r>
              <a:rPr lang="en-US" sz="600" dirty="0" smtClean="0"/>
              <a:t>Example</a:t>
            </a:r>
            <a:r>
              <a:rPr lang="en-US" sz="600" dirty="0"/>
              <a:t>: </a:t>
            </a:r>
            <a:r>
              <a:rPr lang="en-US" sz="600" dirty="0" smtClean="0"/>
              <a:t>“92</a:t>
            </a:r>
            <a:r>
              <a:rPr lang="en-US" sz="600" dirty="0"/>
              <a:t>% of Chesterfield residents believe that raising the high school graduation rate is important for the community and local </a:t>
            </a:r>
            <a:r>
              <a:rPr lang="en-US" sz="600" dirty="0" smtClean="0"/>
              <a:t>economy”</a:t>
            </a:r>
            <a:endParaRPr lang="en-US" sz="600" dirty="0"/>
          </a:p>
          <a:p>
            <a:pPr marL="228600" indent="-228600">
              <a:spcBef>
                <a:spcPts val="500"/>
              </a:spcBef>
              <a:buAutoNum type="arabicPeriod"/>
            </a:pPr>
            <a:r>
              <a:rPr lang="en-US" sz="700" b="1" dirty="0" smtClean="0"/>
              <a:t>Graphical </a:t>
            </a:r>
            <a:r>
              <a:rPr lang="en-US" sz="700" b="1" dirty="0"/>
              <a:t>depiction of the statistic</a:t>
            </a:r>
            <a:br>
              <a:rPr lang="en-US" sz="700" b="1" dirty="0"/>
            </a:br>
            <a:r>
              <a:rPr lang="en-US" sz="600" dirty="0" smtClean="0"/>
              <a:t>Example: </a:t>
            </a:r>
            <a:r>
              <a:rPr lang="en-US" sz="600" dirty="0"/>
              <a:t>Pie chart </a:t>
            </a:r>
            <a:r>
              <a:rPr lang="en-US" sz="600" dirty="0" smtClean="0"/>
              <a:t>depicting 92%</a:t>
            </a:r>
            <a:endParaRPr lang="en-US" sz="600" dirty="0"/>
          </a:p>
          <a:p>
            <a:pPr marL="228600" indent="-228600">
              <a:spcBef>
                <a:spcPts val="500"/>
              </a:spcBef>
              <a:buAutoNum type="arabicPeriod"/>
            </a:pPr>
            <a:r>
              <a:rPr lang="en-US" sz="700" b="1" dirty="0"/>
              <a:t>Contact information</a:t>
            </a:r>
            <a:br>
              <a:rPr lang="en-US" sz="700" b="1" dirty="0"/>
            </a:br>
            <a:r>
              <a:rPr lang="en-US" sz="600" dirty="0" smtClean="0"/>
              <a:t>Example</a:t>
            </a:r>
            <a:r>
              <a:rPr lang="en-US" sz="600" dirty="0"/>
              <a:t>: Office name, email address, phone number</a:t>
            </a:r>
          </a:p>
          <a:p>
            <a:pPr marL="228600" indent="-228600">
              <a:spcBef>
                <a:spcPts val="500"/>
              </a:spcBef>
              <a:buAutoNum type="arabicPeriod"/>
            </a:pPr>
            <a:r>
              <a:rPr lang="en-US" sz="700" b="1" dirty="0"/>
              <a:t>Research hashtag or social media information</a:t>
            </a:r>
            <a:br>
              <a:rPr lang="en-US" sz="700" b="1" dirty="0"/>
            </a:br>
            <a:r>
              <a:rPr lang="en-US" sz="600" dirty="0" smtClean="0"/>
              <a:t>Example</a:t>
            </a:r>
            <a:r>
              <a:rPr lang="en-US" sz="600" dirty="0"/>
              <a:t>: #</a:t>
            </a:r>
            <a:r>
              <a:rPr lang="en-US" sz="600" dirty="0" err="1"/>
              <a:t>EABUniversityResearch</a:t>
            </a:r>
            <a:endParaRPr lang="en-US" sz="600" dirty="0"/>
          </a:p>
          <a:p>
            <a:pPr>
              <a:spcBef>
                <a:spcPts val="500"/>
              </a:spcBef>
            </a:pPr>
            <a:endParaRPr lang="en-US" sz="600" dirty="0" smtClean="0"/>
          </a:p>
        </p:txBody>
      </p:sp>
      <p:sp>
        <p:nvSpPr>
          <p:cNvPr id="23" name="TextBox 22"/>
          <p:cNvSpPr txBox="1"/>
          <p:nvPr/>
        </p:nvSpPr>
        <p:spPr bwMode="gray">
          <a:xfrm>
            <a:off x="3174786" y="2200119"/>
            <a:ext cx="1494945" cy="2677656"/>
          </a:xfrm>
          <a:prstGeom prst="rect">
            <a:avLst/>
          </a:prstGeom>
          <a:noFill/>
        </p:spPr>
        <p:txBody>
          <a:bodyPr wrap="square" lIns="0" tIns="0" rIns="0" bIns="0" rtlCol="0">
            <a:spAutoFit/>
          </a:bodyPr>
          <a:lstStyle/>
          <a:p>
            <a:pPr lvl="1">
              <a:spcBef>
                <a:spcPts val="500"/>
              </a:spcBef>
            </a:pPr>
            <a:r>
              <a:rPr lang="en-US" sz="700" dirty="0" smtClean="0">
                <a:solidFill>
                  <a:schemeClr val="bg1"/>
                </a:solidFill>
              </a:rPr>
              <a:t>Create infographic-style charts and visuals</a:t>
            </a:r>
            <a:br>
              <a:rPr lang="en-US" sz="700" dirty="0" smtClean="0">
                <a:solidFill>
                  <a:schemeClr val="bg1"/>
                </a:solidFill>
              </a:rPr>
            </a:br>
            <a:endParaRPr lang="en-US" sz="700" dirty="0">
              <a:solidFill>
                <a:schemeClr val="bg1"/>
              </a:solidFill>
            </a:endParaRPr>
          </a:p>
          <a:p>
            <a:pPr lvl="1">
              <a:spcBef>
                <a:spcPts val="500"/>
              </a:spcBef>
            </a:pPr>
            <a:r>
              <a:rPr lang="en-US" sz="700" dirty="0" smtClean="0">
                <a:solidFill>
                  <a:schemeClr val="bg1"/>
                </a:solidFill>
              </a:rPr>
              <a:t>Use icons to visually reinforce text</a:t>
            </a:r>
            <a:br>
              <a:rPr lang="en-US" sz="700" dirty="0" smtClean="0">
                <a:solidFill>
                  <a:schemeClr val="bg1"/>
                </a:solidFill>
              </a:rPr>
            </a:br>
            <a:endParaRPr lang="en-US" sz="700" dirty="0" smtClean="0">
              <a:solidFill>
                <a:schemeClr val="bg1"/>
              </a:solidFill>
            </a:endParaRPr>
          </a:p>
          <a:p>
            <a:pPr lvl="1">
              <a:spcBef>
                <a:spcPts val="500"/>
              </a:spcBef>
            </a:pPr>
            <a:r>
              <a:rPr lang="en-US" sz="700" dirty="0" smtClean="0">
                <a:solidFill>
                  <a:schemeClr val="bg1"/>
                </a:solidFill>
              </a:rPr>
              <a:t>Bold key components of the text</a:t>
            </a:r>
            <a:br>
              <a:rPr lang="en-US" sz="700" dirty="0" smtClean="0">
                <a:solidFill>
                  <a:schemeClr val="bg1"/>
                </a:solidFill>
              </a:rPr>
            </a:br>
            <a:endParaRPr lang="en-US" sz="700" dirty="0" smtClean="0">
              <a:solidFill>
                <a:schemeClr val="bg1"/>
              </a:solidFill>
            </a:endParaRPr>
          </a:p>
          <a:p>
            <a:pPr lvl="1">
              <a:spcBef>
                <a:spcPts val="500"/>
              </a:spcBef>
            </a:pPr>
            <a:r>
              <a:rPr lang="en-US" sz="700" dirty="0" smtClean="0">
                <a:solidFill>
                  <a:schemeClr val="bg1"/>
                </a:solidFill>
              </a:rPr>
              <a:t>Increase text size of key statistics and data points</a:t>
            </a:r>
            <a:br>
              <a:rPr lang="en-US" sz="700" dirty="0" smtClean="0">
                <a:solidFill>
                  <a:schemeClr val="bg1"/>
                </a:solidFill>
              </a:rPr>
            </a:br>
            <a:endParaRPr lang="en-US" sz="700" dirty="0" smtClean="0">
              <a:solidFill>
                <a:schemeClr val="bg1"/>
              </a:solidFill>
            </a:endParaRPr>
          </a:p>
          <a:p>
            <a:pPr lvl="1">
              <a:spcBef>
                <a:spcPts val="500"/>
              </a:spcBef>
            </a:pPr>
            <a:r>
              <a:rPr lang="en-US" sz="700" dirty="0" smtClean="0">
                <a:solidFill>
                  <a:schemeClr val="bg1"/>
                </a:solidFill>
              </a:rPr>
              <a:t>Keep text to a minimum (e.g. running text should take up ¼ to ½ of the fact sheet) </a:t>
            </a:r>
            <a:br>
              <a:rPr lang="en-US" sz="700" dirty="0" smtClean="0">
                <a:solidFill>
                  <a:schemeClr val="bg1"/>
                </a:solidFill>
              </a:rPr>
            </a:br>
            <a:endParaRPr lang="en-US" sz="700" dirty="0" smtClean="0">
              <a:solidFill>
                <a:schemeClr val="bg1"/>
              </a:solidFill>
            </a:endParaRPr>
          </a:p>
          <a:p>
            <a:pPr lvl="1">
              <a:spcBef>
                <a:spcPts val="500"/>
              </a:spcBef>
            </a:pPr>
            <a:r>
              <a:rPr lang="en-US" sz="700" dirty="0" smtClean="0">
                <a:solidFill>
                  <a:schemeClr val="bg1"/>
                </a:solidFill>
              </a:rPr>
              <a:t>Customize text and box colors to match your institutional colors</a:t>
            </a:r>
          </a:p>
          <a:p>
            <a:pPr marL="171450" indent="-171450">
              <a:spcBef>
                <a:spcPts val="500"/>
              </a:spcBef>
              <a:buFont typeface="Arial" panose="020B0604020202020204" pitchFamily="34" charset="0"/>
              <a:buChar char="•"/>
            </a:pPr>
            <a:endParaRPr lang="en-US" sz="900" dirty="0" smtClean="0"/>
          </a:p>
        </p:txBody>
      </p:sp>
      <p:pic>
        <p:nvPicPr>
          <p:cNvPr id="25" name="Picture 2" descr="http://abco.advisory.com/DSS/eab-icons/pie_graph.pn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249549" y="2223890"/>
            <a:ext cx="164592" cy="182880"/>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4" descr="http://abco.advisory.com/DSS/eab-icons/building_blocks.png"/>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3225037" y="2995541"/>
            <a:ext cx="189104" cy="177758"/>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6" descr="http://abco.advisory.com/DSS/eab-icons/Improvement.png"/>
          <p:cNvPicPr>
            <a:picLocks noChangeAspect="1" noChangeArrowheads="1"/>
          </p:cNvPicPr>
          <p:nvPr/>
        </p:nvPicPr>
        <p:blipFill>
          <a:blip r:embed="rId4">
            <a:lum bright="70000" contrast="-70000"/>
            <a:extLst>
              <a:ext uri="{28A0092B-C50C-407E-A947-70E740481C1C}">
                <a14:useLocalDpi xmlns:a14="http://schemas.microsoft.com/office/drawing/2010/main" val="0"/>
              </a:ext>
            </a:extLst>
          </a:blip>
          <a:srcRect/>
          <a:stretch>
            <a:fillRect/>
          </a:stretch>
        </p:blipFill>
        <p:spPr bwMode="auto">
          <a:xfrm>
            <a:off x="3237059" y="3409734"/>
            <a:ext cx="167482" cy="122820"/>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8" descr="http://abco.advisory.com/DSS/eab-icons/Camera.png"/>
          <p:cNvPicPr>
            <a:picLocks noChangeAspect="1" noChangeArrowheads="1"/>
          </p:cNvPicPr>
          <p:nvPr/>
        </p:nvPicPr>
        <p:blipFill>
          <a:blip r:embed="rId5">
            <a:lum bright="70000" contrast="-70000"/>
            <a:extLst>
              <a:ext uri="{28A0092B-C50C-407E-A947-70E740481C1C}">
                <a14:useLocalDpi xmlns:a14="http://schemas.microsoft.com/office/drawing/2010/main" val="0"/>
              </a:ext>
            </a:extLst>
          </a:blip>
          <a:srcRect/>
          <a:stretch>
            <a:fillRect/>
          </a:stretch>
        </p:blipFill>
        <p:spPr bwMode="auto">
          <a:xfrm>
            <a:off x="3252658" y="2625114"/>
            <a:ext cx="161483" cy="127998"/>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10" descr="http://abco.advisory.com/DSS/eab-icons/measuring_tape.png"/>
          <p:cNvPicPr>
            <a:picLocks noChangeAspect="1" noChangeArrowheads="1"/>
          </p:cNvPicPr>
          <p:nvPr/>
        </p:nvPicPr>
        <p:blipFill>
          <a:blip r:embed="rId6">
            <a:lum bright="70000" contrast="-70000"/>
            <a:extLst>
              <a:ext uri="{28A0092B-C50C-407E-A947-70E740481C1C}">
                <a14:useLocalDpi xmlns:a14="http://schemas.microsoft.com/office/drawing/2010/main" val="0"/>
              </a:ext>
            </a:extLst>
          </a:blip>
          <a:srcRect/>
          <a:stretch>
            <a:fillRect/>
          </a:stretch>
        </p:blipFill>
        <p:spPr bwMode="auto">
          <a:xfrm>
            <a:off x="3249549" y="3892302"/>
            <a:ext cx="165100" cy="106373"/>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12" descr="http://abco.advisory.com/DSS/eab-icons/university.png"/>
          <p:cNvPicPr>
            <a:picLocks noChangeAspect="1" noChangeArrowheads="1"/>
          </p:cNvPicPr>
          <p:nvPr/>
        </p:nvPicPr>
        <p:blipFill>
          <a:blip r:embed="rId7">
            <a:lum bright="70000" contrast="-70000"/>
            <a:extLst>
              <a:ext uri="{28A0092B-C50C-407E-A947-70E740481C1C}">
                <a14:useLocalDpi xmlns:a14="http://schemas.microsoft.com/office/drawing/2010/main" val="0"/>
              </a:ext>
            </a:extLst>
          </a:blip>
          <a:srcRect/>
          <a:stretch>
            <a:fillRect/>
          </a:stretch>
        </p:blipFill>
        <p:spPr bwMode="auto">
          <a:xfrm>
            <a:off x="3249549" y="4365862"/>
            <a:ext cx="170566" cy="171711"/>
          </a:xfrm>
          <a:prstGeom prst="rect">
            <a:avLst/>
          </a:prstGeom>
          <a:noFill/>
          <a:extLst>
            <a:ext uri="{909E8E84-426E-40DD-AFC4-6F175D3DCCD1}">
              <a14:hiddenFill xmlns:a14="http://schemas.microsoft.com/office/drawing/2010/main">
                <a:solidFill>
                  <a:srgbClr val="FFFFFF"/>
                </a:solidFill>
              </a14:hiddenFill>
            </a:ext>
          </a:extLst>
        </p:spPr>
      </p:pic>
      <p:sp>
        <p:nvSpPr>
          <p:cNvPr id="17" name="Text Placeholder 1"/>
          <p:cNvSpPr>
            <a:spLocks noGrp="1"/>
          </p:cNvSpPr>
          <p:nvPr>
            <p:ph type="body" sz="quarter" idx="4294967295"/>
          </p:nvPr>
        </p:nvSpPr>
        <p:spPr>
          <a:xfrm>
            <a:off x="316707" y="717433"/>
            <a:ext cx="3721893" cy="153888"/>
          </a:xfrm>
          <a:prstGeom prst="rect">
            <a:avLst/>
          </a:prstGeom>
        </p:spPr>
        <p:txBody>
          <a:bodyPr/>
          <a:lstStyle/>
          <a:p>
            <a:pPr marL="0" indent="0">
              <a:buNone/>
            </a:pPr>
            <a:r>
              <a:rPr lang="en-US" sz="1000" dirty="0" smtClean="0"/>
              <a:t>Guidelines and Strategies for Customization</a:t>
            </a:r>
            <a:endParaRPr lang="en-US" sz="1000" b="1" dirty="0"/>
          </a:p>
        </p:txBody>
      </p:sp>
      <p:sp>
        <p:nvSpPr>
          <p:cNvPr id="2" name="Text Placeholder 1"/>
          <p:cNvSpPr>
            <a:spLocks noGrp="1"/>
          </p:cNvSpPr>
          <p:nvPr>
            <p:ph type="body" sz="quarter" idx="29"/>
          </p:nvPr>
        </p:nvSpPr>
        <p:spPr/>
        <p:txBody>
          <a:bodyPr/>
          <a:lstStyle/>
          <a:p>
            <a:r>
              <a:rPr lang="en-US" dirty="0" smtClean="0"/>
              <a:t>Tool 2</a:t>
            </a:r>
            <a:endParaRPr lang="en-US" dirty="0"/>
          </a:p>
        </p:txBody>
      </p:sp>
    </p:spTree>
    <p:extLst>
      <p:ext uri="{BB962C8B-B14F-4D97-AF65-F5344CB8AC3E}">
        <p14:creationId xmlns:p14="http://schemas.microsoft.com/office/powerpoint/2010/main" val="349844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bwMode="gray">
          <a:xfrm>
            <a:off x="302822" y="399626"/>
            <a:ext cx="1140216" cy="276999"/>
          </a:xfrm>
          <a:prstGeom prst="rect">
            <a:avLst/>
          </a:prstGeom>
          <a:noFill/>
          <a:ln>
            <a:solidFill>
              <a:schemeClr val="bg1"/>
            </a:solidFill>
          </a:ln>
        </p:spPr>
        <p:txBody>
          <a:bodyPr wrap="square" lIns="0" tIns="0" rIns="0" bIns="0" rtlCol="0">
            <a:spAutoFit/>
          </a:bodyPr>
          <a:lstStyle/>
          <a:p>
            <a:pPr algn="ctr">
              <a:spcBef>
                <a:spcPts val="500"/>
              </a:spcBef>
            </a:pPr>
            <a:r>
              <a:rPr lang="en-US" sz="900" dirty="0" smtClean="0"/>
              <a:t>[Insert</a:t>
            </a:r>
            <a:br>
              <a:rPr lang="en-US" sz="900" dirty="0" smtClean="0"/>
            </a:br>
            <a:r>
              <a:rPr lang="en-US" sz="900" dirty="0" smtClean="0"/>
              <a:t>institutional logo]</a:t>
            </a:r>
          </a:p>
        </p:txBody>
      </p:sp>
      <p:sp>
        <p:nvSpPr>
          <p:cNvPr id="3" name="TextBox 2"/>
          <p:cNvSpPr txBox="1"/>
          <p:nvPr/>
        </p:nvSpPr>
        <p:spPr bwMode="gray">
          <a:xfrm>
            <a:off x="1492250" y="461181"/>
            <a:ext cx="3103563" cy="215444"/>
          </a:xfrm>
          <a:prstGeom prst="rect">
            <a:avLst/>
          </a:prstGeom>
          <a:noFill/>
          <a:ln>
            <a:solidFill>
              <a:schemeClr val="bg1"/>
            </a:solidFill>
          </a:ln>
        </p:spPr>
        <p:txBody>
          <a:bodyPr wrap="square" lIns="0" tIns="0" rIns="0" bIns="0" rtlCol="0">
            <a:spAutoFit/>
          </a:bodyPr>
          <a:lstStyle/>
          <a:p>
            <a:pPr algn="ctr">
              <a:spcBef>
                <a:spcPts val="500"/>
              </a:spcBef>
            </a:pPr>
            <a:r>
              <a:rPr lang="en-US" sz="1400" dirty="0" smtClean="0"/>
              <a:t>[INSERT TITLE]</a:t>
            </a:r>
          </a:p>
        </p:txBody>
      </p:sp>
      <p:sp>
        <p:nvSpPr>
          <p:cNvPr id="4" name="TextBox 3"/>
          <p:cNvSpPr txBox="1"/>
          <p:nvPr/>
        </p:nvSpPr>
        <p:spPr bwMode="gray">
          <a:xfrm>
            <a:off x="273050" y="878112"/>
            <a:ext cx="4322763" cy="365760"/>
          </a:xfrm>
          <a:prstGeom prst="rect">
            <a:avLst/>
          </a:prstGeom>
          <a:solidFill>
            <a:schemeClr val="accent5"/>
          </a:solidFill>
        </p:spPr>
        <p:txBody>
          <a:bodyPr wrap="square" lIns="0" tIns="0" rIns="0" bIns="0" rtlCol="0">
            <a:spAutoFit/>
          </a:bodyPr>
          <a:lstStyle/>
          <a:p>
            <a:pPr algn="ctr">
              <a:spcBef>
                <a:spcPts val="500"/>
              </a:spcBef>
            </a:pPr>
            <a:r>
              <a:rPr lang="en-US" sz="1000" dirty="0" smtClean="0">
                <a:solidFill>
                  <a:schemeClr val="bg1"/>
                </a:solidFill>
              </a:rPr>
              <a:t>[Insert statement illustrating the problem in </a:t>
            </a:r>
            <a:br>
              <a:rPr lang="en-US" sz="1000" dirty="0" smtClean="0">
                <a:solidFill>
                  <a:schemeClr val="bg1"/>
                </a:solidFill>
              </a:rPr>
            </a:br>
            <a:r>
              <a:rPr lang="en-US" sz="1000" dirty="0" smtClean="0">
                <a:solidFill>
                  <a:schemeClr val="bg1"/>
                </a:solidFill>
              </a:rPr>
              <a:t>community-specific terms]</a:t>
            </a:r>
          </a:p>
        </p:txBody>
      </p:sp>
      <p:sp>
        <p:nvSpPr>
          <p:cNvPr id="5" name="Rectangle 4"/>
          <p:cNvSpPr/>
          <p:nvPr/>
        </p:nvSpPr>
        <p:spPr bwMode="gray">
          <a:xfrm>
            <a:off x="273051" y="1553034"/>
            <a:ext cx="2078263" cy="1474377"/>
          </a:xfrm>
          <a:prstGeom prst="rect">
            <a:avLst/>
          </a:prstGeom>
          <a:solidFill>
            <a:schemeClr val="bg1"/>
          </a:solidFill>
          <a:ln w="127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r>
              <a:rPr lang="en-US" sz="900" dirty="0" smtClean="0">
                <a:solidFill>
                  <a:schemeClr val="tx1"/>
                </a:solidFill>
              </a:rPr>
              <a:t>[Insert graphical depiction</a:t>
            </a:r>
            <a:br>
              <a:rPr lang="en-US" sz="900" dirty="0" smtClean="0">
                <a:solidFill>
                  <a:schemeClr val="tx1"/>
                </a:solidFill>
              </a:rPr>
            </a:br>
            <a:r>
              <a:rPr lang="en-US" sz="900" dirty="0" smtClean="0">
                <a:solidFill>
                  <a:schemeClr val="tx1"/>
                </a:solidFill>
              </a:rPr>
              <a:t>of the problem]</a:t>
            </a:r>
          </a:p>
        </p:txBody>
      </p:sp>
      <p:sp>
        <p:nvSpPr>
          <p:cNvPr id="6" name="Rectangle 5"/>
          <p:cNvSpPr/>
          <p:nvPr/>
        </p:nvSpPr>
        <p:spPr bwMode="gray">
          <a:xfrm>
            <a:off x="2526394" y="1553034"/>
            <a:ext cx="2069419" cy="1577246"/>
          </a:xfrm>
          <a:prstGeom prst="rect">
            <a:avLst/>
          </a:pr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r>
              <a:rPr lang="en-US" sz="900" dirty="0" smtClean="0">
                <a:solidFill>
                  <a:schemeClr val="tx1"/>
                </a:solidFill>
              </a:rPr>
              <a:t>[Insert key statistics</a:t>
            </a:r>
            <a:br>
              <a:rPr lang="en-US" sz="900" dirty="0" smtClean="0">
                <a:solidFill>
                  <a:schemeClr val="tx1"/>
                </a:solidFill>
              </a:rPr>
            </a:br>
            <a:r>
              <a:rPr lang="en-US" sz="900" dirty="0" smtClean="0">
                <a:solidFill>
                  <a:schemeClr val="tx1"/>
                </a:solidFill>
              </a:rPr>
              <a:t>illustrating the problem]</a:t>
            </a:r>
          </a:p>
        </p:txBody>
      </p:sp>
      <p:sp>
        <p:nvSpPr>
          <p:cNvPr id="7" name="TextBox 6"/>
          <p:cNvSpPr txBox="1"/>
          <p:nvPr/>
        </p:nvSpPr>
        <p:spPr bwMode="gray">
          <a:xfrm>
            <a:off x="271463" y="3142340"/>
            <a:ext cx="4322763" cy="365760"/>
          </a:xfrm>
          <a:prstGeom prst="rect">
            <a:avLst/>
          </a:prstGeom>
          <a:solidFill>
            <a:schemeClr val="accent5"/>
          </a:solidFill>
        </p:spPr>
        <p:txBody>
          <a:bodyPr wrap="square" lIns="0" tIns="0" rIns="0" bIns="0" rtlCol="0">
            <a:spAutoFit/>
          </a:bodyPr>
          <a:lstStyle/>
          <a:p>
            <a:pPr algn="ctr">
              <a:spcBef>
                <a:spcPts val="500"/>
              </a:spcBef>
            </a:pPr>
            <a:r>
              <a:rPr lang="en-US" sz="1000" dirty="0" smtClean="0">
                <a:solidFill>
                  <a:schemeClr val="bg1"/>
                </a:solidFill>
              </a:rPr>
              <a:t>[Insert statement showing how institutional</a:t>
            </a:r>
            <a:br>
              <a:rPr lang="en-US" sz="1000" dirty="0" smtClean="0">
                <a:solidFill>
                  <a:schemeClr val="bg1"/>
                </a:solidFill>
              </a:rPr>
            </a:br>
            <a:r>
              <a:rPr lang="en-US" sz="1000" dirty="0" smtClean="0">
                <a:solidFill>
                  <a:schemeClr val="bg1"/>
                </a:solidFill>
              </a:rPr>
              <a:t>research seeks to address the problem]</a:t>
            </a:r>
          </a:p>
        </p:txBody>
      </p:sp>
      <p:sp>
        <p:nvSpPr>
          <p:cNvPr id="8" name="Rectangle 7"/>
          <p:cNvSpPr/>
          <p:nvPr/>
        </p:nvSpPr>
        <p:spPr bwMode="gray">
          <a:xfrm>
            <a:off x="273051" y="3823792"/>
            <a:ext cx="2078263" cy="232162"/>
          </a:xfrm>
          <a:prstGeom prst="rect">
            <a:avLst/>
          </a:prstGeom>
          <a:solidFill>
            <a:schemeClr val="bg1"/>
          </a:solidFill>
          <a:ln w="127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Bef>
                <a:spcPts val="500"/>
              </a:spcBef>
            </a:pPr>
            <a:r>
              <a:rPr lang="en-US" sz="900" dirty="0" smtClean="0">
                <a:solidFill>
                  <a:sysClr val="windowText" lastClr="000000"/>
                </a:solidFill>
              </a:rPr>
              <a:t>[Insert subtitle] </a:t>
            </a:r>
          </a:p>
        </p:txBody>
      </p:sp>
      <p:cxnSp>
        <p:nvCxnSpPr>
          <p:cNvPr id="12" name="Straight Connector 11"/>
          <p:cNvCxnSpPr/>
          <p:nvPr/>
        </p:nvCxnSpPr>
        <p:spPr bwMode="gray">
          <a:xfrm>
            <a:off x="1503218" y="702656"/>
            <a:ext cx="3092595" cy="0"/>
          </a:xfrm>
          <a:prstGeom prst="line">
            <a:avLst/>
          </a:prstGeom>
          <a:ln w="1270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gray">
          <a:xfrm>
            <a:off x="271463" y="5975350"/>
            <a:ext cx="4324350" cy="0"/>
          </a:xfrm>
          <a:prstGeom prst="line">
            <a:avLst/>
          </a:prstGeom>
          <a:ln w="1270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bwMode="gray">
          <a:xfrm>
            <a:off x="1364673" y="5340958"/>
            <a:ext cx="3229553" cy="403318"/>
          </a:xfrm>
          <a:prstGeom prst="rect">
            <a:avLst/>
          </a:prstGeom>
          <a:solidFill>
            <a:schemeClr val="bg1"/>
          </a:solidFill>
          <a:ln w="127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r>
              <a:rPr lang="en-US" sz="1000" dirty="0" smtClean="0">
                <a:solidFill>
                  <a:sysClr val="windowText" lastClr="000000"/>
                </a:solidFill>
              </a:rPr>
              <a:t>[Insert statistic showing public views of the topic’s value and importance]</a:t>
            </a:r>
          </a:p>
        </p:txBody>
      </p:sp>
      <p:sp>
        <p:nvSpPr>
          <p:cNvPr id="16" name="Rectangle 15"/>
          <p:cNvSpPr/>
          <p:nvPr/>
        </p:nvSpPr>
        <p:spPr bwMode="gray">
          <a:xfrm>
            <a:off x="273050" y="5334468"/>
            <a:ext cx="1015423" cy="403318"/>
          </a:xfrm>
          <a:prstGeom prst="rect">
            <a:avLst/>
          </a:prstGeom>
          <a:solidFill>
            <a:schemeClr val="bg1"/>
          </a:solidFill>
          <a:ln w="127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r>
              <a:rPr lang="en-US" sz="800" dirty="0" smtClean="0">
                <a:solidFill>
                  <a:sysClr val="windowText" lastClr="000000"/>
                </a:solidFill>
              </a:rPr>
              <a:t>[Insert graphic support for the statistic]</a:t>
            </a:r>
          </a:p>
        </p:txBody>
      </p:sp>
      <p:sp>
        <p:nvSpPr>
          <p:cNvPr id="17" name="Rectangle 16"/>
          <p:cNvSpPr/>
          <p:nvPr/>
        </p:nvSpPr>
        <p:spPr bwMode="gray">
          <a:xfrm>
            <a:off x="273051" y="4055954"/>
            <a:ext cx="2762249" cy="1323312"/>
          </a:xfrm>
          <a:prstGeom prst="rect">
            <a:avLst/>
          </a:prstGeom>
          <a:noFill/>
          <a:ln w="127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171450" indent="-171450">
              <a:spcBef>
                <a:spcPts val="500"/>
              </a:spcBef>
              <a:buFont typeface="Arial" panose="020B0604020202020204" pitchFamily="34" charset="0"/>
              <a:buChar char="•"/>
            </a:pPr>
            <a:r>
              <a:rPr lang="en-US" sz="800" dirty="0" smtClean="0">
                <a:solidFill>
                  <a:sysClr val="windowText" lastClr="000000"/>
                </a:solidFill>
              </a:rPr>
              <a:t>[Insert example of research]</a:t>
            </a:r>
          </a:p>
          <a:p>
            <a:pPr marL="171450" indent="-171450">
              <a:spcBef>
                <a:spcPts val="500"/>
              </a:spcBef>
              <a:buFont typeface="Arial" panose="020B0604020202020204" pitchFamily="34" charset="0"/>
              <a:buChar char="•"/>
            </a:pPr>
            <a:r>
              <a:rPr lang="en-US" sz="800" dirty="0">
                <a:solidFill>
                  <a:sysClr val="windowText" lastClr="000000"/>
                </a:solidFill>
              </a:rPr>
              <a:t>[Insert example of research] </a:t>
            </a:r>
            <a:endParaRPr lang="en-US" sz="800" dirty="0" smtClean="0">
              <a:solidFill>
                <a:sysClr val="windowText" lastClr="000000"/>
              </a:solidFill>
            </a:endParaRPr>
          </a:p>
          <a:p>
            <a:pPr marL="171450" indent="-171450">
              <a:spcBef>
                <a:spcPts val="500"/>
              </a:spcBef>
              <a:buFont typeface="Arial" panose="020B0604020202020204" pitchFamily="34" charset="0"/>
              <a:buChar char="•"/>
            </a:pPr>
            <a:r>
              <a:rPr lang="en-US" sz="800" dirty="0">
                <a:solidFill>
                  <a:sysClr val="windowText" lastClr="000000"/>
                </a:solidFill>
              </a:rPr>
              <a:t>[Insert example of research] </a:t>
            </a:r>
            <a:endParaRPr lang="en-US" sz="800" dirty="0" smtClean="0">
              <a:solidFill>
                <a:sysClr val="windowText" lastClr="000000"/>
              </a:solidFill>
            </a:endParaRPr>
          </a:p>
          <a:p>
            <a:pPr marL="171450" indent="-171450">
              <a:spcBef>
                <a:spcPts val="500"/>
              </a:spcBef>
              <a:buFont typeface="Arial" panose="020B0604020202020204" pitchFamily="34" charset="0"/>
              <a:buChar char="•"/>
            </a:pPr>
            <a:r>
              <a:rPr lang="en-US" sz="800" dirty="0">
                <a:solidFill>
                  <a:sysClr val="windowText" lastClr="000000"/>
                </a:solidFill>
              </a:rPr>
              <a:t>[Insert example of research] </a:t>
            </a:r>
          </a:p>
          <a:p>
            <a:pPr>
              <a:spcBef>
                <a:spcPts val="500"/>
              </a:spcBef>
            </a:pPr>
            <a:endParaRPr lang="en-US" sz="800" dirty="0" smtClean="0">
              <a:solidFill>
                <a:sysClr val="windowText" lastClr="000000"/>
              </a:solidFill>
            </a:endParaRPr>
          </a:p>
        </p:txBody>
      </p:sp>
      <p:sp>
        <p:nvSpPr>
          <p:cNvPr id="18" name="Rectangle 17"/>
          <p:cNvSpPr/>
          <p:nvPr/>
        </p:nvSpPr>
        <p:spPr bwMode="gray">
          <a:xfrm>
            <a:off x="3289301" y="3939873"/>
            <a:ext cx="1304925" cy="1323312"/>
          </a:xfrm>
          <a:prstGeom prst="rect">
            <a:avLst/>
          </a:prstGeom>
          <a:noFill/>
          <a:ln w="127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r>
              <a:rPr lang="en-US" sz="800" dirty="0" smtClean="0">
                <a:solidFill>
                  <a:sysClr val="windowText" lastClr="000000"/>
                </a:solidFill>
              </a:rPr>
              <a:t>[Insert evidence of research impact (e.g. photo, graphic depiction of research results, key data or statistics)]</a:t>
            </a:r>
          </a:p>
        </p:txBody>
      </p:sp>
      <p:sp>
        <p:nvSpPr>
          <p:cNvPr id="20" name="Rectangle 19"/>
          <p:cNvSpPr/>
          <p:nvPr/>
        </p:nvSpPr>
        <p:spPr bwMode="gray">
          <a:xfrm>
            <a:off x="325048" y="6009540"/>
            <a:ext cx="2710252" cy="263435"/>
          </a:xfrm>
          <a:prstGeom prst="rect">
            <a:avLst/>
          </a:prstGeom>
          <a:noFill/>
          <a:ln w="127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r>
              <a:rPr lang="en-US" sz="700" dirty="0" smtClean="0">
                <a:solidFill>
                  <a:sysClr val="windowText" lastClr="000000"/>
                </a:solidFill>
              </a:rPr>
              <a:t>For more information, contact [Insert institutional office name and contact info]</a:t>
            </a:r>
          </a:p>
        </p:txBody>
      </p:sp>
      <p:sp>
        <p:nvSpPr>
          <p:cNvPr id="30" name="Oval 29"/>
          <p:cNvSpPr/>
          <p:nvPr/>
        </p:nvSpPr>
        <p:spPr bwMode="gray">
          <a:xfrm>
            <a:off x="649905" y="5059514"/>
            <a:ext cx="261711" cy="261711"/>
          </a:xfrm>
          <a:prstGeom prst="ellipse">
            <a:avLst/>
          </a:prstGeom>
          <a:solidFill>
            <a:schemeClr val="accent6"/>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463675"/>
            <a:r>
              <a:rPr lang="en-US" b="1" dirty="0" smtClean="0">
                <a:solidFill>
                  <a:schemeClr val="bg1"/>
                </a:solidFill>
                <a:latin typeface="+mj-lt"/>
              </a:rPr>
              <a:t>10</a:t>
            </a:r>
          </a:p>
        </p:txBody>
      </p:sp>
      <p:sp>
        <p:nvSpPr>
          <p:cNvPr id="31" name="Oval 30"/>
          <p:cNvSpPr/>
          <p:nvPr/>
        </p:nvSpPr>
        <p:spPr bwMode="gray">
          <a:xfrm>
            <a:off x="1532340" y="5676112"/>
            <a:ext cx="261711" cy="261711"/>
          </a:xfrm>
          <a:prstGeom prst="ellipse">
            <a:avLst/>
          </a:prstGeom>
          <a:solidFill>
            <a:schemeClr val="accent6"/>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463675"/>
            <a:r>
              <a:rPr lang="en-US" b="1" dirty="0" smtClean="0">
                <a:solidFill>
                  <a:schemeClr val="bg1"/>
                </a:solidFill>
                <a:latin typeface="+mj-lt"/>
              </a:rPr>
              <a:t>11</a:t>
            </a:r>
          </a:p>
        </p:txBody>
      </p:sp>
      <p:sp>
        <p:nvSpPr>
          <p:cNvPr id="32" name="Oval 31"/>
          <p:cNvSpPr/>
          <p:nvPr/>
        </p:nvSpPr>
        <p:spPr bwMode="gray">
          <a:xfrm>
            <a:off x="3859615" y="5676111"/>
            <a:ext cx="261711" cy="261711"/>
          </a:xfrm>
          <a:prstGeom prst="ellipse">
            <a:avLst/>
          </a:prstGeom>
          <a:solidFill>
            <a:schemeClr val="accent6"/>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463675"/>
            <a:r>
              <a:rPr lang="en-US" b="1" dirty="0" smtClean="0">
                <a:solidFill>
                  <a:schemeClr val="bg1"/>
                </a:solidFill>
                <a:latin typeface="+mj-lt"/>
              </a:rPr>
              <a:t>12</a:t>
            </a:r>
          </a:p>
        </p:txBody>
      </p:sp>
      <p:sp>
        <p:nvSpPr>
          <p:cNvPr id="33" name="Oval 32"/>
          <p:cNvSpPr/>
          <p:nvPr/>
        </p:nvSpPr>
        <p:spPr bwMode="gray">
          <a:xfrm>
            <a:off x="2913176" y="5052127"/>
            <a:ext cx="261711" cy="261711"/>
          </a:xfrm>
          <a:prstGeom prst="ellipse">
            <a:avLst/>
          </a:prstGeom>
          <a:solidFill>
            <a:schemeClr val="accent6"/>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463675"/>
            <a:r>
              <a:rPr lang="en-US" b="1" dirty="0" smtClean="0">
                <a:solidFill>
                  <a:schemeClr val="bg1"/>
                </a:solidFill>
                <a:latin typeface="+mj-lt"/>
              </a:rPr>
              <a:t>9</a:t>
            </a:r>
          </a:p>
        </p:txBody>
      </p:sp>
      <p:sp>
        <p:nvSpPr>
          <p:cNvPr id="35" name="Oval 34"/>
          <p:cNvSpPr/>
          <p:nvPr/>
        </p:nvSpPr>
        <p:spPr bwMode="gray">
          <a:xfrm>
            <a:off x="1181327" y="3577971"/>
            <a:ext cx="261711" cy="261711"/>
          </a:xfrm>
          <a:prstGeom prst="ellipse">
            <a:avLst/>
          </a:prstGeom>
          <a:solidFill>
            <a:schemeClr val="accent6"/>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463675"/>
            <a:r>
              <a:rPr lang="en-US" b="1" dirty="0">
                <a:solidFill>
                  <a:schemeClr val="bg1"/>
                </a:solidFill>
                <a:latin typeface="+mj-lt"/>
              </a:rPr>
              <a:t>7</a:t>
            </a:r>
            <a:endParaRPr lang="en-US" b="1" dirty="0" smtClean="0">
              <a:solidFill>
                <a:schemeClr val="bg1"/>
              </a:solidFill>
              <a:latin typeface="+mj-lt"/>
            </a:endParaRPr>
          </a:p>
        </p:txBody>
      </p:sp>
      <p:sp>
        <p:nvSpPr>
          <p:cNvPr id="36" name="Oval 35"/>
          <p:cNvSpPr/>
          <p:nvPr/>
        </p:nvSpPr>
        <p:spPr bwMode="gray">
          <a:xfrm>
            <a:off x="3810908" y="3577971"/>
            <a:ext cx="261711" cy="261711"/>
          </a:xfrm>
          <a:prstGeom prst="ellipse">
            <a:avLst/>
          </a:prstGeom>
          <a:solidFill>
            <a:schemeClr val="accent6"/>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463675"/>
            <a:r>
              <a:rPr lang="en-US" b="1" dirty="0" smtClean="0">
                <a:solidFill>
                  <a:schemeClr val="bg1"/>
                </a:solidFill>
                <a:latin typeface="+mj-lt"/>
              </a:rPr>
              <a:t>8</a:t>
            </a:r>
          </a:p>
        </p:txBody>
      </p:sp>
      <p:sp>
        <p:nvSpPr>
          <p:cNvPr id="37" name="Oval 36"/>
          <p:cNvSpPr/>
          <p:nvPr/>
        </p:nvSpPr>
        <p:spPr bwMode="gray">
          <a:xfrm>
            <a:off x="343425" y="3187698"/>
            <a:ext cx="261711" cy="261711"/>
          </a:xfrm>
          <a:prstGeom prst="ellipse">
            <a:avLst/>
          </a:prstGeom>
          <a:solidFill>
            <a:schemeClr val="accent6"/>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463675"/>
            <a:r>
              <a:rPr lang="en-US" b="1" dirty="0" smtClean="0">
                <a:solidFill>
                  <a:schemeClr val="bg1"/>
                </a:solidFill>
                <a:latin typeface="+mj-lt"/>
              </a:rPr>
              <a:t>6</a:t>
            </a:r>
          </a:p>
        </p:txBody>
      </p:sp>
      <p:sp>
        <p:nvSpPr>
          <p:cNvPr id="38" name="Oval 37"/>
          <p:cNvSpPr/>
          <p:nvPr/>
        </p:nvSpPr>
        <p:spPr bwMode="gray">
          <a:xfrm>
            <a:off x="1181327" y="1304900"/>
            <a:ext cx="261711" cy="261711"/>
          </a:xfrm>
          <a:prstGeom prst="ellipse">
            <a:avLst/>
          </a:prstGeom>
          <a:solidFill>
            <a:schemeClr val="accent6"/>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463675"/>
            <a:r>
              <a:rPr lang="en-US" b="1" dirty="0" smtClean="0">
                <a:solidFill>
                  <a:schemeClr val="bg1"/>
                </a:solidFill>
                <a:latin typeface="+mj-lt"/>
              </a:rPr>
              <a:t>4</a:t>
            </a:r>
          </a:p>
        </p:txBody>
      </p:sp>
      <p:sp>
        <p:nvSpPr>
          <p:cNvPr id="39" name="Oval 38"/>
          <p:cNvSpPr/>
          <p:nvPr/>
        </p:nvSpPr>
        <p:spPr bwMode="gray">
          <a:xfrm>
            <a:off x="3430248" y="1310347"/>
            <a:ext cx="261711" cy="261711"/>
          </a:xfrm>
          <a:prstGeom prst="ellipse">
            <a:avLst/>
          </a:prstGeom>
          <a:solidFill>
            <a:schemeClr val="accent6"/>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463675"/>
            <a:r>
              <a:rPr lang="en-US" b="1" dirty="0" smtClean="0">
                <a:solidFill>
                  <a:schemeClr val="bg1"/>
                </a:solidFill>
                <a:latin typeface="+mj-lt"/>
              </a:rPr>
              <a:t>5</a:t>
            </a:r>
          </a:p>
        </p:txBody>
      </p:sp>
      <p:sp>
        <p:nvSpPr>
          <p:cNvPr id="40" name="Oval 39"/>
          <p:cNvSpPr/>
          <p:nvPr/>
        </p:nvSpPr>
        <p:spPr bwMode="gray">
          <a:xfrm>
            <a:off x="343425" y="933820"/>
            <a:ext cx="261711" cy="261711"/>
          </a:xfrm>
          <a:prstGeom prst="ellipse">
            <a:avLst/>
          </a:prstGeom>
          <a:solidFill>
            <a:schemeClr val="accent6"/>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463675"/>
            <a:r>
              <a:rPr lang="en-US" b="1" dirty="0" smtClean="0">
                <a:solidFill>
                  <a:schemeClr val="bg1"/>
                </a:solidFill>
                <a:latin typeface="+mj-lt"/>
              </a:rPr>
              <a:t>3</a:t>
            </a:r>
          </a:p>
        </p:txBody>
      </p:sp>
      <p:sp>
        <p:nvSpPr>
          <p:cNvPr id="41" name="Oval 40"/>
          <p:cNvSpPr/>
          <p:nvPr/>
        </p:nvSpPr>
        <p:spPr bwMode="gray">
          <a:xfrm>
            <a:off x="2913176" y="81049"/>
            <a:ext cx="261711" cy="261711"/>
          </a:xfrm>
          <a:prstGeom prst="ellipse">
            <a:avLst/>
          </a:prstGeom>
          <a:solidFill>
            <a:schemeClr val="accent6"/>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463675"/>
            <a:r>
              <a:rPr lang="en-US" b="1" dirty="0" smtClean="0">
                <a:solidFill>
                  <a:schemeClr val="bg1"/>
                </a:solidFill>
                <a:latin typeface="+mj-lt"/>
              </a:rPr>
              <a:t>2</a:t>
            </a:r>
          </a:p>
        </p:txBody>
      </p:sp>
      <p:sp>
        <p:nvSpPr>
          <p:cNvPr id="42" name="Oval 41"/>
          <p:cNvSpPr/>
          <p:nvPr/>
        </p:nvSpPr>
        <p:spPr bwMode="gray">
          <a:xfrm>
            <a:off x="730929" y="102934"/>
            <a:ext cx="261711" cy="261711"/>
          </a:xfrm>
          <a:prstGeom prst="ellipse">
            <a:avLst/>
          </a:prstGeom>
          <a:solidFill>
            <a:schemeClr val="accent6"/>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1463675"/>
            <a:r>
              <a:rPr lang="en-US" b="1" dirty="0" smtClean="0">
                <a:solidFill>
                  <a:schemeClr val="bg1"/>
                </a:solidFill>
                <a:latin typeface="+mj-lt"/>
              </a:rPr>
              <a:t>1</a:t>
            </a:r>
          </a:p>
        </p:txBody>
      </p:sp>
      <p:sp>
        <p:nvSpPr>
          <p:cNvPr id="29" name="Rectangle 28"/>
          <p:cNvSpPr/>
          <p:nvPr/>
        </p:nvSpPr>
        <p:spPr bwMode="gray">
          <a:xfrm>
            <a:off x="3289301" y="6009540"/>
            <a:ext cx="1306512" cy="263435"/>
          </a:xfrm>
          <a:prstGeom prst="rect">
            <a:avLst/>
          </a:prstGeom>
          <a:noFill/>
          <a:ln w="127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r>
              <a:rPr lang="en-US" sz="700" dirty="0" smtClean="0">
                <a:solidFill>
                  <a:sysClr val="windowText" lastClr="000000"/>
                </a:solidFill>
              </a:rPr>
              <a:t>[Insert research hashtag or social media info]</a:t>
            </a:r>
          </a:p>
        </p:txBody>
      </p:sp>
    </p:spTree>
    <p:extLst>
      <p:ext uri="{BB962C8B-B14F-4D97-AF65-F5344CB8AC3E}">
        <p14:creationId xmlns:p14="http://schemas.microsoft.com/office/powerpoint/2010/main" val="274005395"/>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Font Theme">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2700">
          <a:solidFill>
            <a:schemeClr val="accent3"/>
          </a:solidFill>
          <a:miter lim="800000"/>
        </a:ln>
      </a:spPr>
      <a:bodyPr rot="0" spcFirstLastPara="0" vert="horz" wrap="square" lIns="91440" tIns="45720" rIns="91440" bIns="45720" numCol="1" spcCol="0" rtlCol="0" fromWordArt="0" anchor="t" anchorCtr="0" forceAA="0" compatLnSpc="1">
        <a:prstTxWarp prst="textNoShape">
          <a:avLst/>
        </a:prstTxWarp>
        <a:noAutofit/>
      </a:bodyPr>
      <a:lstStyle>
        <a:defPPr algn="ctr">
          <a:spcBef>
            <a:spcPts val="500"/>
          </a:spcBef>
          <a:defRPr sz="10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miter lim="800000"/>
          <a:headEnd type="none"/>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900" dirty="0" smtClean="0"/>
        </a:defPPr>
      </a:lstStyle>
    </a:txDef>
  </a:objectDefaults>
  <a:extraClrSchemeLst/>
  <a:custClrLst>
    <a:custClr name="Dark Background">
      <a:srgbClr val="003D70"/>
    </a:custClr>
    <a:custClr name="Red">
      <a:srgbClr val="CF102D"/>
    </a:custClr>
    <a:custClr name="Yellow">
      <a:srgbClr val="F6D900"/>
    </a:custClr>
    <a:custClr name="Green">
      <a:srgbClr val="7FCB3B"/>
    </a:custClr>
    <a:custClr name="Purple">
      <a:srgbClr val="8B4BB3"/>
    </a:custClr>
    <a:custClr name="Light Blue">
      <a:srgbClr val="23B1F1"/>
    </a:custClr>
    <a:custClr name="Teal">
      <a:srgbClr val="35BDCB"/>
    </a:custClr>
    <a:custClr name="Not Used">
      <a:srgbClr val="FFFFFF"/>
    </a:custClr>
    <a:custClr name="Not Used">
      <a:srgbClr val="FFFFFF"/>
    </a:custClr>
    <a:custClr name="Not Used">
      <a:srgbClr val="FFFFFF"/>
    </a:custClr>
    <a:custClr name="Not Used">
      <a:srgbClr val="FFFFFF"/>
    </a:custClr>
    <a:custClr name="Red Tint">
      <a:srgbClr val="F47A74"/>
    </a:custClr>
    <a:custClr name="Yellow Tint">
      <a:srgbClr val="FFEE6D"/>
    </a:custClr>
    <a:custClr name="Green Tint">
      <a:srgbClr val="B0DF85"/>
    </a:custClr>
    <a:custClr name="Purple Tint">
      <a:srgbClr val="BD98D4"/>
    </a:custClr>
    <a:custClr name="Light Blue Tint">
      <a:srgbClr val="92D8F8"/>
    </a:custClr>
    <a:custClr name="Teal Tint">
      <a:srgbClr val="91DBE3"/>
    </a:custClr>
    <a:custClr name="Not Used">
      <a:srgbClr val="FFFFFF"/>
    </a:custClr>
    <a:custClr name="Not Used">
      <a:srgbClr val="FFFFFF"/>
    </a:custClr>
    <a:custClr name="Not Used">
      <a:srgbClr val="FFFFFF"/>
    </a:custClr>
  </a:custClrLst>
  <a:extLst>
    <a:ext uri="{05A4C25C-085E-4340-85A3-A5531E510DB2}">
      <thm15:themeFamily xmlns:thm15="http://schemas.microsoft.com/office/thememl/2012/main" name="EAB1 On-screen 010117.potm" id="{4CAD9CFB-60DE-4018-9431-7E73A9E32D11}" vid="{DD547E66-22F2-4B81-BB27-FBCC47280CF2}"/>
    </a:ext>
  </a:extLst>
</a:theme>
</file>

<file path=ppt/theme/theme2.xml><?xml version="1.0" encoding="utf-8"?>
<a:theme xmlns:a="http://schemas.openxmlformats.org/drawingml/2006/main" name="EAB3 Portrait Standard 010117">
  <a:themeElements>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Font Theme">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2700">
          <a:solidFill>
            <a:schemeClr val="accent3"/>
          </a:solidFill>
          <a:miter lim="800000"/>
        </a:ln>
      </a:spPr>
      <a:bodyPr rot="0" spcFirstLastPara="0" vert="horz" wrap="square" lIns="91440" tIns="45720" rIns="91440" bIns="45720" numCol="1" spcCol="0" rtlCol="0" fromWordArt="0" anchor="t" anchorCtr="0" forceAA="0" compatLnSpc="1">
        <a:prstTxWarp prst="textNoShape">
          <a:avLst/>
        </a:prstTxWarp>
        <a:noAutofit/>
      </a:bodyPr>
      <a:lstStyle>
        <a:defPPr algn="ctr">
          <a:spcBef>
            <a:spcPts val="500"/>
          </a:spcBef>
          <a:defRPr sz="10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miter lim="800000"/>
          <a:headEnd type="none"/>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900" dirty="0" smtClean="0"/>
        </a:defPPr>
      </a:lstStyle>
    </a:txDef>
  </a:objectDefaults>
  <a:extraClrSchemeLst/>
  <a:custClrLst>
    <a:custClr name="Dark Background">
      <a:srgbClr val="003D70"/>
    </a:custClr>
    <a:custClr name="Red">
      <a:srgbClr val="CF102D"/>
    </a:custClr>
    <a:custClr name="Yellow">
      <a:srgbClr val="F6D900"/>
    </a:custClr>
    <a:custClr name="Green">
      <a:srgbClr val="7FCB3B"/>
    </a:custClr>
    <a:custClr name="Purple">
      <a:srgbClr val="8B4BB3"/>
    </a:custClr>
    <a:custClr name="Light Blue">
      <a:srgbClr val="23B1F1"/>
    </a:custClr>
    <a:custClr name="Teal">
      <a:srgbClr val="35BDCB"/>
    </a:custClr>
    <a:custClr name="Not Used">
      <a:srgbClr val="FFFFFF"/>
    </a:custClr>
    <a:custClr name="Not Used">
      <a:srgbClr val="FFFFFF"/>
    </a:custClr>
    <a:custClr name="Not Used">
      <a:srgbClr val="FFFFFF"/>
    </a:custClr>
    <a:custClr name="Not Used">
      <a:srgbClr val="FFFFFF"/>
    </a:custClr>
    <a:custClr name="Red Tint">
      <a:srgbClr val="F47A74"/>
    </a:custClr>
    <a:custClr name="Yellow Tint">
      <a:srgbClr val="FFEE6D"/>
    </a:custClr>
    <a:custClr name="Green Tint">
      <a:srgbClr val="B0DF85"/>
    </a:custClr>
    <a:custClr name="Purple Tint">
      <a:srgbClr val="BD98D4"/>
    </a:custClr>
    <a:custClr name="Light Blue Tint">
      <a:srgbClr val="92D8F8"/>
    </a:custClr>
    <a:custClr name="Teal Tint">
      <a:srgbClr val="91DBE3"/>
    </a:custClr>
    <a:custClr name="Not Used">
      <a:srgbClr val="FFFFFF"/>
    </a:custClr>
    <a:custClr name="Not Used">
      <a:srgbClr val="FFFFFF"/>
    </a:custClr>
    <a:custClr name="Not Used">
      <a:srgbClr val="FFFFFF"/>
    </a:custClr>
  </a:custClrLst>
  <a:extLst>
    <a:ext uri="{05A4C25C-085E-4340-85A3-A5531E510DB2}">
      <thm15:themeFamily xmlns:thm15="http://schemas.microsoft.com/office/thememl/2012/main" name="EAB3 Portrait Standard 010117.potm" id="{26961E1D-BD13-46E0-83D4-7F18C164F522}" vid="{90156CAC-F045-461D-8F24-70BFC636F328}"/>
    </a:ext>
  </a:extLst>
</a:theme>
</file>

<file path=ppt/theme/theme3.xml><?xml version="1.0" encoding="utf-8"?>
<a:theme xmlns:a="http://schemas.openxmlformats.org/drawingml/2006/main" name="Office Theme">
  <a:themeElements>
    <a:clrScheme name="ABC Colors 2011">
      <a:dk1>
        <a:sysClr val="windowText" lastClr="000000"/>
      </a:dk1>
      <a:lt1>
        <a:srgbClr val="FFFFFF"/>
      </a:lt1>
      <a:dk2>
        <a:srgbClr val="CE1126"/>
      </a:dk2>
      <a:lt2>
        <a:srgbClr val="DBE1E5"/>
      </a:lt2>
      <a:accent1>
        <a:srgbClr val="BEC9D0"/>
      </a:accent1>
      <a:accent2>
        <a:srgbClr val="899BA9"/>
      </a:accent2>
      <a:accent3>
        <a:srgbClr val="617685"/>
      </a:accent3>
      <a:accent4>
        <a:srgbClr val="455560"/>
      </a:accent4>
      <a:accent5>
        <a:srgbClr val="000000"/>
      </a:accent5>
      <a:accent6>
        <a:srgbClr val="CE1126"/>
      </a:accent6>
      <a:hlink>
        <a:srgbClr val="548DD4"/>
      </a:hlink>
      <a:folHlink>
        <a:srgbClr val="4F61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1170</Words>
  <Application>Microsoft Office PowerPoint</Application>
  <PresentationFormat>Custom</PresentationFormat>
  <Paragraphs>156</Paragraphs>
  <Slides>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Rockwell</vt:lpstr>
      <vt:lpstr>Times New Roman</vt:lpstr>
      <vt:lpstr>Verdana</vt:lpstr>
      <vt:lpstr>blank</vt:lpstr>
      <vt:lpstr>EAB3 Portrait Standard 010117</vt:lpstr>
      <vt:lpstr>Research Fact Sheet Template</vt:lpstr>
      <vt:lpstr>Research Fact Sheets</vt:lpstr>
      <vt:lpstr>Planning Worksheet</vt:lpstr>
      <vt:lpstr>Planning Worksheet (Cont.)</vt:lpstr>
      <vt:lpstr>Planning Worksheet (Cont.)</vt:lpstr>
      <vt:lpstr>Fact Sheet Template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2017-06-29T16:36:57Z</dcterms:created>
  <dcterms:modified xsi:type="dcterms:W3CDTF">2017-09-29T16:38:55Z</dcterms:modified>
</cp:coreProperties>
</file>