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23" r:id="rId2"/>
    <p:sldMasterId id="2147483739" r:id="rId3"/>
    <p:sldMasterId id="2147483734" r:id="rId4"/>
  </p:sldMasterIdLst>
  <p:notesMasterIdLst>
    <p:notesMasterId r:id="rId8"/>
  </p:notesMasterIdLst>
  <p:handoutMasterIdLst>
    <p:handoutMasterId r:id="rId9"/>
  </p:handoutMasterIdLst>
  <p:sldIdLst>
    <p:sldId id="263" r:id="rId5"/>
    <p:sldId id="264" r:id="rId6"/>
    <p:sldId id="265" r:id="rId7"/>
  </p:sldIdLst>
  <p:sldSz cx="7772400" cy="10058400"/>
  <p:notesSz cx="6858000" cy="91440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9622" autoAdjust="0"/>
  </p:normalViewPr>
  <p:slideViewPr>
    <p:cSldViewPr snapToGrid="0">
      <p:cViewPr>
        <p:scale>
          <a:sx n="50" d="100"/>
          <a:sy n="50" d="100"/>
        </p:scale>
        <p:origin x="-2645" y="-514"/>
      </p:cViewPr>
      <p:guideLst>
        <p:guide orient="horz" pos="318"/>
        <p:guide orient="horz" pos="5989"/>
        <p:guide orient="horz" pos="852"/>
        <p:guide pos="318"/>
        <p:guide pos="4579"/>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E0D336-7DDF-4ED9-92BF-640A207E05D6}" type="doc">
      <dgm:prSet loTypeId="urn:microsoft.com/office/officeart/2005/8/layout/arrow2" loCatId="process" qsTypeId="urn:microsoft.com/office/officeart/2005/8/quickstyle/simple1" qsCatId="simple" csTypeId="urn:microsoft.com/office/officeart/2005/8/colors/accent1_2" csCatId="accent1" phldr="1"/>
      <dgm:spPr/>
    </dgm:pt>
    <dgm:pt modelId="{B8E32002-B0A5-4DB2-853E-14FAB07783B5}">
      <dgm:prSet phldrT="[Text]" custT="1"/>
      <dgm:spPr/>
      <dgm:t>
        <a:bodyPr/>
        <a:lstStyle/>
        <a:p>
          <a:pPr algn="r"/>
          <a:r>
            <a:rPr lang="en-US" sz="2800" dirty="0" smtClean="0">
              <a:solidFill>
                <a:schemeClr val="accent5"/>
              </a:solidFill>
              <a:latin typeface="+mj-lt"/>
            </a:rPr>
            <a:t>1</a:t>
          </a:r>
          <a:endParaRPr lang="en-US" sz="1000" b="1" dirty="0">
            <a:solidFill>
              <a:schemeClr val="tx1"/>
            </a:solidFill>
            <a:latin typeface="+mj-lt"/>
          </a:endParaRPr>
        </a:p>
      </dgm:t>
    </dgm:pt>
    <dgm:pt modelId="{2797A113-A91A-4BBA-BA9E-ABEBE4D62E0F}" type="parTrans" cxnId="{24334FA1-9DCA-46B3-A777-DED24E927D13}">
      <dgm:prSet/>
      <dgm:spPr/>
      <dgm:t>
        <a:bodyPr/>
        <a:lstStyle/>
        <a:p>
          <a:endParaRPr lang="en-US"/>
        </a:p>
      </dgm:t>
    </dgm:pt>
    <dgm:pt modelId="{9625F4B7-4B01-4847-A887-3DE6AE31C4BE}" type="sibTrans" cxnId="{24334FA1-9DCA-46B3-A777-DED24E927D13}">
      <dgm:prSet/>
      <dgm:spPr/>
      <dgm:t>
        <a:bodyPr/>
        <a:lstStyle/>
        <a:p>
          <a:endParaRPr lang="en-US"/>
        </a:p>
      </dgm:t>
    </dgm:pt>
    <dgm:pt modelId="{A1B91F41-D235-421F-9487-86D845E4C379}">
      <dgm:prSet phldrT="[Text]" custT="1"/>
      <dgm:spPr/>
      <dgm:t>
        <a:bodyPr/>
        <a:lstStyle/>
        <a:p>
          <a:r>
            <a:rPr lang="en-US" sz="2800" dirty="0" smtClean="0">
              <a:solidFill>
                <a:schemeClr val="accent5"/>
              </a:solidFill>
              <a:latin typeface="+mj-lt"/>
            </a:rPr>
            <a:t>2</a:t>
          </a:r>
          <a:endParaRPr lang="en-US" sz="2800" dirty="0">
            <a:solidFill>
              <a:schemeClr val="accent5"/>
            </a:solidFill>
            <a:latin typeface="+mj-lt"/>
          </a:endParaRPr>
        </a:p>
      </dgm:t>
    </dgm:pt>
    <dgm:pt modelId="{9CEE3BE9-DCBD-4CD3-84CF-80480895B2A0}" type="parTrans" cxnId="{3A369721-B9F6-4487-91F1-98D7252F38F5}">
      <dgm:prSet/>
      <dgm:spPr/>
      <dgm:t>
        <a:bodyPr/>
        <a:lstStyle/>
        <a:p>
          <a:endParaRPr lang="en-US"/>
        </a:p>
      </dgm:t>
    </dgm:pt>
    <dgm:pt modelId="{0E097595-A986-4375-A2C4-85EFBA678AF6}" type="sibTrans" cxnId="{3A369721-B9F6-4487-91F1-98D7252F38F5}">
      <dgm:prSet/>
      <dgm:spPr/>
      <dgm:t>
        <a:bodyPr/>
        <a:lstStyle/>
        <a:p>
          <a:endParaRPr lang="en-US"/>
        </a:p>
      </dgm:t>
    </dgm:pt>
    <dgm:pt modelId="{1D881EF1-D5D9-40AD-B459-2BC186F92AEF}">
      <dgm:prSet phldrT="[Text]" custT="1"/>
      <dgm:spPr/>
      <dgm:t>
        <a:bodyPr/>
        <a:lstStyle/>
        <a:p>
          <a:pPr algn="l"/>
          <a:r>
            <a:rPr lang="en-US" sz="2800" dirty="0" smtClean="0">
              <a:solidFill>
                <a:schemeClr val="accent5"/>
              </a:solidFill>
              <a:latin typeface="+mj-lt"/>
            </a:rPr>
            <a:t>5</a:t>
          </a:r>
          <a:endParaRPr lang="en-US" sz="2800" b="1" dirty="0">
            <a:solidFill>
              <a:schemeClr val="accent5"/>
            </a:solidFill>
            <a:latin typeface="+mj-lt"/>
          </a:endParaRPr>
        </a:p>
      </dgm:t>
    </dgm:pt>
    <dgm:pt modelId="{FDC7EEF7-F363-4F1F-B84D-7C2C13082535}" type="parTrans" cxnId="{FA8C37B6-B6B5-4BF5-8A26-B341A9242CEA}">
      <dgm:prSet/>
      <dgm:spPr/>
      <dgm:t>
        <a:bodyPr/>
        <a:lstStyle/>
        <a:p>
          <a:endParaRPr lang="en-US"/>
        </a:p>
      </dgm:t>
    </dgm:pt>
    <dgm:pt modelId="{23B1C6B3-00D2-4EE9-B691-7A824EBFDD3F}" type="sibTrans" cxnId="{FA8C37B6-B6B5-4BF5-8A26-B341A9242CEA}">
      <dgm:prSet/>
      <dgm:spPr/>
      <dgm:t>
        <a:bodyPr/>
        <a:lstStyle/>
        <a:p>
          <a:endParaRPr lang="en-US"/>
        </a:p>
      </dgm:t>
    </dgm:pt>
    <dgm:pt modelId="{F84EE6BF-3B21-4235-AA18-825042BF71FD}">
      <dgm:prSet phldrT="[Text]" custT="1"/>
      <dgm:spPr/>
      <dgm:t>
        <a:bodyPr/>
        <a:lstStyle/>
        <a:p>
          <a:r>
            <a:rPr lang="en-US" sz="2800" dirty="0" smtClean="0">
              <a:solidFill>
                <a:schemeClr val="accent5"/>
              </a:solidFill>
              <a:latin typeface="+mj-lt"/>
            </a:rPr>
            <a:t>3</a:t>
          </a:r>
          <a:endParaRPr lang="en-US" sz="2800" dirty="0">
            <a:solidFill>
              <a:schemeClr val="accent5"/>
            </a:solidFill>
            <a:latin typeface="+mj-lt"/>
          </a:endParaRPr>
        </a:p>
      </dgm:t>
    </dgm:pt>
    <dgm:pt modelId="{1BDCE00C-E35F-4F4B-BA4D-F8DC6D8BC0A0}" type="parTrans" cxnId="{9E14DE15-1613-4127-9B08-0635C2FF2373}">
      <dgm:prSet/>
      <dgm:spPr/>
      <dgm:t>
        <a:bodyPr/>
        <a:lstStyle/>
        <a:p>
          <a:endParaRPr lang="en-US"/>
        </a:p>
      </dgm:t>
    </dgm:pt>
    <dgm:pt modelId="{DB97C65F-67F8-41C9-B080-9DC530F52A31}" type="sibTrans" cxnId="{9E14DE15-1613-4127-9B08-0635C2FF2373}">
      <dgm:prSet/>
      <dgm:spPr/>
      <dgm:t>
        <a:bodyPr/>
        <a:lstStyle/>
        <a:p>
          <a:endParaRPr lang="en-US"/>
        </a:p>
      </dgm:t>
    </dgm:pt>
    <dgm:pt modelId="{A120BFF0-917D-4050-9BEC-26CA8CFB6BB1}">
      <dgm:prSet phldrT="[Text]" custT="1"/>
      <dgm:spPr/>
      <dgm:t>
        <a:bodyPr/>
        <a:lstStyle/>
        <a:p>
          <a:pPr algn="r"/>
          <a:r>
            <a:rPr lang="en-US" sz="2800" dirty="0" smtClean="0">
              <a:solidFill>
                <a:schemeClr val="accent5"/>
              </a:solidFill>
              <a:latin typeface="+mj-lt"/>
            </a:rPr>
            <a:t>4</a:t>
          </a:r>
          <a:endParaRPr lang="en-US" sz="2800" b="1" dirty="0">
            <a:solidFill>
              <a:schemeClr val="accent5"/>
            </a:solidFill>
            <a:latin typeface="+mj-lt"/>
          </a:endParaRPr>
        </a:p>
      </dgm:t>
    </dgm:pt>
    <dgm:pt modelId="{8B1C136C-4AF5-486C-9984-1E447C1AE0F3}" type="parTrans" cxnId="{AF3C1433-91E0-4364-816B-66A4B433C5EC}">
      <dgm:prSet/>
      <dgm:spPr/>
      <dgm:t>
        <a:bodyPr/>
        <a:lstStyle/>
        <a:p>
          <a:endParaRPr lang="en-US"/>
        </a:p>
      </dgm:t>
    </dgm:pt>
    <dgm:pt modelId="{0456A200-D2D0-4DF8-848A-890C3D625CFD}" type="sibTrans" cxnId="{AF3C1433-91E0-4364-816B-66A4B433C5EC}">
      <dgm:prSet/>
      <dgm:spPr/>
      <dgm:t>
        <a:bodyPr/>
        <a:lstStyle/>
        <a:p>
          <a:endParaRPr lang="en-US"/>
        </a:p>
      </dgm:t>
    </dgm:pt>
    <dgm:pt modelId="{ADA28BD8-1561-48AA-A2A7-74F0D7850533}" type="pres">
      <dgm:prSet presAssocID="{85E0D336-7DDF-4ED9-92BF-640A207E05D6}" presName="arrowDiagram" presStyleCnt="0">
        <dgm:presLayoutVars>
          <dgm:chMax val="5"/>
          <dgm:dir/>
          <dgm:resizeHandles val="exact"/>
        </dgm:presLayoutVars>
      </dgm:prSet>
      <dgm:spPr/>
    </dgm:pt>
    <dgm:pt modelId="{F132AD8A-0B50-4887-8756-DF8743C0751F}" type="pres">
      <dgm:prSet presAssocID="{85E0D336-7DDF-4ED9-92BF-640A207E05D6}" presName="arrow" presStyleLbl="bgShp" presStyleIdx="0" presStyleCnt="1" custLinFactNeighborX="-372" custLinFactNeighborY="1254"/>
      <dgm:spPr/>
    </dgm:pt>
    <dgm:pt modelId="{33A3259F-35A9-45F8-A4E4-5A64B5C546B3}" type="pres">
      <dgm:prSet presAssocID="{85E0D336-7DDF-4ED9-92BF-640A207E05D6}" presName="arrowDiagram5" presStyleCnt="0"/>
      <dgm:spPr/>
    </dgm:pt>
    <dgm:pt modelId="{9086914E-608A-48BF-946B-9EF9EC95CA97}" type="pres">
      <dgm:prSet presAssocID="{B8E32002-B0A5-4DB2-853E-14FAB07783B5}" presName="bullet5a" presStyleLbl="node1" presStyleIdx="0" presStyleCnt="5"/>
      <dgm:spPr>
        <a:solidFill>
          <a:schemeClr val="accent6"/>
        </a:solidFill>
      </dgm:spPr>
    </dgm:pt>
    <dgm:pt modelId="{D92E4317-C27D-49EC-A109-32A50B4720AB}" type="pres">
      <dgm:prSet presAssocID="{B8E32002-B0A5-4DB2-853E-14FAB07783B5}" presName="textBox5a" presStyleLbl="revTx" presStyleIdx="0" presStyleCnt="5" custScaleX="106841" custLinFactNeighborX="-59864" custLinFactNeighborY="3900">
        <dgm:presLayoutVars>
          <dgm:bulletEnabled val="1"/>
        </dgm:presLayoutVars>
      </dgm:prSet>
      <dgm:spPr/>
      <dgm:t>
        <a:bodyPr/>
        <a:lstStyle/>
        <a:p>
          <a:endParaRPr lang="en-US"/>
        </a:p>
      </dgm:t>
    </dgm:pt>
    <dgm:pt modelId="{C1AB62E8-D945-4044-A49B-475E2C5FB2FD}" type="pres">
      <dgm:prSet presAssocID="{A1B91F41-D235-421F-9487-86D845E4C379}" presName="bullet5b" presStyleLbl="node1" presStyleIdx="1" presStyleCnt="5"/>
      <dgm:spPr>
        <a:solidFill>
          <a:schemeClr val="accent6"/>
        </a:solidFill>
      </dgm:spPr>
    </dgm:pt>
    <dgm:pt modelId="{D15DBEC8-A768-4E19-B97C-B1CB0A3D25E6}" type="pres">
      <dgm:prSet presAssocID="{A1B91F41-D235-421F-9487-86D845E4C379}" presName="textBox5b" presStyleLbl="revTx" presStyleIdx="1" presStyleCnt="5" custLinFactNeighborX="1120">
        <dgm:presLayoutVars>
          <dgm:bulletEnabled val="1"/>
        </dgm:presLayoutVars>
      </dgm:prSet>
      <dgm:spPr/>
      <dgm:t>
        <a:bodyPr/>
        <a:lstStyle/>
        <a:p>
          <a:endParaRPr lang="en-US"/>
        </a:p>
      </dgm:t>
    </dgm:pt>
    <dgm:pt modelId="{7304FA52-466B-46FF-9474-DF52D992B60F}" type="pres">
      <dgm:prSet presAssocID="{F84EE6BF-3B21-4235-AA18-825042BF71FD}" presName="bullet5c" presStyleLbl="node1" presStyleIdx="2" presStyleCnt="5"/>
      <dgm:spPr>
        <a:solidFill>
          <a:schemeClr val="accent6"/>
        </a:solidFill>
      </dgm:spPr>
    </dgm:pt>
    <dgm:pt modelId="{4F8AD710-CF39-41A4-A789-F0953C426823}" type="pres">
      <dgm:prSet presAssocID="{F84EE6BF-3B21-4235-AA18-825042BF71FD}" presName="textBox5c" presStyleLbl="revTx" presStyleIdx="2" presStyleCnt="5">
        <dgm:presLayoutVars>
          <dgm:bulletEnabled val="1"/>
        </dgm:presLayoutVars>
      </dgm:prSet>
      <dgm:spPr/>
      <dgm:t>
        <a:bodyPr/>
        <a:lstStyle/>
        <a:p>
          <a:endParaRPr lang="en-US"/>
        </a:p>
      </dgm:t>
    </dgm:pt>
    <dgm:pt modelId="{983AAE5F-02C7-4C49-987E-7A46EF69C22B}" type="pres">
      <dgm:prSet presAssocID="{A120BFF0-917D-4050-9BEC-26CA8CFB6BB1}" presName="bullet5d" presStyleLbl="node1" presStyleIdx="3" presStyleCnt="5" custLinFactNeighborX="-29284" custLinFactNeighborY="-7812"/>
      <dgm:spPr>
        <a:solidFill>
          <a:schemeClr val="accent6"/>
        </a:solidFill>
      </dgm:spPr>
    </dgm:pt>
    <dgm:pt modelId="{77191EB9-ABDF-4BAB-817A-63DAEE0F878C}" type="pres">
      <dgm:prSet presAssocID="{A120BFF0-917D-4050-9BEC-26CA8CFB6BB1}" presName="textBox5d" presStyleLbl="revTx" presStyleIdx="3" presStyleCnt="5" custScaleX="80009" custLinFactNeighborX="-72203" custLinFactNeighborY="-336">
        <dgm:presLayoutVars>
          <dgm:bulletEnabled val="1"/>
        </dgm:presLayoutVars>
      </dgm:prSet>
      <dgm:spPr/>
      <dgm:t>
        <a:bodyPr/>
        <a:lstStyle/>
        <a:p>
          <a:endParaRPr lang="en-US"/>
        </a:p>
      </dgm:t>
    </dgm:pt>
    <dgm:pt modelId="{1FFD356F-02A4-4BF1-ACA6-BC4F42955AE3}" type="pres">
      <dgm:prSet presAssocID="{1D881EF1-D5D9-40AD-B459-2BC186F92AEF}" presName="bullet5e" presStyleLbl="node1" presStyleIdx="4" presStyleCnt="5" custLinFactNeighborX="-545" custLinFactNeighborY="-21916"/>
      <dgm:spPr>
        <a:solidFill>
          <a:schemeClr val="accent6"/>
        </a:solidFill>
      </dgm:spPr>
    </dgm:pt>
    <dgm:pt modelId="{ED17FB35-379D-4235-B95B-BD515AA60BF8}" type="pres">
      <dgm:prSet presAssocID="{1D881EF1-D5D9-40AD-B459-2BC186F92AEF}" presName="textBox5e" presStyleLbl="revTx" presStyleIdx="4" presStyleCnt="5" custScaleX="78143" custLinFactNeighborX="-14020">
        <dgm:presLayoutVars>
          <dgm:bulletEnabled val="1"/>
        </dgm:presLayoutVars>
      </dgm:prSet>
      <dgm:spPr/>
      <dgm:t>
        <a:bodyPr/>
        <a:lstStyle/>
        <a:p>
          <a:endParaRPr lang="en-US"/>
        </a:p>
      </dgm:t>
    </dgm:pt>
  </dgm:ptLst>
  <dgm:cxnLst>
    <dgm:cxn modelId="{396AA7C3-3866-4896-952F-12A05A44D8B8}" type="presOf" srcId="{B8E32002-B0A5-4DB2-853E-14FAB07783B5}" destId="{D92E4317-C27D-49EC-A109-32A50B4720AB}" srcOrd="0" destOrd="0" presId="urn:microsoft.com/office/officeart/2005/8/layout/arrow2"/>
    <dgm:cxn modelId="{80793B64-A825-43AA-BBC1-28ACEB3487B3}" type="presOf" srcId="{A1B91F41-D235-421F-9487-86D845E4C379}" destId="{D15DBEC8-A768-4E19-B97C-B1CB0A3D25E6}" srcOrd="0" destOrd="0" presId="urn:microsoft.com/office/officeart/2005/8/layout/arrow2"/>
    <dgm:cxn modelId="{24334FA1-9DCA-46B3-A777-DED24E927D13}" srcId="{85E0D336-7DDF-4ED9-92BF-640A207E05D6}" destId="{B8E32002-B0A5-4DB2-853E-14FAB07783B5}" srcOrd="0" destOrd="0" parTransId="{2797A113-A91A-4BBA-BA9E-ABEBE4D62E0F}" sibTransId="{9625F4B7-4B01-4847-A887-3DE6AE31C4BE}"/>
    <dgm:cxn modelId="{FA8C37B6-B6B5-4BF5-8A26-B341A9242CEA}" srcId="{85E0D336-7DDF-4ED9-92BF-640A207E05D6}" destId="{1D881EF1-D5D9-40AD-B459-2BC186F92AEF}" srcOrd="4" destOrd="0" parTransId="{FDC7EEF7-F363-4F1F-B84D-7C2C13082535}" sibTransId="{23B1C6B3-00D2-4EE9-B691-7A824EBFDD3F}"/>
    <dgm:cxn modelId="{AF3C1433-91E0-4364-816B-66A4B433C5EC}" srcId="{85E0D336-7DDF-4ED9-92BF-640A207E05D6}" destId="{A120BFF0-917D-4050-9BEC-26CA8CFB6BB1}" srcOrd="3" destOrd="0" parTransId="{8B1C136C-4AF5-486C-9984-1E447C1AE0F3}" sibTransId="{0456A200-D2D0-4DF8-848A-890C3D625CFD}"/>
    <dgm:cxn modelId="{E20E4869-4132-46B6-9209-10C0CAA5C7D3}" type="presOf" srcId="{F84EE6BF-3B21-4235-AA18-825042BF71FD}" destId="{4F8AD710-CF39-41A4-A789-F0953C426823}" srcOrd="0" destOrd="0" presId="urn:microsoft.com/office/officeart/2005/8/layout/arrow2"/>
    <dgm:cxn modelId="{9535AAB2-0200-484A-8671-6423B64F76B5}" type="presOf" srcId="{A120BFF0-917D-4050-9BEC-26CA8CFB6BB1}" destId="{77191EB9-ABDF-4BAB-817A-63DAEE0F878C}" srcOrd="0" destOrd="0" presId="urn:microsoft.com/office/officeart/2005/8/layout/arrow2"/>
    <dgm:cxn modelId="{1181CB58-2257-440B-A194-0E03A3BB5C18}" type="presOf" srcId="{1D881EF1-D5D9-40AD-B459-2BC186F92AEF}" destId="{ED17FB35-379D-4235-B95B-BD515AA60BF8}" srcOrd="0" destOrd="0" presId="urn:microsoft.com/office/officeart/2005/8/layout/arrow2"/>
    <dgm:cxn modelId="{9E14DE15-1613-4127-9B08-0635C2FF2373}" srcId="{85E0D336-7DDF-4ED9-92BF-640A207E05D6}" destId="{F84EE6BF-3B21-4235-AA18-825042BF71FD}" srcOrd="2" destOrd="0" parTransId="{1BDCE00C-E35F-4F4B-BA4D-F8DC6D8BC0A0}" sibTransId="{DB97C65F-67F8-41C9-B080-9DC530F52A31}"/>
    <dgm:cxn modelId="{FE7649BB-8862-4620-91D5-B68287C89E7A}" type="presOf" srcId="{85E0D336-7DDF-4ED9-92BF-640A207E05D6}" destId="{ADA28BD8-1561-48AA-A2A7-74F0D7850533}" srcOrd="0" destOrd="0" presId="urn:microsoft.com/office/officeart/2005/8/layout/arrow2"/>
    <dgm:cxn modelId="{3A369721-B9F6-4487-91F1-98D7252F38F5}" srcId="{85E0D336-7DDF-4ED9-92BF-640A207E05D6}" destId="{A1B91F41-D235-421F-9487-86D845E4C379}" srcOrd="1" destOrd="0" parTransId="{9CEE3BE9-DCBD-4CD3-84CF-80480895B2A0}" sibTransId="{0E097595-A986-4375-A2C4-85EFBA678AF6}"/>
    <dgm:cxn modelId="{54407C98-E1D0-408A-80B0-E510954F3711}" type="presParOf" srcId="{ADA28BD8-1561-48AA-A2A7-74F0D7850533}" destId="{F132AD8A-0B50-4887-8756-DF8743C0751F}" srcOrd="0" destOrd="0" presId="urn:microsoft.com/office/officeart/2005/8/layout/arrow2"/>
    <dgm:cxn modelId="{D26CB917-B8BB-4888-B201-6B60FE5C9D00}" type="presParOf" srcId="{ADA28BD8-1561-48AA-A2A7-74F0D7850533}" destId="{33A3259F-35A9-45F8-A4E4-5A64B5C546B3}" srcOrd="1" destOrd="0" presId="urn:microsoft.com/office/officeart/2005/8/layout/arrow2"/>
    <dgm:cxn modelId="{8744F9DC-3931-426B-803C-1AEBAC8CDBD0}" type="presParOf" srcId="{33A3259F-35A9-45F8-A4E4-5A64B5C546B3}" destId="{9086914E-608A-48BF-946B-9EF9EC95CA97}" srcOrd="0" destOrd="0" presId="urn:microsoft.com/office/officeart/2005/8/layout/arrow2"/>
    <dgm:cxn modelId="{B3A0AA14-C8C7-4731-8DC1-1D5324DA5F0F}" type="presParOf" srcId="{33A3259F-35A9-45F8-A4E4-5A64B5C546B3}" destId="{D92E4317-C27D-49EC-A109-32A50B4720AB}" srcOrd="1" destOrd="0" presId="urn:microsoft.com/office/officeart/2005/8/layout/arrow2"/>
    <dgm:cxn modelId="{7CE2C3E0-F850-42EE-99C3-4EEC21CC37B0}" type="presParOf" srcId="{33A3259F-35A9-45F8-A4E4-5A64B5C546B3}" destId="{C1AB62E8-D945-4044-A49B-475E2C5FB2FD}" srcOrd="2" destOrd="0" presId="urn:microsoft.com/office/officeart/2005/8/layout/arrow2"/>
    <dgm:cxn modelId="{990B945E-1C76-4F55-B2C1-9D38A41EE499}" type="presParOf" srcId="{33A3259F-35A9-45F8-A4E4-5A64B5C546B3}" destId="{D15DBEC8-A768-4E19-B97C-B1CB0A3D25E6}" srcOrd="3" destOrd="0" presId="urn:microsoft.com/office/officeart/2005/8/layout/arrow2"/>
    <dgm:cxn modelId="{6D62796A-75D4-4597-827E-C53234EE3C8D}" type="presParOf" srcId="{33A3259F-35A9-45F8-A4E4-5A64B5C546B3}" destId="{7304FA52-466B-46FF-9474-DF52D992B60F}" srcOrd="4" destOrd="0" presId="urn:microsoft.com/office/officeart/2005/8/layout/arrow2"/>
    <dgm:cxn modelId="{0B1650FE-F976-436B-8CB3-3D258F5F6C77}" type="presParOf" srcId="{33A3259F-35A9-45F8-A4E4-5A64B5C546B3}" destId="{4F8AD710-CF39-41A4-A789-F0953C426823}" srcOrd="5" destOrd="0" presId="urn:microsoft.com/office/officeart/2005/8/layout/arrow2"/>
    <dgm:cxn modelId="{BD2E18C1-A6D8-493C-AE32-1824A71288C1}" type="presParOf" srcId="{33A3259F-35A9-45F8-A4E4-5A64B5C546B3}" destId="{983AAE5F-02C7-4C49-987E-7A46EF69C22B}" srcOrd="6" destOrd="0" presId="urn:microsoft.com/office/officeart/2005/8/layout/arrow2"/>
    <dgm:cxn modelId="{4EAE9114-6826-4F69-9807-EE8E29540479}" type="presParOf" srcId="{33A3259F-35A9-45F8-A4E4-5A64B5C546B3}" destId="{77191EB9-ABDF-4BAB-817A-63DAEE0F878C}" srcOrd="7" destOrd="0" presId="urn:microsoft.com/office/officeart/2005/8/layout/arrow2"/>
    <dgm:cxn modelId="{12CF5530-87DA-4753-A089-C6A916AFC7BC}" type="presParOf" srcId="{33A3259F-35A9-45F8-A4E4-5A64B5C546B3}" destId="{1FFD356F-02A4-4BF1-ACA6-BC4F42955AE3}" srcOrd="8" destOrd="0" presId="urn:microsoft.com/office/officeart/2005/8/layout/arrow2"/>
    <dgm:cxn modelId="{3D075F20-15FB-4D06-BDFE-6E729752C046}" type="presParOf" srcId="{33A3259F-35A9-45F8-A4E4-5A64B5C546B3}" destId="{ED17FB35-379D-4235-B95B-BD515AA60BF8}"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32AD8A-0B50-4887-8756-DF8743C0751F}">
      <dsp:nvSpPr>
        <dsp:cNvPr id="0" name=""/>
        <dsp:cNvSpPr/>
      </dsp:nvSpPr>
      <dsp:spPr>
        <a:xfrm>
          <a:off x="391198" y="0"/>
          <a:ext cx="5527039" cy="34544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86914E-608A-48BF-946B-9EF9EC95CA97}">
      <dsp:nvSpPr>
        <dsp:cNvPr id="0" name=""/>
        <dsp:cNvSpPr/>
      </dsp:nvSpPr>
      <dsp:spPr>
        <a:xfrm>
          <a:off x="956172" y="2568691"/>
          <a:ext cx="127121" cy="127121"/>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2E4317-C27D-49EC-A109-32A50B4720AB}">
      <dsp:nvSpPr>
        <dsp:cNvPr id="0" name=""/>
        <dsp:cNvSpPr/>
      </dsp:nvSpPr>
      <dsp:spPr>
        <a:xfrm>
          <a:off x="561526" y="2632252"/>
          <a:ext cx="773573" cy="82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359" tIns="0" rIns="0" bIns="0" numCol="1" spcCol="1270" anchor="t" anchorCtr="0">
          <a:noAutofit/>
        </a:bodyPr>
        <a:lstStyle/>
        <a:p>
          <a:pPr lvl="0" algn="r" defTabSz="1244600">
            <a:lnSpc>
              <a:spcPct val="90000"/>
            </a:lnSpc>
            <a:spcBef>
              <a:spcPct val="0"/>
            </a:spcBef>
            <a:spcAft>
              <a:spcPct val="35000"/>
            </a:spcAft>
          </a:pPr>
          <a:r>
            <a:rPr lang="en-US" sz="2800" kern="1200" dirty="0" smtClean="0">
              <a:solidFill>
                <a:schemeClr val="accent5"/>
              </a:solidFill>
              <a:latin typeface="+mj-lt"/>
            </a:rPr>
            <a:t>1</a:t>
          </a:r>
          <a:endParaRPr lang="en-US" sz="1000" b="1" kern="1200" dirty="0">
            <a:solidFill>
              <a:schemeClr val="tx1"/>
            </a:solidFill>
            <a:latin typeface="+mj-lt"/>
          </a:endParaRPr>
        </a:p>
      </dsp:txBody>
      <dsp:txXfrm>
        <a:off x="561526" y="2632252"/>
        <a:ext cx="773573" cy="822147"/>
      </dsp:txXfrm>
    </dsp:sp>
    <dsp:sp modelId="{C1AB62E8-D945-4044-A49B-475E2C5FB2FD}">
      <dsp:nvSpPr>
        <dsp:cNvPr id="0" name=""/>
        <dsp:cNvSpPr/>
      </dsp:nvSpPr>
      <dsp:spPr>
        <a:xfrm>
          <a:off x="1644288" y="1907519"/>
          <a:ext cx="198973" cy="198973"/>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5DBEC8-A768-4E19-B97C-B1CB0A3D25E6}">
      <dsp:nvSpPr>
        <dsp:cNvPr id="0" name=""/>
        <dsp:cNvSpPr/>
      </dsp:nvSpPr>
      <dsp:spPr>
        <a:xfrm>
          <a:off x="1754051" y="2007006"/>
          <a:ext cx="917488" cy="1447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432" tIns="0" rIns="0" bIns="0" numCol="1" spcCol="1270" anchor="t" anchorCtr="0">
          <a:noAutofit/>
        </a:bodyPr>
        <a:lstStyle/>
        <a:p>
          <a:pPr lvl="0" algn="l" defTabSz="1244600">
            <a:lnSpc>
              <a:spcPct val="90000"/>
            </a:lnSpc>
            <a:spcBef>
              <a:spcPct val="0"/>
            </a:spcBef>
            <a:spcAft>
              <a:spcPct val="35000"/>
            </a:spcAft>
          </a:pPr>
          <a:r>
            <a:rPr lang="en-US" sz="2800" kern="1200" dirty="0" smtClean="0">
              <a:solidFill>
                <a:schemeClr val="accent5"/>
              </a:solidFill>
              <a:latin typeface="+mj-lt"/>
            </a:rPr>
            <a:t>2</a:t>
          </a:r>
          <a:endParaRPr lang="en-US" sz="2800" kern="1200" dirty="0">
            <a:solidFill>
              <a:schemeClr val="accent5"/>
            </a:solidFill>
            <a:latin typeface="+mj-lt"/>
          </a:endParaRPr>
        </a:p>
      </dsp:txBody>
      <dsp:txXfrm>
        <a:off x="1754051" y="2007006"/>
        <a:ext cx="917488" cy="1447393"/>
      </dsp:txXfrm>
    </dsp:sp>
    <dsp:sp modelId="{7304FA52-466B-46FF-9474-DF52D992B60F}">
      <dsp:nvSpPr>
        <dsp:cNvPr id="0" name=""/>
        <dsp:cNvSpPr/>
      </dsp:nvSpPr>
      <dsp:spPr>
        <a:xfrm>
          <a:off x="2528615" y="1380378"/>
          <a:ext cx="265297" cy="265297"/>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8AD710-CF39-41A4-A789-F0953C426823}">
      <dsp:nvSpPr>
        <dsp:cNvPr id="0" name=""/>
        <dsp:cNvSpPr/>
      </dsp:nvSpPr>
      <dsp:spPr>
        <a:xfrm>
          <a:off x="2661264" y="1513027"/>
          <a:ext cx="1066718" cy="1941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576" tIns="0" rIns="0" bIns="0" numCol="1" spcCol="1270" anchor="t" anchorCtr="0">
          <a:noAutofit/>
        </a:bodyPr>
        <a:lstStyle/>
        <a:p>
          <a:pPr lvl="0" algn="l" defTabSz="1244600">
            <a:lnSpc>
              <a:spcPct val="90000"/>
            </a:lnSpc>
            <a:spcBef>
              <a:spcPct val="0"/>
            </a:spcBef>
            <a:spcAft>
              <a:spcPct val="35000"/>
            </a:spcAft>
          </a:pPr>
          <a:r>
            <a:rPr lang="en-US" sz="2800" kern="1200" dirty="0" smtClean="0">
              <a:solidFill>
                <a:schemeClr val="accent5"/>
              </a:solidFill>
              <a:latin typeface="+mj-lt"/>
            </a:rPr>
            <a:t>3</a:t>
          </a:r>
          <a:endParaRPr lang="en-US" sz="2800" kern="1200" dirty="0">
            <a:solidFill>
              <a:schemeClr val="accent5"/>
            </a:solidFill>
            <a:latin typeface="+mj-lt"/>
          </a:endParaRPr>
        </a:p>
      </dsp:txBody>
      <dsp:txXfrm>
        <a:off x="2661264" y="1513027"/>
        <a:ext cx="1066718" cy="1941372"/>
      </dsp:txXfrm>
    </dsp:sp>
    <dsp:sp modelId="{983AAE5F-02C7-4C49-987E-7A46EF69C22B}">
      <dsp:nvSpPr>
        <dsp:cNvPr id="0" name=""/>
        <dsp:cNvSpPr/>
      </dsp:nvSpPr>
      <dsp:spPr>
        <a:xfrm>
          <a:off x="3456295" y="941843"/>
          <a:ext cx="342676" cy="342676"/>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191EB9-ABDF-4BAB-817A-63DAEE0F878C}">
      <dsp:nvSpPr>
        <dsp:cNvPr id="0" name=""/>
        <dsp:cNvSpPr/>
      </dsp:nvSpPr>
      <dsp:spPr>
        <a:xfrm>
          <a:off x="3040336" y="1132175"/>
          <a:ext cx="884425" cy="2314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1577" tIns="0" rIns="0" bIns="0" numCol="1" spcCol="1270" anchor="t" anchorCtr="0">
          <a:noAutofit/>
        </a:bodyPr>
        <a:lstStyle/>
        <a:p>
          <a:pPr lvl="0" algn="r" defTabSz="1244600">
            <a:lnSpc>
              <a:spcPct val="90000"/>
            </a:lnSpc>
            <a:spcBef>
              <a:spcPct val="0"/>
            </a:spcBef>
            <a:spcAft>
              <a:spcPct val="35000"/>
            </a:spcAft>
          </a:pPr>
          <a:r>
            <a:rPr lang="en-US" sz="2800" kern="1200" dirty="0" smtClean="0">
              <a:solidFill>
                <a:schemeClr val="accent5"/>
              </a:solidFill>
              <a:latin typeface="+mj-lt"/>
            </a:rPr>
            <a:t>4</a:t>
          </a:r>
          <a:endParaRPr lang="en-US" sz="2800" b="1" kern="1200" dirty="0">
            <a:solidFill>
              <a:schemeClr val="accent5"/>
            </a:solidFill>
            <a:latin typeface="+mj-lt"/>
          </a:endParaRPr>
        </a:p>
      </dsp:txBody>
      <dsp:txXfrm>
        <a:off x="3040336" y="1132175"/>
        <a:ext cx="884425" cy="2314448"/>
      </dsp:txXfrm>
    </dsp:sp>
    <dsp:sp modelId="{1FFD356F-02A4-4BF1-ACA6-BC4F42955AE3}">
      <dsp:nvSpPr>
        <dsp:cNvPr id="0" name=""/>
        <dsp:cNvSpPr/>
      </dsp:nvSpPr>
      <dsp:spPr>
        <a:xfrm>
          <a:off x="4612693" y="597950"/>
          <a:ext cx="436636" cy="436636"/>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17FB35-379D-4235-B95B-BD515AA60BF8}">
      <dsp:nvSpPr>
        <dsp:cNvPr id="0" name=""/>
        <dsp:cNvSpPr/>
      </dsp:nvSpPr>
      <dsp:spPr>
        <a:xfrm>
          <a:off x="4799217" y="911961"/>
          <a:ext cx="863798" cy="2542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1364" tIns="0" rIns="0" bIns="0" numCol="1" spcCol="1270" anchor="t" anchorCtr="0">
          <a:noAutofit/>
        </a:bodyPr>
        <a:lstStyle/>
        <a:p>
          <a:pPr lvl="0" algn="l" defTabSz="1244600">
            <a:lnSpc>
              <a:spcPct val="90000"/>
            </a:lnSpc>
            <a:spcBef>
              <a:spcPct val="0"/>
            </a:spcBef>
            <a:spcAft>
              <a:spcPct val="35000"/>
            </a:spcAft>
          </a:pPr>
          <a:r>
            <a:rPr lang="en-US" sz="2800" kern="1200" dirty="0" smtClean="0">
              <a:solidFill>
                <a:schemeClr val="accent5"/>
              </a:solidFill>
              <a:latin typeface="+mj-lt"/>
            </a:rPr>
            <a:t>5</a:t>
          </a:r>
          <a:endParaRPr lang="en-US" sz="2800" b="1" kern="1200" dirty="0">
            <a:solidFill>
              <a:schemeClr val="accent5"/>
            </a:solidFill>
            <a:latin typeface="+mj-lt"/>
          </a:endParaRPr>
        </a:p>
      </dsp:txBody>
      <dsp:txXfrm>
        <a:off x="4799217" y="911961"/>
        <a:ext cx="863798" cy="2542438"/>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A44135-346D-4984-992A-2748774C843D}" type="datetimeFigureOut">
              <a:rPr lang="en-US" smtClean="0">
                <a:latin typeface="Arial" panose="020B0604020202020204" pitchFamily="34" charset="0"/>
              </a:rPr>
              <a:pPr/>
              <a:t>12/2/2015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9A07C00-4D30-4D5D-9A03-C91B9C1FD54F}"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tandard">
    <p:spTree>
      <p:nvGrpSpPr>
        <p:cNvPr id="1" name=""/>
        <p:cNvGrpSpPr/>
        <p:nvPr/>
      </p:nvGrpSpPr>
      <p:grpSpPr>
        <a:xfrm>
          <a:off x="0" y="0"/>
          <a:ext cx="0" cy="0"/>
          <a:chOff x="0" y="0"/>
          <a:chExt cx="0" cy="0"/>
        </a:xfrm>
      </p:grpSpPr>
      <p:cxnSp>
        <p:nvCxnSpPr>
          <p:cNvPr id="17" name="Straight Connector 16"/>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4"/>
          <p:cNvSpPr>
            <a:spLocks noGrp="1"/>
          </p:cNvSpPr>
          <p:nvPr>
            <p:ph type="body" sz="quarter" idx="13" hasCustomPrompt="1"/>
          </p:nvPr>
        </p:nvSpPr>
        <p:spPr bwMode="gray">
          <a:xfrm>
            <a:off x="4284313" y="9220527"/>
            <a:ext cx="2829719" cy="215444"/>
          </a:xfrm>
        </p:spPr>
        <p:txBody>
          <a:bodyPr/>
          <a:lstStyle>
            <a:lvl1pPr marL="0" indent="0" algn="r">
              <a:spcBef>
                <a:spcPts val="0"/>
              </a:spcBef>
              <a:buNone/>
              <a:defRPr sz="1400">
                <a:solidFill>
                  <a:schemeClr val="accent3"/>
                </a:solidFill>
              </a:defRPr>
            </a:lvl1pPr>
          </a:lstStyle>
          <a:p>
            <a:pPr lvl="0"/>
            <a:r>
              <a:rPr lang="en-US" dirty="0" smtClean="0"/>
              <a:t>Insert Program Name Here</a:t>
            </a:r>
          </a:p>
        </p:txBody>
      </p:sp>
      <p:sp>
        <p:nvSpPr>
          <p:cNvPr id="19" name="Text Placeholder 14"/>
          <p:cNvSpPr>
            <a:spLocks noGrp="1"/>
          </p:cNvSpPr>
          <p:nvPr>
            <p:ph type="body" sz="quarter" idx="14" hasCustomPrompt="1"/>
          </p:nvPr>
        </p:nvSpPr>
        <p:spPr bwMode="gray">
          <a:xfrm>
            <a:off x="4284313" y="9459660"/>
            <a:ext cx="2829719" cy="138499"/>
          </a:xfrm>
        </p:spPr>
        <p:txBody>
          <a:bodyPr/>
          <a:lstStyle>
            <a:lvl1pPr marL="0" indent="0" algn="r">
              <a:spcBef>
                <a:spcPts val="0"/>
              </a:spcBef>
              <a:buNone/>
              <a:defRPr sz="900">
                <a:solidFill>
                  <a:schemeClr val="accent3"/>
                </a:solidFill>
              </a:defRPr>
            </a:lvl1pPr>
          </a:lstStyle>
          <a:p>
            <a:pPr lvl="0"/>
            <a:r>
              <a:rPr lang="en-US" dirty="0" smtClean="0"/>
              <a:t>Insert Sub-program Name Here (if necessary)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715822"/>
            <a:ext cx="1682496" cy="643737"/>
          </a:xfrm>
          <a:prstGeom prst="rect">
            <a:avLst/>
          </a:prstGeom>
        </p:spPr>
      </p:pic>
      <p:sp>
        <p:nvSpPr>
          <p:cNvPr id="12" name="Text Placeholder 3"/>
          <p:cNvSpPr>
            <a:spLocks noGrp="1"/>
          </p:cNvSpPr>
          <p:nvPr>
            <p:ph type="body" sz="quarter" idx="10" hasCustomPrompt="1"/>
          </p:nvPr>
        </p:nvSpPr>
        <p:spPr bwMode="gray">
          <a:xfrm>
            <a:off x="1459601" y="4733798"/>
            <a:ext cx="5120640" cy="215444"/>
          </a:xfrm>
        </p:spPr>
        <p:txBody>
          <a:bodyPr/>
          <a:lstStyle>
            <a:lvl1pPr marL="0" indent="0">
              <a:spcBef>
                <a:spcPts val="0"/>
              </a:spcBef>
              <a:buNone/>
              <a:defRPr sz="1400">
                <a:solidFill>
                  <a:schemeClr val="tx1"/>
                </a:solidFill>
                <a:latin typeface="+mn-lt"/>
                <a:cs typeface="Arial"/>
              </a:defRPr>
            </a:lvl1pPr>
          </a:lstStyle>
          <a:p>
            <a:pPr lvl="0"/>
            <a:r>
              <a:rPr lang="en-US" dirty="0" smtClean="0"/>
              <a:t>Cover Subtitle – Verdana 14pt Regular</a:t>
            </a:r>
            <a:endParaRPr lang="en-US" dirty="0"/>
          </a:p>
        </p:txBody>
      </p:sp>
      <p:sp>
        <p:nvSpPr>
          <p:cNvPr id="13" name="Text Placeholder 7"/>
          <p:cNvSpPr>
            <a:spLocks noGrp="1"/>
          </p:cNvSpPr>
          <p:nvPr>
            <p:ph type="body" sz="quarter" idx="12" hasCustomPrompt="1"/>
          </p:nvPr>
        </p:nvSpPr>
        <p:spPr bwMode="gray">
          <a:xfrm>
            <a:off x="1459601" y="3553855"/>
            <a:ext cx="5120640" cy="948978"/>
          </a:xfrm>
        </p:spPr>
        <p:txBody>
          <a:bodyPr anchor="b" anchorCtr="0"/>
          <a:lstStyle>
            <a:lvl1pPr marL="0" indent="0">
              <a:lnSpc>
                <a:spcPts val="3600"/>
              </a:lnSpc>
              <a:spcBef>
                <a:spcPts val="0"/>
              </a:spcBef>
              <a:buNone/>
              <a:defRPr sz="3000" baseline="0">
                <a:solidFill>
                  <a:schemeClr val="tx1"/>
                </a:solidFill>
                <a:latin typeface="+mj-lt"/>
              </a:defRPr>
            </a:lvl1pPr>
          </a:lstStyle>
          <a:p>
            <a:pPr lvl="0"/>
            <a:r>
              <a:rPr lang="en-US" dirty="0" smtClean="0"/>
              <a:t>Cover Title –</a:t>
            </a:r>
            <a:br>
              <a:rPr lang="en-US" dirty="0" smtClean="0"/>
            </a:br>
            <a:r>
              <a:rPr lang="en-US" dirty="0" smtClean="0"/>
              <a:t>Rockwell 30pt Regular</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cxnSp>
        <p:nvCxnSpPr>
          <p:cNvPr id="11" name="Straight Connector 10"/>
          <p:cNvCxnSpPr/>
          <p:nvPr userDrawn="1"/>
        </p:nvCxnSpPr>
        <p:spPr bwMode="gray">
          <a:xfrm>
            <a:off x="2237315" y="8942067"/>
            <a:ext cx="0" cy="61997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12" name="Group 11"/>
          <p:cNvGrpSpPr/>
          <p:nvPr userDrawn="1"/>
        </p:nvGrpSpPr>
        <p:grpSpPr bwMode="gray">
          <a:xfrm>
            <a:off x="2371571" y="9007167"/>
            <a:ext cx="2650332" cy="489770"/>
            <a:chOff x="2314576" y="6777024"/>
            <a:chExt cx="2650332" cy="489770"/>
          </a:xfrm>
        </p:grpSpPr>
        <p:sp>
          <p:nvSpPr>
            <p:cNvPr id="14" name="TextBox 13"/>
            <p:cNvSpPr txBox="1"/>
            <p:nvPr userDrawn="1"/>
          </p:nvSpPr>
          <p:spPr bwMode="gray">
            <a:xfrm>
              <a:off x="2314576" y="6777024"/>
              <a:ext cx="2650332" cy="169277"/>
            </a:xfrm>
            <a:prstGeom prst="rect">
              <a:avLst/>
            </a:prstGeom>
            <a:noFill/>
          </p:spPr>
          <p:txBody>
            <a:bodyPr wrap="square" lIns="0" tIns="0" rIns="0" bIns="0" rtlCol="0">
              <a:spAutoFit/>
            </a:bodyPr>
            <a:lstStyle/>
            <a:p>
              <a:pPr>
                <a:spcBef>
                  <a:spcPts val="500"/>
                </a:spcBef>
              </a:pPr>
              <a:r>
                <a:rPr lang="en-US" sz="1100" spc="10" baseline="0" dirty="0" smtClean="0">
                  <a:latin typeface="+mj-lt"/>
                </a:rPr>
                <a:t>Education Advisory Board</a:t>
              </a:r>
            </a:p>
          </p:txBody>
        </p:sp>
        <p:sp>
          <p:nvSpPr>
            <p:cNvPr id="15" name="TextBox 14"/>
            <p:cNvSpPr txBox="1"/>
            <p:nvPr userDrawn="1"/>
          </p:nvSpPr>
          <p:spPr bwMode="gray">
            <a:xfrm>
              <a:off x="2314576" y="6989795"/>
              <a:ext cx="2650332" cy="276999"/>
            </a:xfrm>
            <a:prstGeom prst="rect">
              <a:avLst/>
            </a:prstGeom>
            <a:noFill/>
          </p:spPr>
          <p:txBody>
            <a:bodyPr wrap="square" lIns="0" tIns="0" rIns="0" bIns="0" rtlCol="0">
              <a:spAutoFit/>
            </a:bodyPr>
            <a:lstStyle/>
            <a:p>
              <a:pPr>
                <a:spcBef>
                  <a:spcPts val="0"/>
                </a:spcBef>
              </a:pPr>
              <a:r>
                <a:rPr lang="en-US" sz="900" spc="10" baseline="0" dirty="0" smtClean="0">
                  <a:latin typeface="+mj-lt"/>
                </a:rPr>
                <a:t>2445 M Street NW, Washington DC 20037</a:t>
              </a:r>
            </a:p>
            <a:p>
              <a:pPr>
                <a:spcBef>
                  <a:spcPts val="0"/>
                </a:spcBef>
              </a:pPr>
              <a:r>
                <a:rPr lang="en-US" sz="900" b="1" spc="10" baseline="0" dirty="0" smtClean="0">
                  <a:latin typeface="+mj-lt"/>
                </a:rPr>
                <a:t>P</a:t>
              </a:r>
              <a:r>
                <a:rPr lang="en-US" sz="900" spc="10" baseline="0" dirty="0" smtClean="0">
                  <a:latin typeface="+mj-lt"/>
                </a:rPr>
                <a:t> 202.266.6400   </a:t>
              </a:r>
              <a:r>
                <a:rPr lang="en-US" sz="900" b="1" spc="10" baseline="0" dirty="0" smtClean="0">
                  <a:latin typeface="+mj-lt"/>
                </a:rPr>
                <a:t>F</a:t>
              </a:r>
              <a:r>
                <a:rPr lang="en-US" sz="900" spc="10" baseline="0" dirty="0" smtClean="0">
                  <a:latin typeface="+mj-lt"/>
                </a:rPr>
                <a:t> 202.266.5700</a:t>
              </a:r>
              <a:r>
                <a:rPr lang="en-US" sz="900" kern="1200" spc="10" baseline="0" dirty="0" smtClean="0">
                  <a:solidFill>
                    <a:schemeClr val="tx1"/>
                  </a:solidFill>
                  <a:latin typeface="+mn-lt"/>
                  <a:ea typeface="+mn-ea"/>
                  <a:cs typeface="+mn-cs"/>
                </a:rPr>
                <a:t>   </a:t>
              </a:r>
              <a:r>
                <a:rPr lang="en-US" sz="900" spc="10" baseline="0" dirty="0" smtClean="0">
                  <a:solidFill>
                    <a:schemeClr val="accent6"/>
                  </a:solidFill>
                  <a:latin typeface="+mj-lt"/>
                </a:rPr>
                <a:t>eab.com</a:t>
              </a:r>
            </a:p>
          </p:txBody>
        </p:sp>
        <p:cxnSp>
          <p:nvCxnSpPr>
            <p:cNvPr id="16" name="Straight Connector 15"/>
            <p:cNvCxnSpPr/>
            <p:nvPr userDrawn="1"/>
          </p:nvCxnSpPr>
          <p:spPr bwMode="gray">
            <a:xfrm>
              <a:off x="3167495" y="7155950"/>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bwMode="gray">
            <a:xfrm>
              <a:off x="4084552" y="7155950"/>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9834" y="8945099"/>
            <a:ext cx="1609344" cy="61574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5"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7" name="Text Placeholder 6"/>
          <p:cNvSpPr>
            <a:spLocks noGrp="1"/>
          </p:cNvSpPr>
          <p:nvPr>
            <p:ph type="body" sz="quarter" idx="24" hasCustomPrompt="1"/>
          </p:nvPr>
        </p:nvSpPr>
        <p:spPr bwMode="gray">
          <a:xfrm>
            <a:off x="504825" y="1151105"/>
            <a:ext cx="676433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8"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0" name="Text Placeholder 19"/>
          <p:cNvSpPr>
            <a:spLocks noGrp="1"/>
          </p:cNvSpPr>
          <p:nvPr>
            <p:ph type="body" sz="quarter" idx="26" hasCustomPrompt="1"/>
          </p:nvPr>
        </p:nvSpPr>
        <p:spPr bwMode="gray">
          <a:xfrm>
            <a:off x="50482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34" name="Straight Connector 33"/>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 name="TextBox 8"/>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3123147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12"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3" name="Straight Connector 12"/>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30" hasCustomPrompt="1"/>
          </p:nvPr>
        </p:nvSpPr>
        <p:spPr bwMode="gray">
          <a:xfrm>
            <a:off x="2550765" y="1352551"/>
            <a:ext cx="4718398" cy="21501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7" name="Text Placeholder 3"/>
          <p:cNvSpPr>
            <a:spLocks noGrp="1"/>
          </p:cNvSpPr>
          <p:nvPr>
            <p:ph type="body" sz="quarter" idx="31" hasCustomPrompt="1"/>
          </p:nvPr>
        </p:nvSpPr>
        <p:spPr bwMode="gray">
          <a:xfrm>
            <a:off x="504825" y="1352550"/>
            <a:ext cx="1828544" cy="7705725"/>
          </a:xfrm>
        </p:spPr>
        <p:txBody>
          <a:bodyPr>
            <a:noAutofit/>
          </a:bodyPr>
          <a:lstStyle>
            <a:lvl1pPr marL="0" indent="0">
              <a:lnSpc>
                <a:spcPct val="120000"/>
              </a:lnSpc>
              <a:spcBef>
                <a:spcPts val="800"/>
              </a:spcBef>
              <a:buNone/>
              <a:defRPr/>
            </a:lvl1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26" name="Straight Connector 25"/>
          <p:cNvCxnSpPr/>
          <p:nvPr userDrawn="1"/>
        </p:nvCxnSpPr>
        <p:spPr bwMode="gray">
          <a:xfrm>
            <a:off x="2420006" y="1373960"/>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9"/>
          <p:cNvSpPr>
            <a:spLocks noGrp="1"/>
          </p:cNvSpPr>
          <p:nvPr>
            <p:ph type="body" sz="quarter" idx="26" hasCustomPrompt="1"/>
          </p:nvPr>
        </p:nvSpPr>
        <p:spPr bwMode="gray">
          <a:xfrm>
            <a:off x="50482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19"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20" name="Rectangle 19"/>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1" name="TextBox 20"/>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2"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2727551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504824"/>
            <a:ext cx="1916278" cy="8929689"/>
          </a:xfrm>
          <a:ln w="12700">
            <a:solidFill>
              <a:schemeClr val="accent3"/>
            </a:solid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7" name="Text Placeholder 3"/>
          <p:cNvSpPr>
            <a:spLocks noGrp="1"/>
          </p:cNvSpPr>
          <p:nvPr>
            <p:ph type="body" sz="quarter" idx="33" hasCustomPrompt="1"/>
          </p:nvPr>
        </p:nvSpPr>
        <p:spPr bwMode="gray">
          <a:xfrm>
            <a:off x="504825" y="899193"/>
            <a:ext cx="1916322" cy="8535320"/>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4" name="Text Placeholder 19"/>
          <p:cNvSpPr>
            <a:spLocks noGrp="1"/>
          </p:cNvSpPr>
          <p:nvPr>
            <p:ph type="body" sz="quarter" idx="26" hasCustomPrompt="1"/>
          </p:nvPr>
        </p:nvSpPr>
        <p:spPr bwMode="gray">
          <a:xfrm>
            <a:off x="255076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17"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9" name="Rectangle 18"/>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TextBox 19"/>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788204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504824"/>
            <a:ext cx="1916278" cy="8929689"/>
          </a:xfrm>
          <a:solidFill>
            <a:schemeClr val="bg2"/>
          </a:solidFill>
          <a:ln w="12700">
            <a:no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7" name="Text Placeholder 3"/>
          <p:cNvSpPr>
            <a:spLocks noGrp="1"/>
          </p:cNvSpPr>
          <p:nvPr>
            <p:ph type="body" sz="quarter" idx="33" hasCustomPrompt="1"/>
          </p:nvPr>
        </p:nvSpPr>
        <p:spPr bwMode="gray">
          <a:xfrm>
            <a:off x="504825" y="899193"/>
            <a:ext cx="1916322" cy="8535320"/>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7"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9" name="Rectangle 18"/>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TextBox 19"/>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26" name="Text Placeholder 19"/>
          <p:cNvSpPr>
            <a:spLocks noGrp="1"/>
          </p:cNvSpPr>
          <p:nvPr>
            <p:ph type="body" sz="quarter" idx="34" hasCustomPrompt="1"/>
          </p:nvPr>
        </p:nvSpPr>
        <p:spPr bwMode="gray">
          <a:xfrm>
            <a:off x="255076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1352482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5"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7" name="Text Placeholder 6"/>
          <p:cNvSpPr>
            <a:spLocks noGrp="1"/>
          </p:cNvSpPr>
          <p:nvPr>
            <p:ph type="body" sz="quarter" idx="24" hasCustomPrompt="1"/>
          </p:nvPr>
        </p:nvSpPr>
        <p:spPr bwMode="gray">
          <a:xfrm>
            <a:off x="504825" y="1151105"/>
            <a:ext cx="676433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8"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0"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34" name="Straight Connector 33"/>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 name="TextBox 8"/>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2929188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12"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3" name="Straight Connector 12"/>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30" hasCustomPrompt="1"/>
          </p:nvPr>
        </p:nvSpPr>
        <p:spPr bwMode="gray">
          <a:xfrm>
            <a:off x="2550765" y="1352551"/>
            <a:ext cx="4718398" cy="21501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7" name="Text Placeholder 3"/>
          <p:cNvSpPr>
            <a:spLocks noGrp="1"/>
          </p:cNvSpPr>
          <p:nvPr>
            <p:ph type="body" sz="quarter" idx="31" hasCustomPrompt="1"/>
          </p:nvPr>
        </p:nvSpPr>
        <p:spPr bwMode="gray">
          <a:xfrm>
            <a:off x="504825" y="1352550"/>
            <a:ext cx="1828544" cy="7705725"/>
          </a:xfrm>
        </p:spPr>
        <p:txBody>
          <a:bodyPr>
            <a:noAutofit/>
          </a:bodyPr>
          <a:lstStyle>
            <a:lvl1pPr marL="0" indent="0">
              <a:lnSpc>
                <a:spcPct val="120000"/>
              </a:lnSpc>
              <a:spcBef>
                <a:spcPts val="800"/>
              </a:spcBef>
              <a:buNone/>
              <a:defRPr/>
            </a:lvl1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3"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26" name="Straight Connector 25"/>
          <p:cNvCxnSpPr/>
          <p:nvPr userDrawn="1"/>
        </p:nvCxnSpPr>
        <p:spPr bwMode="gray">
          <a:xfrm>
            <a:off x="2420006" y="1373960"/>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5" name="TextBox 14"/>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6"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3884627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5" name="Text Placeholder 8"/>
          <p:cNvSpPr>
            <a:spLocks noGrp="1"/>
          </p:cNvSpPr>
          <p:nvPr>
            <p:ph type="body" sz="quarter" idx="31" hasCustomPrompt="1"/>
          </p:nvPr>
        </p:nvSpPr>
        <p:spPr bwMode="gray">
          <a:xfrm>
            <a:off x="504828" y="504824"/>
            <a:ext cx="1916278" cy="9001125"/>
          </a:xfrm>
          <a:ln w="12700">
            <a:solidFill>
              <a:schemeClr val="accent3"/>
            </a:solid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7" name="Text Placeholder 3"/>
          <p:cNvSpPr>
            <a:spLocks noGrp="1"/>
          </p:cNvSpPr>
          <p:nvPr>
            <p:ph type="body" sz="quarter" idx="33" hasCustomPrompt="1"/>
          </p:nvPr>
        </p:nvSpPr>
        <p:spPr bwMode="gray">
          <a:xfrm>
            <a:off x="504825" y="899193"/>
            <a:ext cx="1916322" cy="8609932"/>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41881362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5" name="Text Placeholder 8"/>
          <p:cNvSpPr>
            <a:spLocks noGrp="1"/>
          </p:cNvSpPr>
          <p:nvPr>
            <p:ph type="body" sz="quarter" idx="31" hasCustomPrompt="1"/>
          </p:nvPr>
        </p:nvSpPr>
        <p:spPr bwMode="gray">
          <a:xfrm>
            <a:off x="504828" y="504824"/>
            <a:ext cx="1916278" cy="9001125"/>
          </a:xfrm>
          <a:solidFill>
            <a:schemeClr val="bg2"/>
          </a:solidFill>
          <a:ln w="12700">
            <a:no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7" name="Text Placeholder 3"/>
          <p:cNvSpPr>
            <a:spLocks noGrp="1"/>
          </p:cNvSpPr>
          <p:nvPr>
            <p:ph type="body" sz="quarter" idx="33" hasCustomPrompt="1"/>
          </p:nvPr>
        </p:nvSpPr>
        <p:spPr bwMode="gray">
          <a:xfrm>
            <a:off x="504825" y="899193"/>
            <a:ext cx="1916322" cy="8609932"/>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993440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5" name="Text Placeholder 4"/>
          <p:cNvSpPr>
            <a:spLocks noGrp="1"/>
          </p:cNvSpPr>
          <p:nvPr>
            <p:ph type="body" sz="quarter" idx="23" hasCustomPrompt="1"/>
          </p:nvPr>
        </p:nvSpPr>
        <p:spPr bwMode="gray">
          <a:xfrm>
            <a:off x="504825" y="1713972"/>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7" name="Text Placeholder 6"/>
          <p:cNvSpPr>
            <a:spLocks noGrp="1"/>
          </p:cNvSpPr>
          <p:nvPr>
            <p:ph type="body" sz="quarter" idx="24" hasCustomPrompt="1"/>
          </p:nvPr>
        </p:nvSpPr>
        <p:spPr bwMode="gray">
          <a:xfrm>
            <a:off x="504825" y="2104672"/>
            <a:ext cx="676433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8" name="Text Placeholder 17"/>
          <p:cNvSpPr>
            <a:spLocks noGrp="1"/>
          </p:cNvSpPr>
          <p:nvPr>
            <p:ph type="body" sz="quarter" idx="25" hasCustomPrompt="1"/>
          </p:nvPr>
        </p:nvSpPr>
        <p:spPr bwMode="gray">
          <a:xfrm>
            <a:off x="504825" y="1457663"/>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0"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34" name="Straight Connector 33"/>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 name="TextBox 8"/>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31779</a:t>
            </a:r>
            <a:endParaRPr kumimoji="0" lang="en-US" sz="55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21"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Tree>
    <p:extLst>
      <p:ext uri="{BB962C8B-B14F-4D97-AF65-F5344CB8AC3E}">
        <p14:creationId xmlns:p14="http://schemas.microsoft.com/office/powerpoint/2010/main" val="391015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Branded">
    <p:spTree>
      <p:nvGrpSpPr>
        <p:cNvPr id="1" name=""/>
        <p:cNvGrpSpPr/>
        <p:nvPr/>
      </p:nvGrpSpPr>
      <p:grpSpPr>
        <a:xfrm>
          <a:off x="0" y="0"/>
          <a:ext cx="0" cy="0"/>
          <a:chOff x="0" y="0"/>
          <a:chExt cx="0" cy="0"/>
        </a:xfrm>
      </p:grpSpPr>
      <p:sp>
        <p:nvSpPr>
          <p:cNvPr id="10" name="Rectangle 9"/>
          <p:cNvSpPr/>
          <p:nvPr userDrawn="1"/>
        </p:nvSpPr>
        <p:spPr bwMode="gray">
          <a:xfrm>
            <a:off x="0" y="7016046"/>
            <a:ext cx="3054862" cy="3042353"/>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Picture Placeholder 5"/>
          <p:cNvSpPr>
            <a:spLocks noGrp="1"/>
          </p:cNvSpPr>
          <p:nvPr>
            <p:ph type="pic" sz="quarter" idx="15" hasCustomPrompt="1"/>
          </p:nvPr>
        </p:nvSpPr>
        <p:spPr bwMode="gray">
          <a:xfrm>
            <a:off x="3169486" y="7016047"/>
            <a:ext cx="4602914" cy="3042354"/>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2" name="Text Placeholder 14"/>
          <p:cNvSpPr>
            <a:spLocks noGrp="1"/>
          </p:cNvSpPr>
          <p:nvPr>
            <p:ph type="body" sz="quarter" idx="16" hasCustomPrompt="1"/>
          </p:nvPr>
        </p:nvSpPr>
        <p:spPr bwMode="gray">
          <a:xfrm>
            <a:off x="771154" y="7310157"/>
            <a:ext cx="1969276" cy="553998"/>
          </a:xfrm>
        </p:spPr>
        <p:txBody>
          <a:bodyPr/>
          <a:lstStyle>
            <a:lvl1pPr marL="0" indent="0" algn="r">
              <a:spcBef>
                <a:spcPts val="0"/>
              </a:spcBef>
              <a:buNone/>
              <a:defRPr sz="1800">
                <a:solidFill>
                  <a:schemeClr val="bg1"/>
                </a:solidFill>
              </a:defRPr>
            </a:lvl1pPr>
          </a:lstStyle>
          <a:p>
            <a:pPr lvl="0"/>
            <a:r>
              <a:rPr lang="en-US" dirty="0" smtClean="0"/>
              <a:t>Insert Program Name Here</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715822"/>
            <a:ext cx="1682496" cy="643737"/>
          </a:xfrm>
          <a:prstGeom prst="rect">
            <a:avLst/>
          </a:prstGeom>
        </p:spPr>
      </p:pic>
      <p:sp>
        <p:nvSpPr>
          <p:cNvPr id="16" name="Text Placeholder 3"/>
          <p:cNvSpPr>
            <a:spLocks noGrp="1"/>
          </p:cNvSpPr>
          <p:nvPr>
            <p:ph type="body" sz="quarter" idx="10" hasCustomPrompt="1"/>
          </p:nvPr>
        </p:nvSpPr>
        <p:spPr bwMode="gray">
          <a:xfrm>
            <a:off x="1459601" y="4733798"/>
            <a:ext cx="5120640" cy="215444"/>
          </a:xfrm>
        </p:spPr>
        <p:txBody>
          <a:bodyPr/>
          <a:lstStyle>
            <a:lvl1pPr marL="0" indent="0">
              <a:spcBef>
                <a:spcPts val="0"/>
              </a:spcBef>
              <a:buNone/>
              <a:defRPr sz="1400">
                <a:solidFill>
                  <a:schemeClr val="tx1"/>
                </a:solidFill>
                <a:latin typeface="+mn-lt"/>
                <a:cs typeface="Arial"/>
              </a:defRPr>
            </a:lvl1pPr>
          </a:lstStyle>
          <a:p>
            <a:pPr lvl="0"/>
            <a:r>
              <a:rPr lang="en-US" dirty="0" smtClean="0"/>
              <a:t>Cover Subtitle – Verdana 14pt Regular</a:t>
            </a:r>
            <a:endParaRPr lang="en-US" dirty="0"/>
          </a:p>
        </p:txBody>
      </p:sp>
      <p:sp>
        <p:nvSpPr>
          <p:cNvPr id="18" name="Text Placeholder 7"/>
          <p:cNvSpPr>
            <a:spLocks noGrp="1"/>
          </p:cNvSpPr>
          <p:nvPr>
            <p:ph type="body" sz="quarter" idx="12" hasCustomPrompt="1"/>
          </p:nvPr>
        </p:nvSpPr>
        <p:spPr bwMode="gray">
          <a:xfrm>
            <a:off x="1459601" y="3553855"/>
            <a:ext cx="5120640" cy="948978"/>
          </a:xfrm>
        </p:spPr>
        <p:txBody>
          <a:bodyPr anchor="b" anchorCtr="0"/>
          <a:lstStyle>
            <a:lvl1pPr marL="0" indent="0">
              <a:lnSpc>
                <a:spcPts val="3600"/>
              </a:lnSpc>
              <a:spcBef>
                <a:spcPts val="0"/>
              </a:spcBef>
              <a:buNone/>
              <a:defRPr sz="3000" baseline="0">
                <a:solidFill>
                  <a:schemeClr val="tx1"/>
                </a:solidFill>
                <a:latin typeface="+mj-lt"/>
              </a:defRPr>
            </a:lvl1pPr>
          </a:lstStyle>
          <a:p>
            <a:pPr lvl="0"/>
            <a:r>
              <a:rPr lang="en-US" dirty="0" smtClean="0"/>
              <a:t>Cover Title –</a:t>
            </a:r>
            <a:br>
              <a:rPr lang="en-US" dirty="0" smtClean="0"/>
            </a:br>
            <a:r>
              <a:rPr lang="en-US" dirty="0" smtClean="0"/>
              <a:t>Rockwell 30pt Regular</a:t>
            </a:r>
            <a:endParaRPr lang="en-US" dirty="0"/>
          </a:p>
        </p:txBody>
      </p:sp>
      <p:sp>
        <p:nvSpPr>
          <p:cNvPr id="9" name="Text Placeholder 15"/>
          <p:cNvSpPr>
            <a:spLocks noGrp="1"/>
          </p:cNvSpPr>
          <p:nvPr>
            <p:ph type="body" sz="quarter" idx="18" hasCustomPrompt="1"/>
          </p:nvPr>
        </p:nvSpPr>
        <p:spPr>
          <a:xfrm>
            <a:off x="504825" y="3341913"/>
            <a:ext cx="6764338" cy="2896961"/>
          </a:xfrm>
          <a:solidFill>
            <a:srgbClr val="009900"/>
          </a:solidFill>
        </p:spPr>
        <p:txBody>
          <a:bodyPr lIns="228600" tIns="228600" rIns="228600">
            <a:noAutofit/>
          </a:bodyPr>
          <a:lstStyle>
            <a:lvl1pPr marL="0" indent="0">
              <a:buNone/>
              <a:defRPr sz="1600" baseline="0">
                <a:solidFill>
                  <a:schemeClr val="bg1"/>
                </a:solidFill>
                <a:latin typeface="Arial"/>
                <a:cs typeface="Arial"/>
              </a:defRPr>
            </a:lvl1pPr>
            <a:lvl2pPr marL="112713" indent="0">
              <a:buNone/>
              <a:defRPr sz="1600">
                <a:solidFill>
                  <a:schemeClr val="bg1"/>
                </a:solidFill>
              </a:defRPr>
            </a:lvl2pPr>
            <a:lvl3pPr marL="230187" indent="0">
              <a:buNone/>
              <a:defRPr sz="1600">
                <a:solidFill>
                  <a:schemeClr val="bg1"/>
                </a:solidFill>
              </a:defRPr>
            </a:lvl3pPr>
            <a:lvl4pPr marL="342900" indent="0">
              <a:buNone/>
              <a:defRPr sz="1600">
                <a:solidFill>
                  <a:schemeClr val="bg1"/>
                </a:solidFill>
              </a:defRPr>
            </a:lvl4pPr>
            <a:lvl5pPr marL="458787" indent="0">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spTree>
    <p:extLst>
      <p:ext uri="{BB962C8B-B14F-4D97-AF65-F5344CB8AC3E}">
        <p14:creationId xmlns:p14="http://schemas.microsoft.com/office/powerpoint/2010/main" val="288717655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4" name="Text Placeholder 6"/>
          <p:cNvSpPr>
            <a:spLocks noGrp="1"/>
          </p:cNvSpPr>
          <p:nvPr>
            <p:ph type="body" sz="quarter" idx="30" hasCustomPrompt="1"/>
          </p:nvPr>
        </p:nvSpPr>
        <p:spPr bwMode="gray">
          <a:xfrm>
            <a:off x="2550765" y="2287151"/>
            <a:ext cx="4718398" cy="21501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7" name="Text Placeholder 3"/>
          <p:cNvSpPr>
            <a:spLocks noGrp="1"/>
          </p:cNvSpPr>
          <p:nvPr>
            <p:ph type="body" sz="quarter" idx="31" hasCustomPrompt="1"/>
          </p:nvPr>
        </p:nvSpPr>
        <p:spPr bwMode="gray">
          <a:xfrm>
            <a:off x="504825" y="2287150"/>
            <a:ext cx="1828544" cy="6827191"/>
          </a:xfrm>
        </p:spPr>
        <p:txBody>
          <a:bodyPr>
            <a:noAutofit/>
          </a:bodyPr>
          <a:lstStyle>
            <a:lvl1pPr marL="0" indent="0">
              <a:lnSpc>
                <a:spcPct val="120000"/>
              </a:lnSpc>
              <a:spcBef>
                <a:spcPts val="800"/>
              </a:spcBef>
              <a:buNone/>
              <a:defRPr/>
            </a:lvl1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3"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26" name="Straight Connector 25"/>
          <p:cNvCxnSpPr/>
          <p:nvPr userDrawn="1"/>
        </p:nvCxnSpPr>
        <p:spPr bwMode="gray">
          <a:xfrm>
            <a:off x="2420006" y="2287102"/>
            <a:ext cx="0" cy="682723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5" name="TextBox 14"/>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6"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27" name="Text Placeholder 4"/>
          <p:cNvSpPr>
            <a:spLocks noGrp="1"/>
          </p:cNvSpPr>
          <p:nvPr>
            <p:ph type="body" sz="quarter" idx="32" hasCustomPrompt="1"/>
          </p:nvPr>
        </p:nvSpPr>
        <p:spPr bwMode="gray">
          <a:xfrm>
            <a:off x="504825" y="1713972"/>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29" name="Text Placeholder 17"/>
          <p:cNvSpPr>
            <a:spLocks noGrp="1"/>
          </p:cNvSpPr>
          <p:nvPr>
            <p:ph type="body" sz="quarter" idx="33" hasCustomPrompt="1"/>
          </p:nvPr>
        </p:nvSpPr>
        <p:spPr bwMode="gray">
          <a:xfrm>
            <a:off x="504825" y="1460019"/>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30" name="Straight Connector 29"/>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
        <p:nvSpPr>
          <p:cNvPr id="19"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spTree>
    <p:extLst>
      <p:ext uri="{BB962C8B-B14F-4D97-AF65-F5344CB8AC3E}">
        <p14:creationId xmlns:p14="http://schemas.microsoft.com/office/powerpoint/2010/main" val="33975019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1457663"/>
            <a:ext cx="1916278" cy="8049875"/>
          </a:xfrm>
          <a:ln w="12700">
            <a:solidFill>
              <a:schemeClr val="accent3"/>
            </a:solid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1713972"/>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2104672"/>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1457663"/>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7" name="Text Placeholder 3"/>
          <p:cNvSpPr>
            <a:spLocks noGrp="1"/>
          </p:cNvSpPr>
          <p:nvPr>
            <p:ph type="body" sz="quarter" idx="33" hasCustomPrompt="1"/>
          </p:nvPr>
        </p:nvSpPr>
        <p:spPr bwMode="gray">
          <a:xfrm>
            <a:off x="504825" y="1853191"/>
            <a:ext cx="1916322" cy="7654347"/>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cxnSp>
        <p:nvCxnSpPr>
          <p:cNvPr id="20" name="Straight Connector 19"/>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
        <p:nvSpPr>
          <p:cNvPr id="18"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spTree>
    <p:extLst>
      <p:ext uri="{BB962C8B-B14F-4D97-AF65-F5344CB8AC3E}">
        <p14:creationId xmlns:p14="http://schemas.microsoft.com/office/powerpoint/2010/main" val="23579221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1457663"/>
            <a:ext cx="1916278" cy="8049875"/>
          </a:xfrm>
          <a:solidFill>
            <a:schemeClr val="bg2"/>
          </a:solidFill>
          <a:ln w="12700">
            <a:no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1713972"/>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2104672"/>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1457663"/>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7" name="Text Placeholder 3"/>
          <p:cNvSpPr>
            <a:spLocks noGrp="1"/>
          </p:cNvSpPr>
          <p:nvPr>
            <p:ph type="body" sz="quarter" idx="33" hasCustomPrompt="1"/>
          </p:nvPr>
        </p:nvSpPr>
        <p:spPr bwMode="gray">
          <a:xfrm>
            <a:off x="504825" y="1853191"/>
            <a:ext cx="1916322" cy="7654347"/>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cxnSp>
        <p:nvCxnSpPr>
          <p:cNvPr id="20" name="Straight Connector 19"/>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
        <p:nvSpPr>
          <p:cNvPr id="18"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spTree>
    <p:extLst>
      <p:ext uri="{BB962C8B-B14F-4D97-AF65-F5344CB8AC3E}">
        <p14:creationId xmlns:p14="http://schemas.microsoft.com/office/powerpoint/2010/main" val="405074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3" name="Rectangle 12"/>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TextBox 2"/>
          <p:cNvSpPr txBox="1"/>
          <p:nvPr userDrawn="1"/>
        </p:nvSpPr>
        <p:spPr bwMode="gray">
          <a:xfrm>
            <a:off x="5617061" y="504825"/>
            <a:ext cx="1645920" cy="8463855"/>
          </a:xfrm>
          <a:prstGeom prst="rect">
            <a:avLst/>
          </a:prstGeom>
          <a:noFill/>
        </p:spPr>
        <p:txBody>
          <a:bodyPr wrap="square" lIns="91440" tIns="0" rIns="0" bIns="0" rtlCol="0">
            <a:spAutoFit/>
          </a:bodyPr>
          <a:lstStyle/>
          <a:p>
            <a:pPr>
              <a:spcBef>
                <a:spcPts val="400"/>
              </a:spcBef>
            </a:pPr>
            <a:r>
              <a:rPr lang="en-US" sz="500" b="1" baseline="0" dirty="0" smtClean="0">
                <a:solidFill>
                  <a:schemeClr val="tx1"/>
                </a:solidFill>
                <a:latin typeface="+mn-lt"/>
                <a:cs typeface="Arial"/>
              </a:rPr>
              <a:t>LEGAL CAVEAT</a:t>
            </a:r>
          </a:p>
          <a:p>
            <a:pPr>
              <a:spcBef>
                <a:spcPts val="400"/>
              </a:spcBef>
            </a:pPr>
            <a:r>
              <a:rPr lang="en-US" sz="500" baseline="0" dirty="0" smtClean="0">
                <a:solidFill>
                  <a:schemeClr val="tx1"/>
                </a:solidFill>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appropriate for a given member’s situation. Members are advised to consult with appropriate professionals concerning legal, medical, tax, or accounting issues, before implementing any of these tactics. Neither</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500" baseline="0" dirty="0" smtClean="0">
                <a:solidFill>
                  <a:schemeClr val="tx1"/>
                </a:solidFill>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a:p>
            <a:pPr>
              <a:spcBef>
                <a:spcPts val="1200"/>
              </a:spcBef>
            </a:pPr>
            <a:r>
              <a:rPr lang="en-US" sz="500" b="1" baseline="0" dirty="0" smtClean="0">
                <a:solidFill>
                  <a:schemeClr val="tx1"/>
                </a:solidFill>
                <a:latin typeface="+mn-lt"/>
                <a:cs typeface="Arial"/>
              </a:rPr>
              <a:t>IMPORTANT: Please read the following.</a:t>
            </a:r>
          </a:p>
          <a:p>
            <a:pPr>
              <a:spcBef>
                <a:spcPts val="400"/>
              </a:spcBef>
            </a:pPr>
            <a:r>
              <a:rPr lang="en-US" sz="500" baseline="0" dirty="0" smtClean="0">
                <a:latin typeface="+mn-lt"/>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12713" indent="-112713">
              <a:spcBef>
                <a:spcPts val="200"/>
              </a:spcBef>
            </a:pPr>
            <a:r>
              <a:rPr lang="en-US" sz="500" baseline="0" dirty="0" smtClean="0">
                <a:latin typeface="+mn-lt"/>
                <a:cs typeface="Arial"/>
              </a:rPr>
              <a:t>1. 	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500" baseline="0" dirty="0" smtClean="0">
                <a:latin typeface="+mn-lt"/>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200"/>
              </a:spcBef>
            </a:pPr>
            <a:r>
              <a:rPr lang="en-US" sz="500" baseline="0" dirty="0" smtClean="0">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200"/>
              </a:spcBef>
            </a:pPr>
            <a:r>
              <a:rPr lang="en-US" sz="500" baseline="0" dirty="0" smtClean="0">
                <a:latin typeface="+mn-lt"/>
                <a:cs typeface="Arial"/>
              </a:rPr>
              <a:t>4.	Each member shall not remove from this Report any confidential markings, copyright notices and other similar indicia herein.</a:t>
            </a:r>
          </a:p>
          <a:p>
            <a:pPr marL="112713" indent="-112713">
              <a:spcBef>
                <a:spcPts val="200"/>
              </a:spcBef>
            </a:pPr>
            <a:r>
              <a:rPr lang="en-US" sz="500" baseline="0" dirty="0" smtClean="0">
                <a:latin typeface="+mn-lt"/>
                <a:cs typeface="Arial"/>
              </a:rPr>
              <a:t>5.	Each member is responsible for any breach of its obligations as stated herein by any of its employees or agents.</a:t>
            </a:r>
          </a:p>
          <a:p>
            <a:pPr marL="112713" indent="-112713">
              <a:spcBef>
                <a:spcPts val="200"/>
              </a:spcBef>
            </a:pPr>
            <a:r>
              <a:rPr lang="en-US" sz="500" baseline="0" dirty="0" smtClean="0">
                <a:latin typeface="+mn-lt"/>
                <a:cs typeface="Arial"/>
              </a:rPr>
              <a:t>6.	If a member is unwilling to abide by any of the foregoing obligations, then such member shall promptly return this Report and all copies thereof to The Advisory Board Company.</a:t>
            </a:r>
            <a:endParaRPr lang="en-US" sz="500" dirty="0" smtClean="0"/>
          </a:p>
        </p:txBody>
      </p:sp>
      <p:cxnSp>
        <p:nvCxnSpPr>
          <p:cNvPr id="37" name="Straight Connector 36"/>
          <p:cNvCxnSpPr/>
          <p:nvPr userDrawn="1"/>
        </p:nvCxnSpPr>
        <p:spPr bwMode="gray">
          <a:xfrm>
            <a:off x="5617061" y="504825"/>
            <a:ext cx="0" cy="8431144"/>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Text Placeholder 4"/>
          <p:cNvSpPr>
            <a:spLocks noGrp="1"/>
          </p:cNvSpPr>
          <p:nvPr>
            <p:ph type="body" sz="quarter" idx="23" hasCustomPrompt="1"/>
          </p:nvPr>
        </p:nvSpPr>
        <p:spPr bwMode="gray">
          <a:xfrm>
            <a:off x="504825" y="740527"/>
            <a:ext cx="4463863"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Insert Program Name Here</a:t>
            </a:r>
            <a:endParaRPr lang="en-US" dirty="0"/>
          </a:p>
        </p:txBody>
      </p:sp>
      <p:sp>
        <p:nvSpPr>
          <p:cNvPr id="27" name="Text Placeholder 10"/>
          <p:cNvSpPr>
            <a:spLocks noGrp="1"/>
          </p:cNvSpPr>
          <p:nvPr>
            <p:ph type="body" sz="quarter" idx="43" hasCustomPrompt="1"/>
          </p:nvPr>
        </p:nvSpPr>
        <p:spPr bwMode="gray">
          <a:xfrm>
            <a:off x="1128208" y="1714378"/>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Project Director (click to add desired text)</a:t>
            </a:r>
            <a:endParaRPr lang="en-US" dirty="0"/>
          </a:p>
        </p:txBody>
      </p:sp>
      <p:sp>
        <p:nvSpPr>
          <p:cNvPr id="28" name="Text Placeholder 12"/>
          <p:cNvSpPr>
            <a:spLocks noGrp="1"/>
          </p:cNvSpPr>
          <p:nvPr>
            <p:ph type="body" sz="quarter" idx="44" hasCustomPrompt="1"/>
          </p:nvPr>
        </p:nvSpPr>
        <p:spPr bwMode="gray">
          <a:xfrm>
            <a:off x="1128208" y="1947233"/>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29" name="Text Placeholder 10"/>
          <p:cNvSpPr>
            <a:spLocks noGrp="1"/>
          </p:cNvSpPr>
          <p:nvPr>
            <p:ph type="body" sz="quarter" idx="45" hasCustomPrompt="1"/>
          </p:nvPr>
        </p:nvSpPr>
        <p:spPr bwMode="gray">
          <a:xfrm>
            <a:off x="1128208" y="2367205"/>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Contributing Consultants (click to add desired text)</a:t>
            </a:r>
            <a:endParaRPr lang="en-US" dirty="0"/>
          </a:p>
        </p:txBody>
      </p:sp>
      <p:sp>
        <p:nvSpPr>
          <p:cNvPr id="30" name="Text Placeholder 12"/>
          <p:cNvSpPr>
            <a:spLocks noGrp="1"/>
          </p:cNvSpPr>
          <p:nvPr>
            <p:ph type="body" sz="quarter" idx="46" hasCustomPrompt="1"/>
          </p:nvPr>
        </p:nvSpPr>
        <p:spPr bwMode="gray">
          <a:xfrm>
            <a:off x="1128208" y="2600060"/>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31" name="Text Placeholder 10"/>
          <p:cNvSpPr>
            <a:spLocks noGrp="1"/>
          </p:cNvSpPr>
          <p:nvPr>
            <p:ph type="body" sz="quarter" idx="47" hasCustomPrompt="1"/>
          </p:nvPr>
        </p:nvSpPr>
        <p:spPr bwMode="gray">
          <a:xfrm>
            <a:off x="1128208" y="3027605"/>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Design Consultant (click to add desired text)</a:t>
            </a:r>
            <a:endParaRPr lang="en-US" dirty="0"/>
          </a:p>
        </p:txBody>
      </p:sp>
      <p:sp>
        <p:nvSpPr>
          <p:cNvPr id="32" name="Text Placeholder 12"/>
          <p:cNvSpPr>
            <a:spLocks noGrp="1"/>
          </p:cNvSpPr>
          <p:nvPr>
            <p:ph type="body" sz="quarter" idx="48" hasCustomPrompt="1"/>
          </p:nvPr>
        </p:nvSpPr>
        <p:spPr bwMode="gray">
          <a:xfrm>
            <a:off x="1128208" y="3260460"/>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33" name="Text Placeholder 10"/>
          <p:cNvSpPr>
            <a:spLocks noGrp="1"/>
          </p:cNvSpPr>
          <p:nvPr>
            <p:ph type="body" sz="quarter" idx="49" hasCustomPrompt="1"/>
          </p:nvPr>
        </p:nvSpPr>
        <p:spPr bwMode="gray">
          <a:xfrm>
            <a:off x="1128208" y="3687173"/>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Executive Director (click to add desired text)</a:t>
            </a:r>
            <a:endParaRPr lang="en-US" dirty="0"/>
          </a:p>
        </p:txBody>
      </p:sp>
      <p:sp>
        <p:nvSpPr>
          <p:cNvPr id="34" name="Text Placeholder 12"/>
          <p:cNvSpPr>
            <a:spLocks noGrp="1"/>
          </p:cNvSpPr>
          <p:nvPr>
            <p:ph type="body" sz="quarter" idx="50" hasCustomPrompt="1"/>
          </p:nvPr>
        </p:nvSpPr>
        <p:spPr bwMode="gray">
          <a:xfrm>
            <a:off x="1128208" y="3920028"/>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14" name="TextBox 13"/>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 with Subtitle">
    <p:spTree>
      <p:nvGrpSpPr>
        <p:cNvPr id="1" name=""/>
        <p:cNvGrpSpPr/>
        <p:nvPr/>
      </p:nvGrpSpPr>
      <p:grpSpPr>
        <a:xfrm>
          <a:off x="0" y="0"/>
          <a:ext cx="0" cy="0"/>
          <a:chOff x="0" y="0"/>
          <a:chExt cx="0" cy="0"/>
        </a:xfrm>
      </p:grpSpPr>
      <p:sp>
        <p:nvSpPr>
          <p:cNvPr id="9" name="Text Placeholder 24"/>
          <p:cNvSpPr>
            <a:spLocks noGrp="1"/>
          </p:cNvSpPr>
          <p:nvPr>
            <p:ph type="body" sz="quarter" idx="14" hasCustomPrompt="1"/>
          </p:nvPr>
        </p:nvSpPr>
        <p:spPr bwMode="gray">
          <a:xfrm>
            <a:off x="5208595" y="6639192"/>
            <a:ext cx="1277002" cy="203275"/>
          </a:xfrm>
          <a:prstGeom prst="round2SameRect">
            <a:avLst>
              <a:gd name="adj1" fmla="val 0"/>
              <a:gd name="adj2" fmla="val 17756"/>
            </a:avLst>
          </a:prstGeom>
          <a:solidFill>
            <a:schemeClr val="tx2"/>
          </a:solidFill>
        </p:spPr>
        <p:txBody>
          <a:bodyPr wrap="none" lIns="45720" tIns="27432" rIns="45720" bIns="27432">
            <a:spAutoFit/>
          </a:bodyPr>
          <a:lstStyle>
            <a:lvl1pPr marL="0" indent="0" algn="r">
              <a:spcBef>
                <a:spcPts val="0"/>
              </a:spcBef>
              <a:buNone/>
              <a:defRPr cap="all" spc="40" baseline="0">
                <a:solidFill>
                  <a:schemeClr val="bg1"/>
                </a:solidFill>
                <a:latin typeface="+mj-lt"/>
              </a:defRPr>
            </a:lvl1pPr>
          </a:lstStyle>
          <a:p>
            <a:pPr lvl="0"/>
            <a:r>
              <a:rPr lang="en-US" dirty="0" smtClean="0"/>
              <a:t>Insert break type</a:t>
            </a:r>
            <a:endParaRPr lang="en-US" dirty="0"/>
          </a:p>
        </p:txBody>
      </p:sp>
      <p:sp>
        <p:nvSpPr>
          <p:cNvPr id="10" name="Text Placeholder 22"/>
          <p:cNvSpPr>
            <a:spLocks noGrp="1"/>
          </p:cNvSpPr>
          <p:nvPr>
            <p:ph type="body" sz="quarter" idx="13" hasCustomPrompt="1"/>
          </p:nvPr>
        </p:nvSpPr>
        <p:spPr bwMode="gray">
          <a:xfrm>
            <a:off x="6250082" y="6312627"/>
            <a:ext cx="1069881" cy="1384995"/>
          </a:xfrm>
        </p:spPr>
        <p:txBody>
          <a:bodyPr/>
          <a:lstStyle>
            <a:lvl1pPr marL="0" indent="0" algn="r">
              <a:spcBef>
                <a:spcPts val="0"/>
              </a:spcBef>
              <a:buNone/>
              <a:defRPr sz="9000">
                <a:solidFill>
                  <a:schemeClr val="accent1"/>
                </a:solidFill>
                <a:latin typeface="+mj-lt"/>
              </a:defRPr>
            </a:lvl1pPr>
          </a:lstStyle>
          <a:p>
            <a:pPr lvl="0"/>
            <a:r>
              <a:rPr lang="en-US" dirty="0" smtClean="0"/>
              <a:t>#</a:t>
            </a:r>
            <a:endParaRPr lang="en-US" dirty="0"/>
          </a:p>
        </p:txBody>
      </p:sp>
      <p:cxnSp>
        <p:nvCxnSpPr>
          <p:cNvPr id="11" name="Straight Connector 10"/>
          <p:cNvCxnSpPr/>
          <p:nvPr userDrawn="1"/>
        </p:nvCxnSpPr>
        <p:spPr bwMode="gray">
          <a:xfrm>
            <a:off x="1451412" y="6631741"/>
            <a:ext cx="50341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1" name="Text Placeholder 3"/>
          <p:cNvSpPr>
            <a:spLocks noGrp="1"/>
          </p:cNvSpPr>
          <p:nvPr>
            <p:ph type="body" sz="quarter" idx="15" hasCustomPrompt="1"/>
          </p:nvPr>
        </p:nvSpPr>
        <p:spPr bwMode="gray">
          <a:xfrm>
            <a:off x="1451412" y="5517359"/>
            <a:ext cx="5032439" cy="169277"/>
          </a:xfrm>
        </p:spPr>
        <p:txBody>
          <a:bodyPr/>
          <a:lstStyle>
            <a:lvl1pPr marL="0" indent="0">
              <a:spcBef>
                <a:spcPts val="0"/>
              </a:spcBef>
              <a:buNone/>
              <a:defRPr sz="1100">
                <a:latin typeface="+mn-lt"/>
                <a:cs typeface="Arial"/>
              </a:defRPr>
            </a:lvl1pPr>
          </a:lstStyle>
          <a:p>
            <a:pPr lvl="0"/>
            <a:r>
              <a:rPr lang="en-US" dirty="0" smtClean="0"/>
              <a:t>Divider Subtitle – Verdana 11pt Regular</a:t>
            </a:r>
            <a:endParaRPr lang="en-US" dirty="0"/>
          </a:p>
        </p:txBody>
      </p:sp>
      <p:sp>
        <p:nvSpPr>
          <p:cNvPr id="24" name="Text Placeholder 7"/>
          <p:cNvSpPr>
            <a:spLocks noGrp="1"/>
          </p:cNvSpPr>
          <p:nvPr>
            <p:ph type="body" sz="quarter" idx="16" hasCustomPrompt="1"/>
          </p:nvPr>
        </p:nvSpPr>
        <p:spPr bwMode="gray">
          <a:xfrm>
            <a:off x="1451412" y="4304903"/>
            <a:ext cx="5034185" cy="1025922"/>
          </a:xfrm>
        </p:spPr>
        <p:txBody>
          <a:bodyPr anchor="b" anchorCtr="0"/>
          <a:lstStyle>
            <a:lvl1pPr marL="0" indent="0">
              <a:lnSpc>
                <a:spcPts val="4000"/>
              </a:lnSpc>
              <a:spcBef>
                <a:spcPts val="0"/>
              </a:spcBef>
              <a:buNone/>
              <a:defRPr sz="3600" baseline="0">
                <a:latin typeface="+mj-lt"/>
              </a:defRPr>
            </a:lvl1pPr>
          </a:lstStyle>
          <a:p>
            <a:pPr lvl="0"/>
            <a:r>
              <a:rPr lang="en-US" dirty="0" smtClean="0"/>
              <a:t>Divider Title –</a:t>
            </a:r>
            <a:br>
              <a:rPr lang="en-US" dirty="0" smtClean="0"/>
            </a:br>
            <a:r>
              <a:rPr lang="en-US" dirty="0" smtClean="0"/>
              <a:t>Rockwell 36pt Regular</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1412" y="3309301"/>
            <a:ext cx="1234440" cy="472307"/>
          </a:xfrm>
          <a:prstGeom prst="rect">
            <a:avLst/>
          </a:prstGeom>
        </p:spPr>
      </p:pic>
      <p:sp>
        <p:nvSpPr>
          <p:cNvPr id="8" name="Rectangle 7"/>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3" name="TextBox 12"/>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4"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17" hasCustomPrompt="1"/>
          </p:nvPr>
        </p:nvSpPr>
        <p:spPr>
          <a:xfrm>
            <a:off x="1451412" y="7051159"/>
            <a:ext cx="2384425" cy="543739"/>
          </a:xfrm>
        </p:spPr>
        <p:txBody>
          <a:bodyPr/>
          <a:lstStyle>
            <a:lvl1pPr marL="119063" indent="-119063">
              <a:spcBef>
                <a:spcPts val="500"/>
              </a:spcBef>
              <a:buFont typeface="Arial" panose="020B0604020202020204" pitchFamily="34" charset="0"/>
              <a:buChar char="•"/>
              <a:defRPr/>
            </a:lvl1pPr>
          </a:lstStyle>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p:txBody>
      </p:sp>
    </p:spTree>
    <p:extLst>
      <p:ext uri="{BB962C8B-B14F-4D97-AF65-F5344CB8AC3E}">
        <p14:creationId xmlns:p14="http://schemas.microsoft.com/office/powerpoint/2010/main" val="2857844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 No Subtitle">
    <p:spTree>
      <p:nvGrpSpPr>
        <p:cNvPr id="1" name=""/>
        <p:cNvGrpSpPr/>
        <p:nvPr/>
      </p:nvGrpSpPr>
      <p:grpSpPr>
        <a:xfrm>
          <a:off x="0" y="0"/>
          <a:ext cx="0" cy="0"/>
          <a:chOff x="0" y="0"/>
          <a:chExt cx="0" cy="0"/>
        </a:xfrm>
      </p:grpSpPr>
      <p:sp>
        <p:nvSpPr>
          <p:cNvPr id="9" name="Text Placeholder 24"/>
          <p:cNvSpPr>
            <a:spLocks noGrp="1"/>
          </p:cNvSpPr>
          <p:nvPr>
            <p:ph type="body" sz="quarter" idx="14" hasCustomPrompt="1"/>
          </p:nvPr>
        </p:nvSpPr>
        <p:spPr bwMode="gray">
          <a:xfrm>
            <a:off x="5208595" y="6639192"/>
            <a:ext cx="1277002" cy="203275"/>
          </a:xfrm>
          <a:prstGeom prst="round2SameRect">
            <a:avLst>
              <a:gd name="adj1" fmla="val 0"/>
              <a:gd name="adj2" fmla="val 17756"/>
            </a:avLst>
          </a:prstGeom>
          <a:solidFill>
            <a:schemeClr val="tx2"/>
          </a:solidFill>
        </p:spPr>
        <p:txBody>
          <a:bodyPr wrap="none" lIns="45720" tIns="27432" rIns="45720" bIns="27432">
            <a:spAutoFit/>
          </a:bodyPr>
          <a:lstStyle>
            <a:lvl1pPr marL="0" indent="0" algn="r">
              <a:spcBef>
                <a:spcPts val="0"/>
              </a:spcBef>
              <a:buNone/>
              <a:defRPr cap="all" spc="40" baseline="0">
                <a:solidFill>
                  <a:schemeClr val="bg1"/>
                </a:solidFill>
                <a:latin typeface="+mj-lt"/>
              </a:defRPr>
            </a:lvl1pPr>
          </a:lstStyle>
          <a:p>
            <a:pPr lvl="0"/>
            <a:r>
              <a:rPr lang="en-US" dirty="0" smtClean="0"/>
              <a:t>Insert break type</a:t>
            </a:r>
            <a:endParaRPr lang="en-US" dirty="0"/>
          </a:p>
        </p:txBody>
      </p:sp>
      <p:sp>
        <p:nvSpPr>
          <p:cNvPr id="10" name="Text Placeholder 22"/>
          <p:cNvSpPr>
            <a:spLocks noGrp="1"/>
          </p:cNvSpPr>
          <p:nvPr>
            <p:ph type="body" sz="quarter" idx="13" hasCustomPrompt="1"/>
          </p:nvPr>
        </p:nvSpPr>
        <p:spPr bwMode="gray">
          <a:xfrm>
            <a:off x="6250082" y="6312627"/>
            <a:ext cx="1069881" cy="1384995"/>
          </a:xfrm>
        </p:spPr>
        <p:txBody>
          <a:bodyPr/>
          <a:lstStyle>
            <a:lvl1pPr marL="0" indent="0" algn="r">
              <a:spcBef>
                <a:spcPts val="0"/>
              </a:spcBef>
              <a:buNone/>
              <a:defRPr sz="9000">
                <a:solidFill>
                  <a:schemeClr val="accent1"/>
                </a:solidFill>
                <a:latin typeface="+mj-lt"/>
              </a:defRPr>
            </a:lvl1pPr>
          </a:lstStyle>
          <a:p>
            <a:pPr lvl="0"/>
            <a:r>
              <a:rPr lang="en-US" dirty="0" smtClean="0"/>
              <a:t>#</a:t>
            </a:r>
            <a:endParaRPr lang="en-US" dirty="0"/>
          </a:p>
        </p:txBody>
      </p:sp>
      <p:cxnSp>
        <p:nvCxnSpPr>
          <p:cNvPr id="11" name="Straight Connector 10"/>
          <p:cNvCxnSpPr/>
          <p:nvPr userDrawn="1"/>
        </p:nvCxnSpPr>
        <p:spPr bwMode="gray">
          <a:xfrm>
            <a:off x="1451412" y="6631741"/>
            <a:ext cx="50341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 Placeholder 7"/>
          <p:cNvSpPr>
            <a:spLocks noGrp="1"/>
          </p:cNvSpPr>
          <p:nvPr>
            <p:ph type="body" sz="quarter" idx="16" hasCustomPrompt="1"/>
          </p:nvPr>
        </p:nvSpPr>
        <p:spPr bwMode="gray">
          <a:xfrm>
            <a:off x="1451412" y="4737179"/>
            <a:ext cx="5034185" cy="1025922"/>
          </a:xfrm>
        </p:spPr>
        <p:txBody>
          <a:bodyPr anchor="ctr" anchorCtr="0"/>
          <a:lstStyle>
            <a:lvl1pPr marL="0" indent="0">
              <a:lnSpc>
                <a:spcPts val="4000"/>
              </a:lnSpc>
              <a:spcBef>
                <a:spcPts val="0"/>
              </a:spcBef>
              <a:buNone/>
              <a:defRPr sz="3600" baseline="0">
                <a:latin typeface="+mj-lt"/>
              </a:defRPr>
            </a:lvl1pPr>
          </a:lstStyle>
          <a:p>
            <a:pPr lvl="0"/>
            <a:r>
              <a:rPr lang="en-US" dirty="0" smtClean="0"/>
              <a:t>Divider Title –</a:t>
            </a:r>
            <a:br>
              <a:rPr lang="en-US" dirty="0" smtClean="0"/>
            </a:br>
            <a:r>
              <a:rPr lang="en-US" dirty="0" smtClean="0"/>
              <a:t>Rockwell 36pt Regular</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1412" y="3309301"/>
            <a:ext cx="1234440" cy="472307"/>
          </a:xfrm>
          <a:prstGeom prst="rect">
            <a:avLst/>
          </a:prstGeom>
        </p:spPr>
      </p:pic>
      <p:sp>
        <p:nvSpPr>
          <p:cNvPr id="7" name="Rectangle 6"/>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4" name="Text Placeholder 3"/>
          <p:cNvSpPr>
            <a:spLocks noGrp="1"/>
          </p:cNvSpPr>
          <p:nvPr>
            <p:ph type="body" sz="quarter" idx="17" hasCustomPrompt="1"/>
          </p:nvPr>
        </p:nvSpPr>
        <p:spPr>
          <a:xfrm>
            <a:off x="1451412" y="7051159"/>
            <a:ext cx="2384425" cy="543739"/>
          </a:xfrm>
        </p:spPr>
        <p:txBody>
          <a:bodyPr/>
          <a:lstStyle>
            <a:lvl1pPr marL="119063" indent="-119063">
              <a:spcBef>
                <a:spcPts val="500"/>
              </a:spcBef>
              <a:buFont typeface="Arial" panose="020B0604020202020204" pitchFamily="34" charset="0"/>
              <a:buChar char="•"/>
              <a:defRPr/>
            </a:lvl1pPr>
          </a:lstStyle>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p:txBody>
      </p:sp>
    </p:spTree>
    <p:extLst>
      <p:ext uri="{BB962C8B-B14F-4D97-AF65-F5344CB8AC3E}">
        <p14:creationId xmlns:p14="http://schemas.microsoft.com/office/powerpoint/2010/main" val="1712151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3">
    <p:spTree>
      <p:nvGrpSpPr>
        <p:cNvPr id="1" name=""/>
        <p:cNvGrpSpPr/>
        <p:nvPr/>
      </p:nvGrpSpPr>
      <p:grpSpPr>
        <a:xfrm>
          <a:off x="0" y="0"/>
          <a:ext cx="0" cy="0"/>
          <a:chOff x="0" y="0"/>
          <a:chExt cx="0" cy="0"/>
        </a:xfrm>
      </p:grpSpPr>
      <p:grpSp>
        <p:nvGrpSpPr>
          <p:cNvPr id="8" name="Group 7"/>
          <p:cNvGrpSpPr/>
          <p:nvPr userDrawn="1"/>
        </p:nvGrpSpPr>
        <p:grpSpPr bwMode="gray">
          <a:xfrm>
            <a:off x="2056212" y="4250816"/>
            <a:ext cx="264475" cy="276999"/>
            <a:chOff x="865779" y="1438837"/>
            <a:chExt cx="264475" cy="276999"/>
          </a:xfrm>
        </p:grpSpPr>
        <p:sp>
          <p:nvSpPr>
            <p:cNvPr id="12" name="Oval 11"/>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3"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14" name="Group 13"/>
          <p:cNvGrpSpPr/>
          <p:nvPr userDrawn="1"/>
        </p:nvGrpSpPr>
        <p:grpSpPr bwMode="gray">
          <a:xfrm>
            <a:off x="2056212" y="4882532"/>
            <a:ext cx="264475" cy="276999"/>
            <a:chOff x="865779" y="1949020"/>
            <a:chExt cx="264475" cy="276999"/>
          </a:xfrm>
        </p:grpSpPr>
        <p:sp>
          <p:nvSpPr>
            <p:cNvPr id="15" name="Oval 14"/>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17" name="Group 16"/>
          <p:cNvGrpSpPr/>
          <p:nvPr userDrawn="1"/>
        </p:nvGrpSpPr>
        <p:grpSpPr bwMode="gray">
          <a:xfrm>
            <a:off x="2056212" y="5514248"/>
            <a:ext cx="264475" cy="276999"/>
            <a:chOff x="865779" y="2421079"/>
            <a:chExt cx="264475" cy="276999"/>
          </a:xfrm>
        </p:grpSpPr>
        <p:sp>
          <p:nvSpPr>
            <p:cNvPr id="18" name="Oval 17"/>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0"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cxnSp>
        <p:nvCxnSpPr>
          <p:cNvPr id="22" name="Straight Connector 21"/>
          <p:cNvCxnSpPr/>
          <p:nvPr userDrawn="1"/>
        </p:nvCxnSpPr>
        <p:spPr bwMode="gray">
          <a:xfrm>
            <a:off x="2056212" y="6322660"/>
            <a:ext cx="5212951"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3" name="Text Placeholder 4"/>
          <p:cNvSpPr>
            <a:spLocks noGrp="1"/>
          </p:cNvSpPr>
          <p:nvPr>
            <p:ph type="body" sz="quarter" idx="12" hasCustomPrompt="1"/>
          </p:nvPr>
        </p:nvSpPr>
        <p:spPr bwMode="gray">
          <a:xfrm>
            <a:off x="2547672" y="4281593"/>
            <a:ext cx="4114800" cy="215444"/>
          </a:xfrm>
        </p:spPr>
        <p:txBody>
          <a:bodyPr anchor="ctr" anchorCtr="0"/>
          <a:lstStyle>
            <a:lvl1pPr marL="0" indent="0">
              <a:spcBef>
                <a:spcPts val="0"/>
              </a:spcBef>
              <a:buNone/>
              <a:defRPr sz="1400">
                <a:latin typeface="+mj-lt"/>
              </a:defRPr>
            </a:lvl1pPr>
          </a:lstStyle>
          <a:p>
            <a:pPr lvl="0"/>
            <a:r>
              <a:rPr lang="en-US" dirty="0" smtClean="0"/>
              <a:t>Section Title – Rockwell 14pt, Title Case</a:t>
            </a:r>
            <a:endParaRPr lang="en-US" dirty="0"/>
          </a:p>
        </p:txBody>
      </p:sp>
      <p:sp>
        <p:nvSpPr>
          <p:cNvPr id="25" name="Text Placeholder 35"/>
          <p:cNvSpPr>
            <a:spLocks noGrp="1"/>
          </p:cNvSpPr>
          <p:nvPr>
            <p:ph type="body" sz="quarter" idx="13" hasCustomPrompt="1"/>
          </p:nvPr>
        </p:nvSpPr>
        <p:spPr bwMode="gray">
          <a:xfrm>
            <a:off x="2547672" y="4951782"/>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26" name="Text Placeholder 37"/>
          <p:cNvSpPr>
            <a:spLocks noGrp="1"/>
          </p:cNvSpPr>
          <p:nvPr>
            <p:ph type="body" sz="quarter" idx="14" hasCustomPrompt="1"/>
          </p:nvPr>
        </p:nvSpPr>
        <p:spPr bwMode="gray">
          <a:xfrm>
            <a:off x="2547672" y="5583498"/>
            <a:ext cx="4114800" cy="138499"/>
          </a:xfrm>
        </p:spPr>
        <p:txBody>
          <a:bodyPr anchor="ctr" anchorCtr="0"/>
          <a:lstStyle>
            <a:lvl1pPr marL="0" indent="0">
              <a:spcBef>
                <a:spcPts val="0"/>
              </a:spcBef>
              <a:buNone/>
              <a:defRPr/>
            </a:lvl1pPr>
          </a:lstStyle>
          <a:p>
            <a:pPr lvl="0"/>
            <a:r>
              <a:rPr lang="en-US" dirty="0" smtClean="0"/>
              <a:t>Section Title – Verdana 9pt, Title Case</a:t>
            </a:r>
          </a:p>
        </p:txBody>
      </p:sp>
      <p:cxnSp>
        <p:nvCxnSpPr>
          <p:cNvPr id="28" name="Straight Connector 27"/>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bwMode="gray">
          <a:xfrm>
            <a:off x="504825" y="740527"/>
            <a:ext cx="6764338" cy="307777"/>
          </a:xfrm>
          <a:prstGeom prst="rect">
            <a:avLst/>
          </a:prstGeom>
        </p:spPr>
        <p:txBody>
          <a:bodyPr lIns="0" tIns="0" rIns="0" bIns="0" anchor="b" anchorCtr="0">
            <a:spAutoFit/>
          </a:bodyPr>
          <a:lstStyle>
            <a:lvl1pPr marL="0" indent="0" algn="l" defTabSz="1018879" rtl="0" eaLnBrk="1" latinLnBrk="0" hangingPunct="1">
              <a:spcBef>
                <a:spcPts val="0"/>
              </a:spcBef>
              <a:buClr>
                <a:schemeClr val="tx1"/>
              </a:buClr>
              <a:buFont typeface="Arial" pitchFamily="34" charset="0"/>
              <a:buNone/>
              <a:defRPr sz="2000" kern="1200" spc="50" baseline="0">
                <a:solidFill>
                  <a:schemeClr val="accent5"/>
                </a:solidFill>
                <a:latin typeface="+mj-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a:lstStyle>
          <a:p>
            <a:r>
              <a:rPr lang="en-US" dirty="0" smtClean="0"/>
              <a:t>Road Map for Discussion</a:t>
            </a:r>
            <a:endParaRPr lang="en-US" dirty="0"/>
          </a:p>
        </p:txBody>
      </p:sp>
      <p:sp>
        <p:nvSpPr>
          <p:cNvPr id="19" name="Rectangle 18"/>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1" name="TextBox 20"/>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4"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825880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4">
    <p:spTree>
      <p:nvGrpSpPr>
        <p:cNvPr id="1" name=""/>
        <p:cNvGrpSpPr/>
        <p:nvPr/>
      </p:nvGrpSpPr>
      <p:grpSpPr>
        <a:xfrm>
          <a:off x="0" y="0"/>
          <a:ext cx="0" cy="0"/>
          <a:chOff x="0" y="0"/>
          <a:chExt cx="0" cy="0"/>
        </a:xfrm>
      </p:grpSpPr>
      <p:cxnSp>
        <p:nvCxnSpPr>
          <p:cNvPr id="28" name="Straight Connector 27"/>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bwMode="gray">
          <a:xfrm>
            <a:off x="504825" y="740527"/>
            <a:ext cx="6764338" cy="307777"/>
          </a:xfrm>
          <a:prstGeom prst="rect">
            <a:avLst/>
          </a:prstGeom>
        </p:spPr>
        <p:txBody>
          <a:bodyPr lIns="0" tIns="0" rIns="0" bIns="0" anchor="b" anchorCtr="0">
            <a:spAutoFit/>
          </a:bodyPr>
          <a:lstStyle>
            <a:lvl1pPr marL="0" indent="0" algn="l" defTabSz="1018879" rtl="0" eaLnBrk="1" latinLnBrk="0" hangingPunct="1">
              <a:spcBef>
                <a:spcPts val="0"/>
              </a:spcBef>
              <a:buClr>
                <a:schemeClr val="tx1"/>
              </a:buClr>
              <a:buFont typeface="Arial" pitchFamily="34" charset="0"/>
              <a:buNone/>
              <a:defRPr sz="2000" kern="1200" spc="50" baseline="0">
                <a:solidFill>
                  <a:schemeClr val="accent5"/>
                </a:solidFill>
                <a:latin typeface="+mj-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a:lstStyle>
          <a:p>
            <a:r>
              <a:rPr lang="en-US" dirty="0" smtClean="0"/>
              <a:t>Road Map for Discussion</a:t>
            </a:r>
            <a:endParaRPr lang="en-US" dirty="0"/>
          </a:p>
        </p:txBody>
      </p:sp>
      <p:grpSp>
        <p:nvGrpSpPr>
          <p:cNvPr id="43" name="Group 42"/>
          <p:cNvGrpSpPr/>
          <p:nvPr userDrawn="1"/>
        </p:nvGrpSpPr>
        <p:grpSpPr bwMode="gray">
          <a:xfrm>
            <a:off x="2056211" y="5835754"/>
            <a:ext cx="264475" cy="276999"/>
            <a:chOff x="865779" y="2896663"/>
            <a:chExt cx="264475" cy="276999"/>
          </a:xfrm>
        </p:grpSpPr>
        <p:sp>
          <p:nvSpPr>
            <p:cNvPr id="44" name="Oval 43"/>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5"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46" name="Straight Connector 45"/>
          <p:cNvCxnSpPr/>
          <p:nvPr userDrawn="1"/>
        </p:nvCxnSpPr>
        <p:spPr bwMode="gray">
          <a:xfrm>
            <a:off x="2056211" y="6647822"/>
            <a:ext cx="5212952"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47" name="Group 46"/>
          <p:cNvGrpSpPr/>
          <p:nvPr userDrawn="1"/>
        </p:nvGrpSpPr>
        <p:grpSpPr bwMode="gray">
          <a:xfrm>
            <a:off x="2056211" y="3934343"/>
            <a:ext cx="264475" cy="276999"/>
            <a:chOff x="865779" y="1438837"/>
            <a:chExt cx="264475" cy="276999"/>
          </a:xfrm>
        </p:grpSpPr>
        <p:sp>
          <p:nvSpPr>
            <p:cNvPr id="48" name="Oval 47"/>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9"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50" name="Group 49"/>
          <p:cNvGrpSpPr/>
          <p:nvPr userDrawn="1"/>
        </p:nvGrpSpPr>
        <p:grpSpPr bwMode="gray">
          <a:xfrm>
            <a:off x="2056211" y="4568147"/>
            <a:ext cx="264475" cy="276999"/>
            <a:chOff x="865779" y="1949020"/>
            <a:chExt cx="264475" cy="276999"/>
          </a:xfrm>
        </p:grpSpPr>
        <p:sp>
          <p:nvSpPr>
            <p:cNvPr id="51" name="Oval 50"/>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2"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53" name="Group 52"/>
          <p:cNvGrpSpPr/>
          <p:nvPr userDrawn="1"/>
        </p:nvGrpSpPr>
        <p:grpSpPr bwMode="gray">
          <a:xfrm>
            <a:off x="2056211" y="5201951"/>
            <a:ext cx="264475" cy="276999"/>
            <a:chOff x="865779" y="2421079"/>
            <a:chExt cx="264475" cy="276999"/>
          </a:xfrm>
        </p:grpSpPr>
        <p:sp>
          <p:nvSpPr>
            <p:cNvPr id="54" name="Oval 53"/>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5"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56" name="Text Placeholder 4"/>
          <p:cNvSpPr>
            <a:spLocks noGrp="1"/>
          </p:cNvSpPr>
          <p:nvPr>
            <p:ph type="body" sz="quarter" idx="15" hasCustomPrompt="1"/>
          </p:nvPr>
        </p:nvSpPr>
        <p:spPr bwMode="gray">
          <a:xfrm>
            <a:off x="2547671" y="3965120"/>
            <a:ext cx="4114800" cy="215444"/>
          </a:xfrm>
        </p:spPr>
        <p:txBody>
          <a:bodyPr anchor="ctr" anchorCtr="0"/>
          <a:lstStyle>
            <a:lvl1pPr marL="0" indent="0">
              <a:spcBef>
                <a:spcPts val="0"/>
              </a:spcBef>
              <a:buNone/>
              <a:defRPr sz="1400">
                <a:latin typeface="+mj-lt"/>
              </a:defRPr>
            </a:lvl1pPr>
          </a:lstStyle>
          <a:p>
            <a:pPr lvl="0"/>
            <a:r>
              <a:rPr lang="en-US" dirty="0" smtClean="0"/>
              <a:t>Section Title – Rockwell 14pt, Title Case</a:t>
            </a:r>
            <a:endParaRPr lang="en-US" dirty="0"/>
          </a:p>
        </p:txBody>
      </p:sp>
      <p:sp>
        <p:nvSpPr>
          <p:cNvPr id="57" name="Text Placeholder 35"/>
          <p:cNvSpPr>
            <a:spLocks noGrp="1"/>
          </p:cNvSpPr>
          <p:nvPr>
            <p:ph type="body" sz="quarter" idx="16" hasCustomPrompt="1"/>
          </p:nvPr>
        </p:nvSpPr>
        <p:spPr bwMode="gray">
          <a:xfrm>
            <a:off x="2547671" y="4637397"/>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58" name="Text Placeholder 37"/>
          <p:cNvSpPr>
            <a:spLocks noGrp="1"/>
          </p:cNvSpPr>
          <p:nvPr>
            <p:ph type="body" sz="quarter" idx="17" hasCustomPrompt="1"/>
          </p:nvPr>
        </p:nvSpPr>
        <p:spPr bwMode="gray">
          <a:xfrm>
            <a:off x="2547671" y="5271201"/>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59" name="Text Placeholder 4"/>
          <p:cNvSpPr>
            <a:spLocks noGrp="1"/>
          </p:cNvSpPr>
          <p:nvPr>
            <p:ph type="body" sz="quarter" idx="18" hasCustomPrompt="1"/>
          </p:nvPr>
        </p:nvSpPr>
        <p:spPr bwMode="gray">
          <a:xfrm>
            <a:off x="2547671" y="5905004"/>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21" name="Rectangle 20"/>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2" name="TextBox 2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05584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oad Map 5">
    <p:spTree>
      <p:nvGrpSpPr>
        <p:cNvPr id="1" name=""/>
        <p:cNvGrpSpPr/>
        <p:nvPr/>
      </p:nvGrpSpPr>
      <p:grpSpPr>
        <a:xfrm>
          <a:off x="0" y="0"/>
          <a:ext cx="0" cy="0"/>
          <a:chOff x="0" y="0"/>
          <a:chExt cx="0" cy="0"/>
        </a:xfrm>
      </p:grpSpPr>
      <p:cxnSp>
        <p:nvCxnSpPr>
          <p:cNvPr id="28" name="Straight Connector 27"/>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bwMode="gray">
          <a:xfrm>
            <a:off x="504825" y="740527"/>
            <a:ext cx="6764338" cy="307777"/>
          </a:xfrm>
          <a:prstGeom prst="rect">
            <a:avLst/>
          </a:prstGeom>
        </p:spPr>
        <p:txBody>
          <a:bodyPr lIns="0" tIns="0" rIns="0" bIns="0" anchor="b" anchorCtr="0">
            <a:spAutoFit/>
          </a:bodyPr>
          <a:lstStyle>
            <a:lvl1pPr marL="0" indent="0" algn="l" defTabSz="1018879" rtl="0" eaLnBrk="1" latinLnBrk="0" hangingPunct="1">
              <a:spcBef>
                <a:spcPts val="0"/>
              </a:spcBef>
              <a:buClr>
                <a:schemeClr val="tx1"/>
              </a:buClr>
              <a:buFont typeface="Arial" pitchFamily="34" charset="0"/>
              <a:buNone/>
              <a:defRPr sz="2000" kern="1200" spc="50" baseline="0">
                <a:solidFill>
                  <a:schemeClr val="accent5"/>
                </a:solidFill>
                <a:latin typeface="+mj-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a:lstStyle>
          <a:p>
            <a:r>
              <a:rPr lang="en-US" dirty="0" smtClean="0"/>
              <a:t>Road Map for Discussion</a:t>
            </a:r>
            <a:endParaRPr lang="en-US" dirty="0"/>
          </a:p>
        </p:txBody>
      </p:sp>
      <p:grpSp>
        <p:nvGrpSpPr>
          <p:cNvPr id="24" name="Group 23"/>
          <p:cNvGrpSpPr/>
          <p:nvPr userDrawn="1"/>
        </p:nvGrpSpPr>
        <p:grpSpPr bwMode="gray">
          <a:xfrm>
            <a:off x="2056211" y="5518865"/>
            <a:ext cx="264475" cy="276999"/>
            <a:chOff x="865779" y="2896663"/>
            <a:chExt cx="264475" cy="276999"/>
          </a:xfrm>
        </p:grpSpPr>
        <p:sp>
          <p:nvSpPr>
            <p:cNvPr id="25" name="Oval 2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27" name="Straight Connector 26"/>
          <p:cNvCxnSpPr/>
          <p:nvPr userDrawn="1"/>
        </p:nvCxnSpPr>
        <p:spPr bwMode="gray">
          <a:xfrm>
            <a:off x="2056211" y="6964736"/>
            <a:ext cx="5212952"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30" name="Group 29"/>
          <p:cNvGrpSpPr/>
          <p:nvPr userDrawn="1"/>
        </p:nvGrpSpPr>
        <p:grpSpPr bwMode="gray">
          <a:xfrm>
            <a:off x="2056211" y="3617454"/>
            <a:ext cx="264475" cy="276999"/>
            <a:chOff x="865779" y="1438837"/>
            <a:chExt cx="264475" cy="276999"/>
          </a:xfrm>
        </p:grpSpPr>
        <p:sp>
          <p:nvSpPr>
            <p:cNvPr id="31" name="Oval 30"/>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3" name="Group 32"/>
          <p:cNvGrpSpPr/>
          <p:nvPr userDrawn="1"/>
        </p:nvGrpSpPr>
        <p:grpSpPr bwMode="gray">
          <a:xfrm>
            <a:off x="2056211" y="4251258"/>
            <a:ext cx="264475" cy="276999"/>
            <a:chOff x="865779" y="1949020"/>
            <a:chExt cx="264475" cy="276999"/>
          </a:xfrm>
        </p:grpSpPr>
        <p:sp>
          <p:nvSpPr>
            <p:cNvPr id="34" name="Oval 33"/>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6" name="Group 35"/>
          <p:cNvGrpSpPr/>
          <p:nvPr userDrawn="1"/>
        </p:nvGrpSpPr>
        <p:grpSpPr bwMode="gray">
          <a:xfrm>
            <a:off x="2056211" y="4885062"/>
            <a:ext cx="264475" cy="276999"/>
            <a:chOff x="865779" y="2421079"/>
            <a:chExt cx="264475" cy="276999"/>
          </a:xfrm>
        </p:grpSpPr>
        <p:sp>
          <p:nvSpPr>
            <p:cNvPr id="37" name="Oval 36"/>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8"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39" name="Text Placeholder 4"/>
          <p:cNvSpPr>
            <a:spLocks noGrp="1"/>
          </p:cNvSpPr>
          <p:nvPr>
            <p:ph type="body" sz="quarter" idx="12" hasCustomPrompt="1"/>
          </p:nvPr>
        </p:nvSpPr>
        <p:spPr bwMode="gray">
          <a:xfrm>
            <a:off x="2547671" y="3648231"/>
            <a:ext cx="4114800" cy="215444"/>
          </a:xfrm>
        </p:spPr>
        <p:txBody>
          <a:bodyPr anchor="ctr" anchorCtr="0"/>
          <a:lstStyle>
            <a:lvl1pPr marL="0" indent="0">
              <a:spcBef>
                <a:spcPts val="0"/>
              </a:spcBef>
              <a:buNone/>
              <a:defRPr sz="1400">
                <a:latin typeface="+mj-lt"/>
              </a:defRPr>
            </a:lvl1pPr>
          </a:lstStyle>
          <a:p>
            <a:pPr lvl="0"/>
            <a:r>
              <a:rPr lang="en-US" dirty="0" smtClean="0"/>
              <a:t>Section Title – Rockwell 14pt, Title Case</a:t>
            </a:r>
            <a:endParaRPr lang="en-US" dirty="0"/>
          </a:p>
        </p:txBody>
      </p:sp>
      <p:sp>
        <p:nvSpPr>
          <p:cNvPr id="40" name="Text Placeholder 35"/>
          <p:cNvSpPr>
            <a:spLocks noGrp="1"/>
          </p:cNvSpPr>
          <p:nvPr>
            <p:ph type="body" sz="quarter" idx="13" hasCustomPrompt="1"/>
          </p:nvPr>
        </p:nvSpPr>
        <p:spPr bwMode="gray">
          <a:xfrm>
            <a:off x="2547671" y="4320508"/>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41" name="Text Placeholder 37"/>
          <p:cNvSpPr>
            <a:spLocks noGrp="1"/>
          </p:cNvSpPr>
          <p:nvPr>
            <p:ph type="body" sz="quarter" idx="14" hasCustomPrompt="1"/>
          </p:nvPr>
        </p:nvSpPr>
        <p:spPr bwMode="gray">
          <a:xfrm>
            <a:off x="2547671" y="4954312"/>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42" name="Text Placeholder 4"/>
          <p:cNvSpPr>
            <a:spLocks noGrp="1"/>
          </p:cNvSpPr>
          <p:nvPr>
            <p:ph type="body" sz="quarter" idx="15" hasCustomPrompt="1"/>
          </p:nvPr>
        </p:nvSpPr>
        <p:spPr bwMode="gray">
          <a:xfrm>
            <a:off x="2547671" y="5588115"/>
            <a:ext cx="4114800" cy="138499"/>
          </a:xfrm>
        </p:spPr>
        <p:txBody>
          <a:bodyPr anchor="ctr" anchorCtr="0"/>
          <a:lstStyle>
            <a:lvl1pPr marL="0" indent="0">
              <a:spcBef>
                <a:spcPts val="0"/>
              </a:spcBef>
              <a:buNone/>
              <a:defRPr/>
            </a:lvl1pPr>
          </a:lstStyle>
          <a:p>
            <a:pPr lvl="0"/>
            <a:r>
              <a:rPr lang="en-US" dirty="0" smtClean="0"/>
              <a:t>Section Title – Verdana 9pt, Title Case</a:t>
            </a:r>
          </a:p>
        </p:txBody>
      </p:sp>
      <p:grpSp>
        <p:nvGrpSpPr>
          <p:cNvPr id="60" name="Group 59"/>
          <p:cNvGrpSpPr/>
          <p:nvPr userDrawn="1"/>
        </p:nvGrpSpPr>
        <p:grpSpPr bwMode="gray">
          <a:xfrm>
            <a:off x="2056211" y="6146407"/>
            <a:ext cx="264475" cy="276999"/>
            <a:chOff x="865779" y="2896663"/>
            <a:chExt cx="264475" cy="276999"/>
          </a:xfrm>
        </p:grpSpPr>
        <p:sp>
          <p:nvSpPr>
            <p:cNvPr id="61" name="Oval 60"/>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62"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63" name="Text Placeholder 6"/>
          <p:cNvSpPr>
            <a:spLocks noGrp="1"/>
          </p:cNvSpPr>
          <p:nvPr>
            <p:ph type="body" sz="quarter" idx="16" hasCustomPrompt="1"/>
          </p:nvPr>
        </p:nvSpPr>
        <p:spPr bwMode="gray">
          <a:xfrm>
            <a:off x="2547671" y="6215657"/>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43" name="Rectangle 42"/>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4" name="TextBox 43"/>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45"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2962196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age">
    <p:bg>
      <p:bgRef idx="1001">
        <a:schemeClr val="bg1"/>
      </p:bgRef>
    </p:bg>
    <p:spTree>
      <p:nvGrpSpPr>
        <p:cNvPr id="1" name=""/>
        <p:cNvGrpSpPr/>
        <p:nvPr/>
      </p:nvGrpSpPr>
      <p:grpSpPr>
        <a:xfrm>
          <a:off x="0" y="0"/>
          <a:ext cx="0" cy="0"/>
          <a:chOff x="0" y="0"/>
          <a:chExt cx="0" cy="0"/>
        </a:xfrm>
      </p:grpSpPr>
      <p:sp>
        <p:nvSpPr>
          <p:cNvPr id="2" name="Rectangle 1"/>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TextBox 2"/>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31779</a:t>
            </a:r>
            <a:endParaRPr kumimoji="0" lang="en-US" sz="55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2.xml"/><Relationship Id="rId4"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theme" Target="../theme/theme3.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theme" Target="../theme/theme4.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3" r:id="rId1"/>
    <p:sldLayoutId id="2147483747" r:id="rId2"/>
    <p:sldLayoutId id="2147483684" r:id="rId3"/>
    <p:sldLayoutId id="2147483745" r:id="rId4"/>
    <p:sldLayoutId id="2147483746" r:id="rId5"/>
    <p:sldLayoutId id="2147483721" r:id="rId6"/>
    <p:sldLayoutId id="2147483720" r:id="rId7"/>
    <p:sldLayoutId id="2147483722" r:id="rId8"/>
    <p:sldLayoutId id="2147483692" r:id="rId9"/>
    <p:sldLayoutId id="2147483678" r:id="rId10"/>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extLst>
      <p:ext uri="{BB962C8B-B14F-4D97-AF65-F5344CB8AC3E}">
        <p14:creationId xmlns:p14="http://schemas.microsoft.com/office/powerpoint/2010/main" val="1929095399"/>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extLst>
      <p:ext uri="{BB962C8B-B14F-4D97-AF65-F5344CB8AC3E}">
        <p14:creationId xmlns:p14="http://schemas.microsoft.com/office/powerpoint/2010/main" val="288034313"/>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extLst>
      <p:ext uri="{BB962C8B-B14F-4D97-AF65-F5344CB8AC3E}">
        <p14:creationId xmlns:p14="http://schemas.microsoft.com/office/powerpoint/2010/main" val="997782545"/>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44" r:id="rId4"/>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p:cNvSpPr>
            <a:spLocks noGrp="1"/>
          </p:cNvSpPr>
          <p:nvPr>
            <p:ph type="body" sz="quarter" idx="23"/>
          </p:nvPr>
        </p:nvSpPr>
        <p:spPr bwMode="gray"/>
        <p:txBody>
          <a:bodyPr/>
          <a:lstStyle/>
          <a:p>
            <a:r>
              <a:rPr lang="en-US" dirty="0" smtClean="0"/>
              <a:t>Arc of </a:t>
            </a:r>
            <a:r>
              <a:rPr lang="en-US" smtClean="0"/>
              <a:t>Family Giving Template</a:t>
            </a:r>
            <a:r>
              <a:rPr lang="en-US" dirty="0" smtClean="0"/>
              <a:t>: Cover Sheet</a:t>
            </a:r>
            <a:endParaRPr lang="en-US" dirty="0"/>
          </a:p>
        </p:txBody>
      </p:sp>
      <p:sp>
        <p:nvSpPr>
          <p:cNvPr id="20" name="Text Placeholder 19"/>
          <p:cNvSpPr>
            <a:spLocks noGrp="1"/>
          </p:cNvSpPr>
          <p:nvPr>
            <p:ph type="body" sz="quarter" idx="24"/>
          </p:nvPr>
        </p:nvSpPr>
        <p:spPr bwMode="gray"/>
        <p:txBody>
          <a:bodyPr/>
          <a:lstStyle/>
          <a:p>
            <a:r>
              <a:rPr lang="en-US" dirty="0" smtClean="0"/>
              <a:t>Directions for Advancement Staff</a:t>
            </a:r>
            <a:endParaRPr lang="en-US" dirty="0"/>
          </a:p>
        </p:txBody>
      </p:sp>
      <p:sp>
        <p:nvSpPr>
          <p:cNvPr id="21" name="Text Placeholder 20"/>
          <p:cNvSpPr>
            <a:spLocks noGrp="1"/>
          </p:cNvSpPr>
          <p:nvPr>
            <p:ph type="body" sz="quarter" idx="25"/>
          </p:nvPr>
        </p:nvSpPr>
        <p:spPr bwMode="gray"/>
        <p:txBody>
          <a:bodyPr/>
          <a:lstStyle/>
          <a:p>
            <a:endParaRPr lang="en-US"/>
          </a:p>
        </p:txBody>
      </p:sp>
      <p:sp>
        <p:nvSpPr>
          <p:cNvPr id="22" name="Text Placeholder 21"/>
          <p:cNvSpPr>
            <a:spLocks noGrp="1"/>
          </p:cNvSpPr>
          <p:nvPr>
            <p:ph type="body" sz="quarter" idx="26"/>
          </p:nvPr>
        </p:nvSpPr>
        <p:spPr bwMode="gray"/>
        <p:txBody>
          <a:bodyPr/>
          <a:lstStyle/>
          <a:p>
            <a:endParaRPr lang="en-US"/>
          </a:p>
        </p:txBody>
      </p:sp>
      <p:sp>
        <p:nvSpPr>
          <p:cNvPr id="23" name="Text Placeholder 22"/>
          <p:cNvSpPr>
            <a:spLocks noGrp="1"/>
          </p:cNvSpPr>
          <p:nvPr>
            <p:ph type="body" sz="quarter" idx="27"/>
          </p:nvPr>
        </p:nvSpPr>
        <p:spPr bwMode="gray"/>
        <p:txBody>
          <a:bodyPr/>
          <a:lstStyle/>
          <a:p>
            <a:endParaRPr lang="en-US"/>
          </a:p>
        </p:txBody>
      </p:sp>
      <p:sp>
        <p:nvSpPr>
          <p:cNvPr id="7" name="Slide Number Placeholder 6"/>
          <p:cNvSpPr>
            <a:spLocks noGrp="1"/>
          </p:cNvSpPr>
          <p:nvPr>
            <p:ph type="sldNum" sz="quarter" idx="4"/>
          </p:nvPr>
        </p:nvSpPr>
        <p:spPr bwMode="gray"/>
        <p:txBody>
          <a:bodyPr/>
          <a:lstStyle/>
          <a:p>
            <a:fld id="{3410C721-F8A9-4A85-92FB-8E0F6F5D496A}" type="slidenum">
              <a:rPr lang="en-US" smtClean="0"/>
              <a:pPr/>
              <a:t>1</a:t>
            </a:fld>
            <a:endParaRPr lang="en-US" dirty="0"/>
          </a:p>
        </p:txBody>
      </p:sp>
      <p:sp>
        <p:nvSpPr>
          <p:cNvPr id="24" name="Text Placeholder 23"/>
          <p:cNvSpPr>
            <a:spLocks noGrp="1"/>
          </p:cNvSpPr>
          <p:nvPr>
            <p:ph type="body" sz="quarter" idx="28"/>
          </p:nvPr>
        </p:nvSpPr>
        <p:spPr bwMode="gray">
          <a:xfrm>
            <a:off x="4543426" y="666138"/>
            <a:ext cx="2725738" cy="184666"/>
          </a:xfrm>
        </p:spPr>
        <p:txBody>
          <a:bodyPr/>
          <a:lstStyle/>
          <a:p>
            <a:r>
              <a:rPr lang="en-US" dirty="0" smtClean="0"/>
              <a:t>Advancement Forum</a:t>
            </a:r>
            <a:endParaRPr lang="en-US" dirty="0"/>
          </a:p>
        </p:txBody>
      </p:sp>
      <p:sp>
        <p:nvSpPr>
          <p:cNvPr id="13" name="Text Placeholder 15"/>
          <p:cNvSpPr txBox="1">
            <a:spLocks/>
          </p:cNvSpPr>
          <p:nvPr/>
        </p:nvSpPr>
        <p:spPr bwMode="gray">
          <a:xfrm>
            <a:off x="458787" y="2543175"/>
            <a:ext cx="6857999" cy="6962773"/>
          </a:xfrm>
          <a:prstGeom prst="rect">
            <a:avLst/>
          </a:prstGeom>
          <a:noFill/>
          <a:ln>
            <a:solidFill>
              <a:schemeClr val="accent4"/>
            </a:solidFill>
          </a:ln>
        </p:spPr>
        <p:txBody>
          <a:bodyPr wrap="square" lIns="182880" tIns="118872" rIns="457200" bIns="182880">
            <a:noAutofit/>
          </a:bodyPr>
          <a:lstStyle/>
          <a:p>
            <a:pPr>
              <a:spcBef>
                <a:spcPts val="500"/>
              </a:spcBef>
            </a:pPr>
            <a:endParaRPr lang="en-US" sz="1000" b="1" dirty="0" smtClean="0">
              <a:effectLst/>
              <a:ea typeface="Times New Roman"/>
            </a:endParaRPr>
          </a:p>
          <a:p>
            <a:pPr>
              <a:spcBef>
                <a:spcPts val="500"/>
              </a:spcBef>
            </a:pPr>
            <a:r>
              <a:rPr lang="en-US" sz="1000" b="1" dirty="0" smtClean="0">
                <a:solidFill>
                  <a:schemeClr val="accent4"/>
                </a:solidFill>
                <a:effectLst/>
                <a:ea typeface="Times New Roman"/>
              </a:rPr>
              <a:t>Overview: </a:t>
            </a:r>
            <a:r>
              <a:rPr lang="en-US" sz="1000" dirty="0" smtClean="0">
                <a:solidFill>
                  <a:schemeClr val="accent4"/>
                </a:solidFill>
              </a:rPr>
              <a:t>Use the following pages to create an institution-specific family giving arc. </a:t>
            </a:r>
          </a:p>
          <a:p>
            <a:pPr>
              <a:spcBef>
                <a:spcPts val="500"/>
              </a:spcBef>
            </a:pPr>
            <a:endParaRPr lang="en-US" sz="1000" b="1" dirty="0" smtClean="0"/>
          </a:p>
          <a:p>
            <a:pPr>
              <a:spcBef>
                <a:spcPts val="500"/>
              </a:spcBef>
            </a:pPr>
            <a:r>
              <a:rPr lang="en-US" sz="1000" b="1" dirty="0" smtClean="0"/>
              <a:t>Instructions to Prepare Templates: </a:t>
            </a:r>
          </a:p>
          <a:p>
            <a:pPr>
              <a:spcBef>
                <a:spcPts val="500"/>
              </a:spcBef>
            </a:pPr>
            <a:r>
              <a:rPr lang="en-US" sz="1000" dirty="0" smtClean="0"/>
              <a:t>Follow the </a:t>
            </a:r>
            <a:r>
              <a:rPr lang="en-US" sz="1000" smtClean="0"/>
              <a:t>instructions on </a:t>
            </a:r>
            <a:r>
              <a:rPr lang="en-US" sz="1000" dirty="0" smtClean="0"/>
              <a:t>the giving arc in order to tailor the giving arc to reflect your institution's color scheme and language. </a:t>
            </a:r>
          </a:p>
          <a:p>
            <a:pPr>
              <a:spcBef>
                <a:spcPts val="500"/>
              </a:spcBef>
            </a:pPr>
            <a:r>
              <a:rPr lang="en-US" sz="1000" dirty="0" smtClean="0"/>
              <a:t> </a:t>
            </a:r>
          </a:p>
          <a:p>
            <a:pPr>
              <a:spcBef>
                <a:spcPts val="500"/>
              </a:spcBef>
            </a:pPr>
            <a:r>
              <a:rPr lang="en-US" sz="1000" b="1" dirty="0" smtClean="0"/>
              <a:t>General Tips:</a:t>
            </a:r>
          </a:p>
          <a:p>
            <a:pPr marL="111125" indent="-111125">
              <a:lnSpc>
                <a:spcPct val="114000"/>
              </a:lnSpc>
              <a:spcBef>
                <a:spcPts val="500"/>
              </a:spcBef>
              <a:buFont typeface="Arial" panose="020B0604020202020204" pitchFamily="34" charset="0"/>
              <a:buChar char="•"/>
              <a:tabLst>
                <a:tab pos="341313" algn="l"/>
              </a:tabLst>
            </a:pPr>
            <a:r>
              <a:rPr lang="en-US" sz="1000" dirty="0" smtClean="0"/>
              <a:t>Resist the impulse to add too much text. Allow the graphic to stay clutter free, maximizing white space. </a:t>
            </a:r>
          </a:p>
          <a:p>
            <a:pPr marL="111125" indent="-111125">
              <a:lnSpc>
                <a:spcPct val="114000"/>
              </a:lnSpc>
              <a:spcBef>
                <a:spcPts val="500"/>
              </a:spcBef>
              <a:buFont typeface="Arial" panose="020B0604020202020204" pitchFamily="34" charset="0"/>
              <a:buChar char="•"/>
              <a:tabLst>
                <a:tab pos="341313" algn="l"/>
              </a:tabLst>
            </a:pPr>
            <a:r>
              <a:rPr lang="en-US" sz="1000" dirty="0" smtClean="0"/>
              <a:t>Consider including information on how you’ll communicate with parent donors to share the impact of their gifts in the arc or on an optional second page.</a:t>
            </a:r>
          </a:p>
          <a:p>
            <a:pPr marL="111125" indent="-111125">
              <a:lnSpc>
                <a:spcPct val="114000"/>
              </a:lnSpc>
              <a:spcBef>
                <a:spcPts val="500"/>
              </a:spcBef>
              <a:buFont typeface="Arial" panose="020B0604020202020204" pitchFamily="34" charset="0"/>
              <a:buChar char="•"/>
              <a:tabLst>
                <a:tab pos="341313" algn="l"/>
              </a:tabLst>
            </a:pPr>
            <a:r>
              <a:rPr lang="en-US" sz="1000" dirty="0" smtClean="0"/>
              <a:t>Consider including a quote or story from parent donors to show an example of ways parents and other family members participate in supporting the college or university.</a:t>
            </a:r>
          </a:p>
          <a:p>
            <a:pPr marL="111125" indent="-111125">
              <a:lnSpc>
                <a:spcPct val="114000"/>
              </a:lnSpc>
              <a:spcBef>
                <a:spcPts val="500"/>
              </a:spcBef>
              <a:buFont typeface="Arial" panose="020B0604020202020204" pitchFamily="34" charset="0"/>
              <a:buChar char="•"/>
              <a:tabLst>
                <a:tab pos="341313" algn="l"/>
              </a:tabLst>
            </a:pPr>
            <a:endParaRPr lang="en-US" sz="1000" dirty="0"/>
          </a:p>
          <a:p>
            <a:pPr>
              <a:spcBef>
                <a:spcPts val="500"/>
              </a:spcBef>
              <a:tabLst>
                <a:tab pos="341313" algn="l"/>
              </a:tabLst>
            </a:pPr>
            <a:endParaRPr lang="en-US" sz="1000" dirty="0"/>
          </a:p>
          <a:p>
            <a:pPr marL="463550" lvl="1" indent="-176213">
              <a:spcBef>
                <a:spcPts val="500"/>
              </a:spcBef>
              <a:buFont typeface="Courier New" panose="02070309020205020404" pitchFamily="49" charset="0"/>
              <a:buChar char="-"/>
            </a:pPr>
            <a:endParaRPr lang="en-US" sz="1000" dirty="0" smtClean="0"/>
          </a:p>
          <a:p>
            <a:pPr marL="114300" indent="-114300">
              <a:spcBef>
                <a:spcPts val="500"/>
              </a:spcBef>
              <a:buFont typeface="Arial" panose="020B0604020202020204" pitchFamily="34" charset="0"/>
              <a:buChar char="•"/>
            </a:pPr>
            <a:endParaRPr lang="en-US" sz="1000" dirty="0" smtClean="0"/>
          </a:p>
          <a:p>
            <a:endParaRPr lang="en-US" sz="1000" dirty="0" smtClean="0"/>
          </a:p>
          <a:p>
            <a:r>
              <a:rPr lang="en-US" sz="1000" dirty="0" smtClean="0"/>
              <a:t/>
            </a:r>
            <a:br>
              <a:rPr lang="en-US" sz="1000" dirty="0" smtClean="0"/>
            </a:br>
            <a:endParaRPr lang="en-US" sz="1000" dirty="0"/>
          </a:p>
        </p:txBody>
      </p:sp>
    </p:spTree>
    <p:extLst>
      <p:ext uri="{BB962C8B-B14F-4D97-AF65-F5344CB8AC3E}">
        <p14:creationId xmlns:p14="http://schemas.microsoft.com/office/powerpoint/2010/main" val="846577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73465" y="2026659"/>
            <a:ext cx="6350558" cy="5621843"/>
            <a:chOff x="673465" y="2026659"/>
            <a:chExt cx="6350558" cy="5621843"/>
          </a:xfrm>
        </p:grpSpPr>
        <p:graphicFrame>
          <p:nvGraphicFramePr>
            <p:cNvPr id="39" name="Diagram 38"/>
            <p:cNvGraphicFramePr/>
            <p:nvPr>
              <p:extLst>
                <p:ext uri="{D42A27DB-BD31-4B8C-83A1-F6EECF244321}">
                  <p14:modId xmlns:p14="http://schemas.microsoft.com/office/powerpoint/2010/main" val="3531624312"/>
                </p:ext>
              </p:extLst>
            </p:nvPr>
          </p:nvGraphicFramePr>
          <p:xfrm>
            <a:off x="673465" y="2026659"/>
            <a:ext cx="6350558" cy="345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0" name="Straight Connector 39"/>
            <p:cNvCxnSpPr/>
            <p:nvPr/>
          </p:nvCxnSpPr>
          <p:spPr bwMode="gray">
            <a:xfrm>
              <a:off x="1698171" y="4672575"/>
              <a:ext cx="0" cy="2975927"/>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gray">
            <a:xfrm>
              <a:off x="2419697" y="4065006"/>
              <a:ext cx="0" cy="2829844"/>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gray">
            <a:xfrm>
              <a:off x="3330358" y="3617600"/>
              <a:ext cx="0" cy="256984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gray">
            <a:xfrm>
              <a:off x="4300585" y="3266422"/>
              <a:ext cx="0" cy="2117887"/>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gray">
            <a:xfrm>
              <a:off x="5493843" y="2955851"/>
              <a:ext cx="0" cy="930518"/>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bwMode="gray">
          <a:xfrm>
            <a:off x="4857848" y="458788"/>
            <a:ext cx="2441448" cy="723626"/>
          </a:xfrm>
          <a:prstGeom prst="rect">
            <a:avLst/>
          </a:prstGeom>
          <a:pattFill prst="ltUpDiag">
            <a:fgClr>
              <a:schemeClr val="accent1"/>
            </a:fgClr>
            <a:bgClr>
              <a:schemeClr val="bg1"/>
            </a:bgClr>
          </a:patt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ln w="28575">
                <a:noFill/>
                <a:prstDash val="sysDot"/>
              </a:ln>
              <a:solidFill>
                <a:schemeClr val="bg1"/>
              </a:solidFill>
            </a:endParaRPr>
          </a:p>
        </p:txBody>
      </p:sp>
      <p:sp>
        <p:nvSpPr>
          <p:cNvPr id="11" name="TextBox 10"/>
          <p:cNvSpPr txBox="1"/>
          <p:nvPr/>
        </p:nvSpPr>
        <p:spPr bwMode="gray">
          <a:xfrm>
            <a:off x="5437275" y="666712"/>
            <a:ext cx="1282594" cy="307777"/>
          </a:xfrm>
          <a:prstGeom prst="rect">
            <a:avLst/>
          </a:prstGeom>
          <a:noFill/>
        </p:spPr>
        <p:txBody>
          <a:bodyPr wrap="square" lIns="0" tIns="0" rIns="0" bIns="0" rtlCol="0" anchor="ctr" anchorCtr="0">
            <a:spAutoFit/>
          </a:bodyPr>
          <a:lstStyle/>
          <a:p>
            <a:pPr algn="ctr">
              <a:spcBef>
                <a:spcPts val="500"/>
              </a:spcBef>
            </a:pPr>
            <a:r>
              <a:rPr lang="en-US" sz="1000" b="1" dirty="0" smtClean="0"/>
              <a:t>DELETE AND PLACE</a:t>
            </a:r>
            <a:br>
              <a:rPr lang="en-US" sz="1000" b="1" dirty="0" smtClean="0"/>
            </a:br>
            <a:r>
              <a:rPr lang="en-US" sz="1000" b="1" dirty="0" smtClean="0"/>
              <a:t>LOGO HERE</a:t>
            </a:r>
          </a:p>
        </p:txBody>
      </p:sp>
      <p:sp>
        <p:nvSpPr>
          <p:cNvPr id="13" name="TextBox 12"/>
          <p:cNvSpPr txBox="1"/>
          <p:nvPr/>
        </p:nvSpPr>
        <p:spPr bwMode="gray">
          <a:xfrm>
            <a:off x="944108" y="1557604"/>
            <a:ext cx="4053292" cy="153888"/>
          </a:xfrm>
          <a:prstGeom prst="rect">
            <a:avLst/>
          </a:prstGeom>
          <a:noFill/>
        </p:spPr>
        <p:txBody>
          <a:bodyPr wrap="square" lIns="0" tIns="0" rIns="0" bIns="0" rtlCol="0">
            <a:spAutoFit/>
          </a:bodyPr>
          <a:lstStyle/>
          <a:p>
            <a:r>
              <a:rPr lang="en-US" sz="1000" b="1" dirty="0" smtClean="0"/>
              <a:t>The Arc of Family Giving</a:t>
            </a:r>
            <a:endParaRPr lang="en-US" sz="1000" b="1" dirty="0"/>
          </a:p>
        </p:txBody>
      </p:sp>
      <p:sp>
        <p:nvSpPr>
          <p:cNvPr id="14" name="TextBox 13"/>
          <p:cNvSpPr txBox="1"/>
          <p:nvPr/>
        </p:nvSpPr>
        <p:spPr bwMode="gray">
          <a:xfrm>
            <a:off x="944108" y="1880001"/>
            <a:ext cx="3528328" cy="553998"/>
          </a:xfrm>
          <a:prstGeom prst="rect">
            <a:avLst/>
          </a:prstGeom>
          <a:noFill/>
        </p:spPr>
        <p:txBody>
          <a:bodyPr wrap="square" lIns="0" tIns="0" rIns="0" bIns="0" rtlCol="0">
            <a:spAutoFit/>
          </a:bodyPr>
          <a:lstStyle/>
          <a:p>
            <a:pPr>
              <a:spcBef>
                <a:spcPts val="500"/>
              </a:spcBef>
            </a:pPr>
            <a:r>
              <a:rPr lang="en-US" sz="900" dirty="0" smtClean="0"/>
              <a:t>Optimize your philanthropy to </a:t>
            </a:r>
            <a:r>
              <a:rPr lang="en-US" sz="900" b="1" dirty="0" smtClean="0"/>
              <a:t>Institution Name </a:t>
            </a:r>
            <a:r>
              <a:rPr lang="en-US" sz="900" dirty="0" smtClean="0"/>
              <a:t>by structuring the size and complexity of your gifts each year. This chart outlines a giving strategy popular among </a:t>
            </a:r>
            <a:r>
              <a:rPr lang="en-US" sz="900" b="1" dirty="0" smtClean="0"/>
              <a:t>Institution Name </a:t>
            </a:r>
            <a:r>
              <a:rPr lang="en-US" sz="900" dirty="0" smtClean="0"/>
              <a:t>families.</a:t>
            </a:r>
            <a:r>
              <a:rPr lang="en-US" sz="900" i="1" dirty="0" smtClean="0"/>
              <a:t> </a:t>
            </a:r>
          </a:p>
        </p:txBody>
      </p:sp>
      <p:sp>
        <p:nvSpPr>
          <p:cNvPr id="20" name="TextBox 19"/>
          <p:cNvSpPr txBox="1"/>
          <p:nvPr/>
        </p:nvSpPr>
        <p:spPr bwMode="gray">
          <a:xfrm>
            <a:off x="5558469" y="3453961"/>
            <a:ext cx="1649684" cy="433452"/>
          </a:xfrm>
          <a:prstGeom prst="rect">
            <a:avLst/>
          </a:prstGeom>
          <a:noFill/>
        </p:spPr>
        <p:txBody>
          <a:bodyPr wrap="square" lIns="0" tIns="0" rIns="0" bIns="0" rtlCol="0">
            <a:spAutoFit/>
          </a:bodyPr>
          <a:lstStyle/>
          <a:p>
            <a:pPr>
              <a:spcBef>
                <a:spcPts val="500"/>
              </a:spcBef>
            </a:pPr>
            <a:r>
              <a:rPr lang="en-US" sz="800" dirty="0" smtClean="0"/>
              <a:t>Continue Family Fund giving </a:t>
            </a:r>
          </a:p>
          <a:p>
            <a:pPr>
              <a:spcBef>
                <a:spcPts val="500"/>
              </a:spcBef>
            </a:pPr>
            <a:r>
              <a:rPr lang="en-US" sz="800" dirty="0" smtClean="0"/>
              <a:t>Consider gift planning opportunities</a:t>
            </a:r>
          </a:p>
        </p:txBody>
      </p:sp>
      <p:sp>
        <p:nvSpPr>
          <p:cNvPr id="21" name="TextBox 20"/>
          <p:cNvSpPr txBox="1"/>
          <p:nvPr/>
        </p:nvSpPr>
        <p:spPr bwMode="gray">
          <a:xfrm>
            <a:off x="4392158" y="4083953"/>
            <a:ext cx="1872321" cy="1300356"/>
          </a:xfrm>
          <a:prstGeom prst="rect">
            <a:avLst/>
          </a:prstGeom>
          <a:noFill/>
        </p:spPr>
        <p:txBody>
          <a:bodyPr wrap="square" lIns="0" tIns="0" rIns="0" bIns="0" rtlCol="0">
            <a:spAutoFit/>
          </a:bodyPr>
          <a:lstStyle/>
          <a:p>
            <a:pPr>
              <a:spcBef>
                <a:spcPts val="500"/>
              </a:spcBef>
            </a:pPr>
            <a:r>
              <a:rPr lang="en-US" sz="800" b="1" dirty="0" smtClean="0"/>
              <a:t>Senior Family                      Giving Campaign</a:t>
            </a:r>
          </a:p>
          <a:p>
            <a:pPr marL="171450" indent="-112713">
              <a:spcBef>
                <a:spcPts val="500"/>
              </a:spcBef>
              <a:buFont typeface="Arial" panose="020B0604020202020204" pitchFamily="34" charset="0"/>
              <a:buChar char="•"/>
            </a:pPr>
            <a:r>
              <a:rPr lang="en-US" sz="800" dirty="0" smtClean="0"/>
              <a:t>Increase your Family Fund gift</a:t>
            </a:r>
          </a:p>
          <a:p>
            <a:pPr marL="171450" indent="-112713">
              <a:spcBef>
                <a:spcPts val="500"/>
              </a:spcBef>
              <a:buFont typeface="Arial" panose="020B0604020202020204" pitchFamily="34" charset="0"/>
              <a:buChar char="•"/>
            </a:pPr>
            <a:r>
              <a:rPr lang="en-US" sz="800" dirty="0" smtClean="0"/>
              <a:t>Invest in special projects to celebrate your student’s experience</a:t>
            </a:r>
          </a:p>
          <a:p>
            <a:pPr marL="171450" indent="-112713">
              <a:spcBef>
                <a:spcPts val="500"/>
              </a:spcBef>
              <a:buFont typeface="Arial" panose="020B0604020202020204" pitchFamily="34" charset="0"/>
              <a:buChar char="•"/>
            </a:pPr>
            <a:r>
              <a:rPr lang="en-US" sz="800" dirty="0" smtClean="0"/>
              <a:t>As appropriate, include your student in the philanthropy process</a:t>
            </a:r>
          </a:p>
        </p:txBody>
      </p:sp>
      <p:sp>
        <p:nvSpPr>
          <p:cNvPr id="22" name="TextBox 21"/>
          <p:cNvSpPr txBox="1"/>
          <p:nvPr/>
        </p:nvSpPr>
        <p:spPr bwMode="gray">
          <a:xfrm>
            <a:off x="3383523" y="5694997"/>
            <a:ext cx="1649684" cy="492443"/>
          </a:xfrm>
          <a:prstGeom prst="rect">
            <a:avLst/>
          </a:prstGeom>
          <a:noFill/>
        </p:spPr>
        <p:txBody>
          <a:bodyPr wrap="square" lIns="0" tIns="0" rIns="0" bIns="0" rtlCol="0">
            <a:spAutoFit/>
          </a:bodyPr>
          <a:lstStyle/>
          <a:p>
            <a:pPr>
              <a:spcBef>
                <a:spcPts val="500"/>
              </a:spcBef>
            </a:pPr>
            <a:r>
              <a:rPr lang="en-US" sz="800" dirty="0" smtClean="0"/>
              <a:t>Add your support for friends groups and special projects according to your student’s experience and interests</a:t>
            </a:r>
          </a:p>
        </p:txBody>
      </p:sp>
      <p:sp>
        <p:nvSpPr>
          <p:cNvPr id="23" name="TextBox 22"/>
          <p:cNvSpPr txBox="1"/>
          <p:nvPr/>
        </p:nvSpPr>
        <p:spPr bwMode="gray">
          <a:xfrm>
            <a:off x="2481663" y="6525518"/>
            <a:ext cx="1649684" cy="369332"/>
          </a:xfrm>
          <a:prstGeom prst="rect">
            <a:avLst/>
          </a:prstGeom>
          <a:noFill/>
        </p:spPr>
        <p:txBody>
          <a:bodyPr wrap="square" lIns="0" tIns="0" rIns="0" bIns="0" rtlCol="0">
            <a:spAutoFit/>
          </a:bodyPr>
          <a:lstStyle/>
          <a:p>
            <a:pPr>
              <a:spcBef>
                <a:spcPts val="500"/>
              </a:spcBef>
            </a:pPr>
            <a:r>
              <a:rPr lang="en-US" sz="800" dirty="0" smtClean="0"/>
              <a:t>Consider increasing your initial gifts to the family fund in your student’s Sophomore year</a:t>
            </a:r>
          </a:p>
        </p:txBody>
      </p:sp>
      <p:sp>
        <p:nvSpPr>
          <p:cNvPr id="24" name="TextBox 23"/>
          <p:cNvSpPr txBox="1"/>
          <p:nvPr/>
        </p:nvSpPr>
        <p:spPr bwMode="gray">
          <a:xfrm>
            <a:off x="1795146" y="7306750"/>
            <a:ext cx="1649684" cy="369332"/>
          </a:xfrm>
          <a:prstGeom prst="rect">
            <a:avLst/>
          </a:prstGeom>
          <a:noFill/>
        </p:spPr>
        <p:txBody>
          <a:bodyPr wrap="square" lIns="0" tIns="0" rIns="0" bIns="0" rtlCol="0">
            <a:spAutoFit/>
          </a:bodyPr>
          <a:lstStyle/>
          <a:p>
            <a:pPr>
              <a:spcBef>
                <a:spcPts val="500"/>
              </a:spcBef>
            </a:pPr>
            <a:r>
              <a:rPr lang="en-US" sz="800" dirty="0" smtClean="0"/>
              <a:t>Your first gift is through the Family Fund in your student’s Freshman year</a:t>
            </a:r>
          </a:p>
        </p:txBody>
      </p:sp>
      <p:graphicFrame>
        <p:nvGraphicFramePr>
          <p:cNvPr id="45" name="Table 44"/>
          <p:cNvGraphicFramePr>
            <a:graphicFrameLocks noGrp="1"/>
          </p:cNvGraphicFramePr>
          <p:nvPr>
            <p:extLst>
              <p:ext uri="{D42A27DB-BD31-4B8C-83A1-F6EECF244321}">
                <p14:modId xmlns:p14="http://schemas.microsoft.com/office/powerpoint/2010/main" val="3434330734"/>
              </p:ext>
            </p:extLst>
          </p:nvPr>
        </p:nvGraphicFramePr>
        <p:xfrm>
          <a:off x="1593011" y="8234401"/>
          <a:ext cx="5126858" cy="1094232"/>
        </p:xfrm>
        <a:graphic>
          <a:graphicData uri="http://schemas.openxmlformats.org/drawingml/2006/table">
            <a:tbl>
              <a:tblPr firstRow="1" bandRow="1">
                <a:tableStyleId>{2D5ABB26-0587-4C30-8999-92F81FD0307C}</a:tableStyleId>
              </a:tblPr>
              <a:tblGrid>
                <a:gridCol w="5126858"/>
              </a:tblGrid>
              <a:tr h="0">
                <a:tc>
                  <a:txBody>
                    <a:bodyPr/>
                    <a:lstStyle/>
                    <a:p>
                      <a:r>
                        <a:rPr lang="en-US" sz="900" b="1" dirty="0" smtClean="0"/>
                        <a:t>Box Style 2 Title –</a:t>
                      </a:r>
                      <a:r>
                        <a:rPr lang="en-US" sz="900" b="1" baseline="0" dirty="0" smtClean="0"/>
                        <a:t> </a:t>
                      </a:r>
                      <a:r>
                        <a:rPr lang="en-US" sz="900" b="1" dirty="0" smtClean="0"/>
                        <a:t>Verdana 9pt Bold</a:t>
                      </a:r>
                    </a:p>
                    <a:p>
                      <a:pPr lvl="0">
                        <a:spcBef>
                          <a:spcPts val="600"/>
                        </a:spcBef>
                        <a:spcAft>
                          <a:spcPts val="600"/>
                        </a:spcAft>
                      </a:pPr>
                      <a:r>
                        <a:rPr lang="en-US" sz="900" dirty="0" smtClean="0"/>
                        <a:t>“Include quote from family council member or  academic leader about the impact of family giving.”</a:t>
                      </a:r>
                      <a:endParaRPr lang="en-US" sz="900" dirty="0"/>
                    </a:p>
                  </a:txBody>
                  <a:tcPr marL="182880" marR="182880" marT="210312" marB="91440">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r>
              <a:tr h="0">
                <a:tc>
                  <a:txBody>
                    <a:bodyPr/>
                    <a:lstStyle/>
                    <a:p>
                      <a:pPr marL="0" indent="0" algn="r">
                        <a:spcBef>
                          <a:spcPts val="0"/>
                        </a:spcBef>
                        <a:buFont typeface="Arial" panose="020B0604020202020204" pitchFamily="34" charset="0"/>
                        <a:buNone/>
                      </a:pPr>
                      <a:r>
                        <a:rPr lang="en-US" sz="800" i="1" dirty="0" smtClean="0"/>
                        <a:t>Quote Source</a:t>
                      </a:r>
                    </a:p>
                  </a:txBody>
                  <a:tcPr marL="182880" marR="182880" marT="0" marB="182880">
                    <a:lnL>
                      <a:noFill/>
                    </a:lnL>
                    <a:lnR>
                      <a:noFill/>
                    </a:lnR>
                    <a:lnT>
                      <a:noFill/>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46" name="Group 45"/>
          <p:cNvGrpSpPr/>
          <p:nvPr/>
        </p:nvGrpSpPr>
        <p:grpSpPr bwMode="gray">
          <a:xfrm>
            <a:off x="6452908" y="8234401"/>
            <a:ext cx="271672" cy="181522"/>
            <a:chOff x="7874126" y="2184908"/>
            <a:chExt cx="271672" cy="181522"/>
          </a:xfrm>
        </p:grpSpPr>
        <p:grpSp>
          <p:nvGrpSpPr>
            <p:cNvPr id="47" name="Group 46"/>
            <p:cNvGrpSpPr/>
            <p:nvPr/>
          </p:nvGrpSpPr>
          <p:grpSpPr bwMode="gray">
            <a:xfrm>
              <a:off x="7874126" y="2184908"/>
              <a:ext cx="271672" cy="181522"/>
              <a:chOff x="5569224" y="1247744"/>
              <a:chExt cx="271672" cy="181522"/>
            </a:xfrm>
          </p:grpSpPr>
          <p:sp>
            <p:nvSpPr>
              <p:cNvPr id="51" name="Rectangle 50"/>
              <p:cNvSpPr/>
              <p:nvPr/>
            </p:nvSpPr>
            <p:spPr bwMode="gray">
              <a:xfrm>
                <a:off x="5569224" y="1247744"/>
                <a:ext cx="271672" cy="181522"/>
              </a:xfrm>
              <a:prstGeom prst="rect">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2" name="Round Same Side Corner Rectangle 51"/>
              <p:cNvSpPr/>
              <p:nvPr/>
            </p:nvSpPr>
            <p:spPr bwMode="gray">
              <a:xfrm rot="10800000">
                <a:off x="5569224" y="1247744"/>
                <a:ext cx="213772" cy="181521"/>
              </a:xfrm>
              <a:prstGeom prst="round2SameRect">
                <a:avLst/>
              </a:prstGeom>
              <a:solidFill>
                <a:schemeClr val="accent3"/>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grpSp>
          <p:nvGrpSpPr>
            <p:cNvPr id="48" name="Group 47"/>
            <p:cNvGrpSpPr/>
            <p:nvPr/>
          </p:nvGrpSpPr>
          <p:grpSpPr bwMode="gray">
            <a:xfrm>
              <a:off x="7918169" y="2231033"/>
              <a:ext cx="128164" cy="109665"/>
              <a:chOff x="5631025" y="1193671"/>
              <a:chExt cx="166314" cy="142308"/>
            </a:xfrm>
          </p:grpSpPr>
          <p:sp>
            <p:nvSpPr>
              <p:cNvPr id="49" name="Freeform 48"/>
              <p:cNvSpPr>
                <a:spLocks/>
              </p:cNvSpPr>
              <p:nvPr/>
            </p:nvSpPr>
            <p:spPr bwMode="gray">
              <a:xfrm rot="10800000">
                <a:off x="5631025" y="1193671"/>
                <a:ext cx="76299" cy="142308"/>
              </a:xfrm>
              <a:custGeom>
                <a:avLst/>
                <a:gdLst>
                  <a:gd name="T0" fmla="*/ 1467 w 1517"/>
                  <a:gd name="T1" fmla="*/ 169 h 2830"/>
                  <a:gd name="T2" fmla="*/ 1364 w 1517"/>
                  <a:gd name="T3" fmla="*/ 277 h 2830"/>
                  <a:gd name="T4" fmla="*/ 1246 w 1517"/>
                  <a:gd name="T5" fmla="*/ 406 h 2830"/>
                  <a:gd name="T6" fmla="*/ 1121 w 1517"/>
                  <a:gd name="T7" fmla="*/ 548 h 2830"/>
                  <a:gd name="T8" fmla="*/ 994 w 1517"/>
                  <a:gd name="T9" fmla="*/ 700 h 2830"/>
                  <a:gd name="T10" fmla="*/ 874 w 1517"/>
                  <a:gd name="T11" fmla="*/ 854 h 2830"/>
                  <a:gd name="T12" fmla="*/ 766 w 1517"/>
                  <a:gd name="T13" fmla="*/ 1006 h 2830"/>
                  <a:gd name="T14" fmla="*/ 676 w 1517"/>
                  <a:gd name="T15" fmla="*/ 1148 h 2830"/>
                  <a:gd name="T16" fmla="*/ 613 w 1517"/>
                  <a:gd name="T17" fmla="*/ 1277 h 2830"/>
                  <a:gd name="T18" fmla="*/ 581 w 1517"/>
                  <a:gd name="T19" fmla="*/ 1385 h 2830"/>
                  <a:gd name="T20" fmla="*/ 586 w 1517"/>
                  <a:gd name="T21" fmla="*/ 1451 h 2830"/>
                  <a:gd name="T22" fmla="*/ 615 w 1517"/>
                  <a:gd name="T23" fmla="*/ 1481 h 2830"/>
                  <a:gd name="T24" fmla="*/ 652 w 1517"/>
                  <a:gd name="T25" fmla="*/ 1493 h 2830"/>
                  <a:gd name="T26" fmla="*/ 679 w 1517"/>
                  <a:gd name="T27" fmla="*/ 1495 h 2830"/>
                  <a:gd name="T28" fmla="*/ 770 w 1517"/>
                  <a:gd name="T29" fmla="*/ 1496 h 2830"/>
                  <a:gd name="T30" fmla="*/ 873 w 1517"/>
                  <a:gd name="T31" fmla="*/ 1500 h 2830"/>
                  <a:gd name="T32" fmla="*/ 983 w 1517"/>
                  <a:gd name="T33" fmla="*/ 1512 h 2830"/>
                  <a:gd name="T34" fmla="*/ 1094 w 1517"/>
                  <a:gd name="T35" fmla="*/ 1535 h 2830"/>
                  <a:gd name="T36" fmla="*/ 1202 w 1517"/>
                  <a:gd name="T37" fmla="*/ 1574 h 2830"/>
                  <a:gd name="T38" fmla="*/ 1302 w 1517"/>
                  <a:gd name="T39" fmla="*/ 1632 h 2830"/>
                  <a:gd name="T40" fmla="*/ 1389 w 1517"/>
                  <a:gd name="T41" fmla="*/ 1714 h 2830"/>
                  <a:gd name="T42" fmla="*/ 1456 w 1517"/>
                  <a:gd name="T43" fmla="*/ 1822 h 2830"/>
                  <a:gd name="T44" fmla="*/ 1501 w 1517"/>
                  <a:gd name="T45" fmla="*/ 1959 h 2830"/>
                  <a:gd name="T46" fmla="*/ 1517 w 1517"/>
                  <a:gd name="T47" fmla="*/ 2132 h 2830"/>
                  <a:gd name="T48" fmla="*/ 1497 w 1517"/>
                  <a:gd name="T49" fmla="*/ 2279 h 2830"/>
                  <a:gd name="T50" fmla="*/ 1440 w 1517"/>
                  <a:gd name="T51" fmla="*/ 2424 h 2830"/>
                  <a:gd name="T52" fmla="*/ 1347 w 1517"/>
                  <a:gd name="T53" fmla="*/ 2559 h 2830"/>
                  <a:gd name="T54" fmla="*/ 1224 w 1517"/>
                  <a:gd name="T55" fmla="*/ 2676 h 2830"/>
                  <a:gd name="T56" fmla="*/ 1071 w 1517"/>
                  <a:gd name="T57" fmla="*/ 2766 h 2830"/>
                  <a:gd name="T58" fmla="*/ 891 w 1517"/>
                  <a:gd name="T59" fmla="*/ 2819 h 2830"/>
                  <a:gd name="T60" fmla="*/ 692 w 1517"/>
                  <a:gd name="T61" fmla="*/ 2828 h 2830"/>
                  <a:gd name="T62" fmla="*/ 513 w 1517"/>
                  <a:gd name="T63" fmla="*/ 2793 h 2830"/>
                  <a:gd name="T64" fmla="*/ 361 w 1517"/>
                  <a:gd name="T65" fmla="*/ 2723 h 2830"/>
                  <a:gd name="T66" fmla="*/ 237 w 1517"/>
                  <a:gd name="T67" fmla="*/ 2624 h 2830"/>
                  <a:gd name="T68" fmla="*/ 140 w 1517"/>
                  <a:gd name="T69" fmla="*/ 2503 h 2830"/>
                  <a:gd name="T70" fmla="*/ 68 w 1517"/>
                  <a:gd name="T71" fmla="*/ 2368 h 2830"/>
                  <a:gd name="T72" fmla="*/ 22 w 1517"/>
                  <a:gd name="T73" fmla="*/ 2224 h 2830"/>
                  <a:gd name="T74" fmla="*/ 2 w 1517"/>
                  <a:gd name="T75" fmla="*/ 2080 h 2830"/>
                  <a:gd name="T76" fmla="*/ 5 w 1517"/>
                  <a:gd name="T77" fmla="*/ 1929 h 2830"/>
                  <a:gd name="T78" fmla="*/ 29 w 1517"/>
                  <a:gd name="T79" fmla="*/ 1767 h 2830"/>
                  <a:gd name="T80" fmla="*/ 77 w 1517"/>
                  <a:gd name="T81" fmla="*/ 1595 h 2830"/>
                  <a:gd name="T82" fmla="*/ 152 w 1517"/>
                  <a:gd name="T83" fmla="*/ 1415 h 2830"/>
                  <a:gd name="T84" fmla="*/ 257 w 1517"/>
                  <a:gd name="T85" fmla="*/ 1222 h 2830"/>
                  <a:gd name="T86" fmla="*/ 394 w 1517"/>
                  <a:gd name="T87" fmla="*/ 1014 h 2830"/>
                  <a:gd name="T88" fmla="*/ 565 w 1517"/>
                  <a:gd name="T89" fmla="*/ 790 h 2830"/>
                  <a:gd name="T90" fmla="*/ 774 w 1517"/>
                  <a:gd name="T91" fmla="*/ 547 h 2830"/>
                  <a:gd name="T92" fmla="*/ 1024 w 1517"/>
                  <a:gd name="T93" fmla="*/ 285 h 2830"/>
                  <a:gd name="T94" fmla="*/ 1318 w 1517"/>
                  <a:gd name="T95" fmla="*/ 0 h 2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17" h="2830">
                    <a:moveTo>
                      <a:pt x="1318" y="0"/>
                    </a:moveTo>
                    <a:lnTo>
                      <a:pt x="1497" y="139"/>
                    </a:lnTo>
                    <a:lnTo>
                      <a:pt x="1467" y="169"/>
                    </a:lnTo>
                    <a:lnTo>
                      <a:pt x="1434" y="203"/>
                    </a:lnTo>
                    <a:lnTo>
                      <a:pt x="1399" y="239"/>
                    </a:lnTo>
                    <a:lnTo>
                      <a:pt x="1364" y="277"/>
                    </a:lnTo>
                    <a:lnTo>
                      <a:pt x="1326" y="318"/>
                    </a:lnTo>
                    <a:lnTo>
                      <a:pt x="1286" y="361"/>
                    </a:lnTo>
                    <a:lnTo>
                      <a:pt x="1246" y="406"/>
                    </a:lnTo>
                    <a:lnTo>
                      <a:pt x="1205" y="452"/>
                    </a:lnTo>
                    <a:lnTo>
                      <a:pt x="1163" y="499"/>
                    </a:lnTo>
                    <a:lnTo>
                      <a:pt x="1121" y="548"/>
                    </a:lnTo>
                    <a:lnTo>
                      <a:pt x="1078" y="598"/>
                    </a:lnTo>
                    <a:lnTo>
                      <a:pt x="1036" y="649"/>
                    </a:lnTo>
                    <a:lnTo>
                      <a:pt x="994" y="700"/>
                    </a:lnTo>
                    <a:lnTo>
                      <a:pt x="954" y="751"/>
                    </a:lnTo>
                    <a:lnTo>
                      <a:pt x="913" y="803"/>
                    </a:lnTo>
                    <a:lnTo>
                      <a:pt x="874" y="854"/>
                    </a:lnTo>
                    <a:lnTo>
                      <a:pt x="836" y="906"/>
                    </a:lnTo>
                    <a:lnTo>
                      <a:pt x="801" y="956"/>
                    </a:lnTo>
                    <a:lnTo>
                      <a:pt x="766" y="1006"/>
                    </a:lnTo>
                    <a:lnTo>
                      <a:pt x="733" y="1055"/>
                    </a:lnTo>
                    <a:lnTo>
                      <a:pt x="704" y="1102"/>
                    </a:lnTo>
                    <a:lnTo>
                      <a:pt x="676" y="1148"/>
                    </a:lnTo>
                    <a:lnTo>
                      <a:pt x="652" y="1193"/>
                    </a:lnTo>
                    <a:lnTo>
                      <a:pt x="630" y="1236"/>
                    </a:lnTo>
                    <a:lnTo>
                      <a:pt x="613" y="1277"/>
                    </a:lnTo>
                    <a:lnTo>
                      <a:pt x="599" y="1315"/>
                    </a:lnTo>
                    <a:lnTo>
                      <a:pt x="587" y="1351"/>
                    </a:lnTo>
                    <a:lnTo>
                      <a:pt x="581" y="1385"/>
                    </a:lnTo>
                    <a:lnTo>
                      <a:pt x="579" y="1415"/>
                    </a:lnTo>
                    <a:lnTo>
                      <a:pt x="580" y="1435"/>
                    </a:lnTo>
                    <a:lnTo>
                      <a:pt x="586" y="1451"/>
                    </a:lnTo>
                    <a:lnTo>
                      <a:pt x="594" y="1464"/>
                    </a:lnTo>
                    <a:lnTo>
                      <a:pt x="604" y="1474"/>
                    </a:lnTo>
                    <a:lnTo>
                      <a:pt x="615" y="1481"/>
                    </a:lnTo>
                    <a:lnTo>
                      <a:pt x="627" y="1487"/>
                    </a:lnTo>
                    <a:lnTo>
                      <a:pt x="639" y="1491"/>
                    </a:lnTo>
                    <a:lnTo>
                      <a:pt x="652" y="1493"/>
                    </a:lnTo>
                    <a:lnTo>
                      <a:pt x="663" y="1495"/>
                    </a:lnTo>
                    <a:lnTo>
                      <a:pt x="672" y="1495"/>
                    </a:lnTo>
                    <a:lnTo>
                      <a:pt x="679" y="1495"/>
                    </a:lnTo>
                    <a:lnTo>
                      <a:pt x="708" y="1495"/>
                    </a:lnTo>
                    <a:lnTo>
                      <a:pt x="738" y="1495"/>
                    </a:lnTo>
                    <a:lnTo>
                      <a:pt x="770" y="1496"/>
                    </a:lnTo>
                    <a:lnTo>
                      <a:pt x="804" y="1497"/>
                    </a:lnTo>
                    <a:lnTo>
                      <a:pt x="838" y="1498"/>
                    </a:lnTo>
                    <a:lnTo>
                      <a:pt x="873" y="1500"/>
                    </a:lnTo>
                    <a:lnTo>
                      <a:pt x="910" y="1503"/>
                    </a:lnTo>
                    <a:lnTo>
                      <a:pt x="946" y="1507"/>
                    </a:lnTo>
                    <a:lnTo>
                      <a:pt x="983" y="1512"/>
                    </a:lnTo>
                    <a:lnTo>
                      <a:pt x="1020" y="1518"/>
                    </a:lnTo>
                    <a:lnTo>
                      <a:pt x="1058" y="1526"/>
                    </a:lnTo>
                    <a:lnTo>
                      <a:pt x="1094" y="1535"/>
                    </a:lnTo>
                    <a:lnTo>
                      <a:pt x="1131" y="1547"/>
                    </a:lnTo>
                    <a:lnTo>
                      <a:pt x="1167" y="1560"/>
                    </a:lnTo>
                    <a:lnTo>
                      <a:pt x="1202" y="1574"/>
                    </a:lnTo>
                    <a:lnTo>
                      <a:pt x="1237" y="1591"/>
                    </a:lnTo>
                    <a:lnTo>
                      <a:pt x="1271" y="1611"/>
                    </a:lnTo>
                    <a:lnTo>
                      <a:pt x="1302" y="1632"/>
                    </a:lnTo>
                    <a:lnTo>
                      <a:pt x="1333" y="1657"/>
                    </a:lnTo>
                    <a:lnTo>
                      <a:pt x="1362" y="1684"/>
                    </a:lnTo>
                    <a:lnTo>
                      <a:pt x="1389" y="1714"/>
                    </a:lnTo>
                    <a:lnTo>
                      <a:pt x="1414" y="1746"/>
                    </a:lnTo>
                    <a:lnTo>
                      <a:pt x="1436" y="1782"/>
                    </a:lnTo>
                    <a:lnTo>
                      <a:pt x="1456" y="1822"/>
                    </a:lnTo>
                    <a:lnTo>
                      <a:pt x="1474" y="1863"/>
                    </a:lnTo>
                    <a:lnTo>
                      <a:pt x="1489" y="1910"/>
                    </a:lnTo>
                    <a:lnTo>
                      <a:pt x="1501" y="1959"/>
                    </a:lnTo>
                    <a:lnTo>
                      <a:pt x="1509" y="2013"/>
                    </a:lnTo>
                    <a:lnTo>
                      <a:pt x="1515" y="2071"/>
                    </a:lnTo>
                    <a:lnTo>
                      <a:pt x="1517" y="2132"/>
                    </a:lnTo>
                    <a:lnTo>
                      <a:pt x="1515" y="2180"/>
                    </a:lnTo>
                    <a:lnTo>
                      <a:pt x="1508" y="2229"/>
                    </a:lnTo>
                    <a:lnTo>
                      <a:pt x="1497" y="2279"/>
                    </a:lnTo>
                    <a:lnTo>
                      <a:pt x="1482" y="2328"/>
                    </a:lnTo>
                    <a:lnTo>
                      <a:pt x="1463" y="2376"/>
                    </a:lnTo>
                    <a:lnTo>
                      <a:pt x="1440" y="2424"/>
                    </a:lnTo>
                    <a:lnTo>
                      <a:pt x="1413" y="2470"/>
                    </a:lnTo>
                    <a:lnTo>
                      <a:pt x="1382" y="2515"/>
                    </a:lnTo>
                    <a:lnTo>
                      <a:pt x="1347" y="2559"/>
                    </a:lnTo>
                    <a:lnTo>
                      <a:pt x="1310" y="2601"/>
                    </a:lnTo>
                    <a:lnTo>
                      <a:pt x="1269" y="2640"/>
                    </a:lnTo>
                    <a:lnTo>
                      <a:pt x="1224" y="2676"/>
                    </a:lnTo>
                    <a:lnTo>
                      <a:pt x="1176" y="2710"/>
                    </a:lnTo>
                    <a:lnTo>
                      <a:pt x="1125" y="2739"/>
                    </a:lnTo>
                    <a:lnTo>
                      <a:pt x="1071" y="2766"/>
                    </a:lnTo>
                    <a:lnTo>
                      <a:pt x="1014" y="2788"/>
                    </a:lnTo>
                    <a:lnTo>
                      <a:pt x="954" y="2806"/>
                    </a:lnTo>
                    <a:lnTo>
                      <a:pt x="891" y="2819"/>
                    </a:lnTo>
                    <a:lnTo>
                      <a:pt x="826" y="2827"/>
                    </a:lnTo>
                    <a:lnTo>
                      <a:pt x="759" y="2830"/>
                    </a:lnTo>
                    <a:lnTo>
                      <a:pt x="692" y="2828"/>
                    </a:lnTo>
                    <a:lnTo>
                      <a:pt x="629" y="2821"/>
                    </a:lnTo>
                    <a:lnTo>
                      <a:pt x="570" y="2809"/>
                    </a:lnTo>
                    <a:lnTo>
                      <a:pt x="513" y="2793"/>
                    </a:lnTo>
                    <a:lnTo>
                      <a:pt x="459" y="2773"/>
                    </a:lnTo>
                    <a:lnTo>
                      <a:pt x="409" y="2750"/>
                    </a:lnTo>
                    <a:lnTo>
                      <a:pt x="361" y="2723"/>
                    </a:lnTo>
                    <a:lnTo>
                      <a:pt x="317" y="2692"/>
                    </a:lnTo>
                    <a:lnTo>
                      <a:pt x="275" y="2660"/>
                    </a:lnTo>
                    <a:lnTo>
                      <a:pt x="237" y="2624"/>
                    </a:lnTo>
                    <a:lnTo>
                      <a:pt x="202" y="2586"/>
                    </a:lnTo>
                    <a:lnTo>
                      <a:pt x="169" y="2546"/>
                    </a:lnTo>
                    <a:lnTo>
                      <a:pt x="140" y="2503"/>
                    </a:lnTo>
                    <a:lnTo>
                      <a:pt x="112" y="2459"/>
                    </a:lnTo>
                    <a:lnTo>
                      <a:pt x="89" y="2414"/>
                    </a:lnTo>
                    <a:lnTo>
                      <a:pt x="68" y="2368"/>
                    </a:lnTo>
                    <a:lnTo>
                      <a:pt x="50" y="2321"/>
                    </a:lnTo>
                    <a:lnTo>
                      <a:pt x="35" y="2273"/>
                    </a:lnTo>
                    <a:lnTo>
                      <a:pt x="22" y="2224"/>
                    </a:lnTo>
                    <a:lnTo>
                      <a:pt x="12" y="2176"/>
                    </a:lnTo>
                    <a:lnTo>
                      <a:pt x="6" y="2128"/>
                    </a:lnTo>
                    <a:lnTo>
                      <a:pt x="2" y="2080"/>
                    </a:lnTo>
                    <a:lnTo>
                      <a:pt x="0" y="2032"/>
                    </a:lnTo>
                    <a:lnTo>
                      <a:pt x="1" y="1980"/>
                    </a:lnTo>
                    <a:lnTo>
                      <a:pt x="5" y="1929"/>
                    </a:lnTo>
                    <a:lnTo>
                      <a:pt x="10" y="1876"/>
                    </a:lnTo>
                    <a:lnTo>
                      <a:pt x="18" y="1822"/>
                    </a:lnTo>
                    <a:lnTo>
                      <a:pt x="29" y="1767"/>
                    </a:lnTo>
                    <a:lnTo>
                      <a:pt x="43" y="1711"/>
                    </a:lnTo>
                    <a:lnTo>
                      <a:pt x="58" y="1654"/>
                    </a:lnTo>
                    <a:lnTo>
                      <a:pt x="77" y="1595"/>
                    </a:lnTo>
                    <a:lnTo>
                      <a:pt x="99" y="1536"/>
                    </a:lnTo>
                    <a:lnTo>
                      <a:pt x="124" y="1476"/>
                    </a:lnTo>
                    <a:lnTo>
                      <a:pt x="152" y="1415"/>
                    </a:lnTo>
                    <a:lnTo>
                      <a:pt x="183" y="1352"/>
                    </a:lnTo>
                    <a:lnTo>
                      <a:pt x="218" y="1288"/>
                    </a:lnTo>
                    <a:lnTo>
                      <a:pt x="257" y="1222"/>
                    </a:lnTo>
                    <a:lnTo>
                      <a:pt x="299" y="1154"/>
                    </a:lnTo>
                    <a:lnTo>
                      <a:pt x="344" y="1085"/>
                    </a:lnTo>
                    <a:lnTo>
                      <a:pt x="394" y="1014"/>
                    </a:lnTo>
                    <a:lnTo>
                      <a:pt x="447" y="942"/>
                    </a:lnTo>
                    <a:lnTo>
                      <a:pt x="504" y="866"/>
                    </a:lnTo>
                    <a:lnTo>
                      <a:pt x="565" y="790"/>
                    </a:lnTo>
                    <a:lnTo>
                      <a:pt x="630" y="711"/>
                    </a:lnTo>
                    <a:lnTo>
                      <a:pt x="700" y="631"/>
                    </a:lnTo>
                    <a:lnTo>
                      <a:pt x="774" y="547"/>
                    </a:lnTo>
                    <a:lnTo>
                      <a:pt x="853" y="463"/>
                    </a:lnTo>
                    <a:lnTo>
                      <a:pt x="936" y="375"/>
                    </a:lnTo>
                    <a:lnTo>
                      <a:pt x="1024" y="285"/>
                    </a:lnTo>
                    <a:lnTo>
                      <a:pt x="1117" y="193"/>
                    </a:lnTo>
                    <a:lnTo>
                      <a:pt x="1215" y="97"/>
                    </a:lnTo>
                    <a:lnTo>
                      <a:pt x="131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endParaRPr lang="en-US">
                  <a:solidFill>
                    <a:schemeClr val="bg1"/>
                  </a:solidFill>
                </a:endParaRPr>
              </a:p>
            </p:txBody>
          </p:sp>
          <p:sp>
            <p:nvSpPr>
              <p:cNvPr id="50" name="Freeform 49"/>
              <p:cNvSpPr>
                <a:spLocks/>
              </p:cNvSpPr>
              <p:nvPr/>
            </p:nvSpPr>
            <p:spPr bwMode="gray">
              <a:xfrm rot="10800000">
                <a:off x="5721040" y="1193671"/>
                <a:ext cx="76299" cy="142308"/>
              </a:xfrm>
              <a:custGeom>
                <a:avLst/>
                <a:gdLst>
                  <a:gd name="T0" fmla="*/ 1471 w 1517"/>
                  <a:gd name="T1" fmla="*/ 165 h 2830"/>
                  <a:gd name="T2" fmla="*/ 1374 w 1517"/>
                  <a:gd name="T3" fmla="*/ 265 h 2830"/>
                  <a:gd name="T4" fmla="*/ 1256 w 1517"/>
                  <a:gd name="T5" fmla="*/ 394 h 2830"/>
                  <a:gd name="T6" fmla="*/ 1125 w 1517"/>
                  <a:gd name="T7" fmla="*/ 540 h 2830"/>
                  <a:gd name="T8" fmla="*/ 993 w 1517"/>
                  <a:gd name="T9" fmla="*/ 700 h 2830"/>
                  <a:gd name="T10" fmla="*/ 871 w 1517"/>
                  <a:gd name="T11" fmla="*/ 864 h 2830"/>
                  <a:gd name="T12" fmla="*/ 767 w 1517"/>
                  <a:gd name="T13" fmla="*/ 1025 h 2830"/>
                  <a:gd name="T14" fmla="*/ 689 w 1517"/>
                  <a:gd name="T15" fmla="*/ 1158 h 2830"/>
                  <a:gd name="T16" fmla="*/ 634 w 1517"/>
                  <a:gd name="T17" fmla="*/ 1253 h 2830"/>
                  <a:gd name="T18" fmla="*/ 603 w 1517"/>
                  <a:gd name="T19" fmla="*/ 1319 h 2830"/>
                  <a:gd name="T20" fmla="*/ 585 w 1517"/>
                  <a:gd name="T21" fmla="*/ 1363 h 2830"/>
                  <a:gd name="T22" fmla="*/ 579 w 1517"/>
                  <a:gd name="T23" fmla="*/ 1393 h 2830"/>
                  <a:gd name="T24" fmla="*/ 578 w 1517"/>
                  <a:gd name="T25" fmla="*/ 1415 h 2830"/>
                  <a:gd name="T26" fmla="*/ 591 w 1517"/>
                  <a:gd name="T27" fmla="*/ 1464 h 2830"/>
                  <a:gd name="T28" fmla="*/ 619 w 1517"/>
                  <a:gd name="T29" fmla="*/ 1487 h 2830"/>
                  <a:gd name="T30" fmla="*/ 655 w 1517"/>
                  <a:gd name="T31" fmla="*/ 1495 h 2830"/>
                  <a:gd name="T32" fmla="*/ 708 w 1517"/>
                  <a:gd name="T33" fmla="*/ 1495 h 2830"/>
                  <a:gd name="T34" fmla="*/ 804 w 1517"/>
                  <a:gd name="T35" fmla="*/ 1497 h 2830"/>
                  <a:gd name="T36" fmla="*/ 909 w 1517"/>
                  <a:gd name="T37" fmla="*/ 1503 h 2830"/>
                  <a:gd name="T38" fmla="*/ 1020 w 1517"/>
                  <a:gd name="T39" fmla="*/ 1518 h 2830"/>
                  <a:gd name="T40" fmla="*/ 1131 w 1517"/>
                  <a:gd name="T41" fmla="*/ 1547 h 2830"/>
                  <a:gd name="T42" fmla="*/ 1237 w 1517"/>
                  <a:gd name="T43" fmla="*/ 1591 h 2830"/>
                  <a:gd name="T44" fmla="*/ 1333 w 1517"/>
                  <a:gd name="T45" fmla="*/ 1657 h 2830"/>
                  <a:gd name="T46" fmla="*/ 1414 w 1517"/>
                  <a:gd name="T47" fmla="*/ 1746 h 2830"/>
                  <a:gd name="T48" fmla="*/ 1474 w 1517"/>
                  <a:gd name="T49" fmla="*/ 1863 h 2830"/>
                  <a:gd name="T50" fmla="*/ 1510 w 1517"/>
                  <a:gd name="T51" fmla="*/ 2013 h 2830"/>
                  <a:gd name="T52" fmla="*/ 1515 w 1517"/>
                  <a:gd name="T53" fmla="*/ 2180 h 2830"/>
                  <a:gd name="T54" fmla="*/ 1482 w 1517"/>
                  <a:gd name="T55" fmla="*/ 2328 h 2830"/>
                  <a:gd name="T56" fmla="*/ 1413 w 1517"/>
                  <a:gd name="T57" fmla="*/ 2470 h 2830"/>
                  <a:gd name="T58" fmla="*/ 1310 w 1517"/>
                  <a:gd name="T59" fmla="*/ 2601 h 2830"/>
                  <a:gd name="T60" fmla="*/ 1176 w 1517"/>
                  <a:gd name="T61" fmla="*/ 2710 h 2830"/>
                  <a:gd name="T62" fmla="*/ 1014 w 1517"/>
                  <a:gd name="T63" fmla="*/ 2788 h 2830"/>
                  <a:gd name="T64" fmla="*/ 826 w 1517"/>
                  <a:gd name="T65" fmla="*/ 2827 h 2830"/>
                  <a:gd name="T66" fmla="*/ 629 w 1517"/>
                  <a:gd name="T67" fmla="*/ 2821 h 2830"/>
                  <a:gd name="T68" fmla="*/ 459 w 1517"/>
                  <a:gd name="T69" fmla="*/ 2773 h 2830"/>
                  <a:gd name="T70" fmla="*/ 316 w 1517"/>
                  <a:gd name="T71" fmla="*/ 2692 h 2830"/>
                  <a:gd name="T72" fmla="*/ 201 w 1517"/>
                  <a:gd name="T73" fmla="*/ 2586 h 2830"/>
                  <a:gd name="T74" fmla="*/ 112 w 1517"/>
                  <a:gd name="T75" fmla="*/ 2459 h 2830"/>
                  <a:gd name="T76" fmla="*/ 50 w 1517"/>
                  <a:gd name="T77" fmla="*/ 2321 h 2830"/>
                  <a:gd name="T78" fmla="*/ 12 w 1517"/>
                  <a:gd name="T79" fmla="*/ 2176 h 2830"/>
                  <a:gd name="T80" fmla="*/ 0 w 1517"/>
                  <a:gd name="T81" fmla="*/ 2032 h 2830"/>
                  <a:gd name="T82" fmla="*/ 10 w 1517"/>
                  <a:gd name="T83" fmla="*/ 1876 h 2830"/>
                  <a:gd name="T84" fmla="*/ 42 w 1517"/>
                  <a:gd name="T85" fmla="*/ 1711 h 2830"/>
                  <a:gd name="T86" fmla="*/ 99 w 1517"/>
                  <a:gd name="T87" fmla="*/ 1536 h 2830"/>
                  <a:gd name="T88" fmla="*/ 184 w 1517"/>
                  <a:gd name="T89" fmla="*/ 1352 h 2830"/>
                  <a:gd name="T90" fmla="*/ 298 w 1517"/>
                  <a:gd name="T91" fmla="*/ 1154 h 2830"/>
                  <a:gd name="T92" fmla="*/ 446 w 1517"/>
                  <a:gd name="T93" fmla="*/ 942 h 2830"/>
                  <a:gd name="T94" fmla="*/ 630 w 1517"/>
                  <a:gd name="T95" fmla="*/ 711 h 2830"/>
                  <a:gd name="T96" fmla="*/ 853 w 1517"/>
                  <a:gd name="T97" fmla="*/ 463 h 2830"/>
                  <a:gd name="T98" fmla="*/ 1117 w 1517"/>
                  <a:gd name="T99" fmla="*/ 193 h 2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517" h="2830">
                    <a:moveTo>
                      <a:pt x="1317" y="0"/>
                    </a:moveTo>
                    <a:lnTo>
                      <a:pt x="1496" y="139"/>
                    </a:lnTo>
                    <a:lnTo>
                      <a:pt x="1471" y="165"/>
                    </a:lnTo>
                    <a:lnTo>
                      <a:pt x="1441" y="195"/>
                    </a:lnTo>
                    <a:lnTo>
                      <a:pt x="1409" y="229"/>
                    </a:lnTo>
                    <a:lnTo>
                      <a:pt x="1374" y="265"/>
                    </a:lnTo>
                    <a:lnTo>
                      <a:pt x="1336" y="305"/>
                    </a:lnTo>
                    <a:lnTo>
                      <a:pt x="1296" y="348"/>
                    </a:lnTo>
                    <a:lnTo>
                      <a:pt x="1256" y="394"/>
                    </a:lnTo>
                    <a:lnTo>
                      <a:pt x="1213" y="440"/>
                    </a:lnTo>
                    <a:lnTo>
                      <a:pt x="1169" y="489"/>
                    </a:lnTo>
                    <a:lnTo>
                      <a:pt x="1125" y="540"/>
                    </a:lnTo>
                    <a:lnTo>
                      <a:pt x="1081" y="593"/>
                    </a:lnTo>
                    <a:lnTo>
                      <a:pt x="1037" y="646"/>
                    </a:lnTo>
                    <a:lnTo>
                      <a:pt x="993" y="700"/>
                    </a:lnTo>
                    <a:lnTo>
                      <a:pt x="952" y="754"/>
                    </a:lnTo>
                    <a:lnTo>
                      <a:pt x="910" y="809"/>
                    </a:lnTo>
                    <a:lnTo>
                      <a:pt x="871" y="864"/>
                    </a:lnTo>
                    <a:lnTo>
                      <a:pt x="833" y="918"/>
                    </a:lnTo>
                    <a:lnTo>
                      <a:pt x="799" y="972"/>
                    </a:lnTo>
                    <a:lnTo>
                      <a:pt x="767" y="1025"/>
                    </a:lnTo>
                    <a:lnTo>
                      <a:pt x="738" y="1076"/>
                    </a:lnTo>
                    <a:lnTo>
                      <a:pt x="712" y="1120"/>
                    </a:lnTo>
                    <a:lnTo>
                      <a:pt x="689" y="1158"/>
                    </a:lnTo>
                    <a:lnTo>
                      <a:pt x="668" y="1194"/>
                    </a:lnTo>
                    <a:lnTo>
                      <a:pt x="650" y="1226"/>
                    </a:lnTo>
                    <a:lnTo>
                      <a:pt x="634" y="1253"/>
                    </a:lnTo>
                    <a:lnTo>
                      <a:pt x="622" y="1279"/>
                    </a:lnTo>
                    <a:lnTo>
                      <a:pt x="611" y="1300"/>
                    </a:lnTo>
                    <a:lnTo>
                      <a:pt x="603" y="1319"/>
                    </a:lnTo>
                    <a:lnTo>
                      <a:pt x="596" y="1336"/>
                    </a:lnTo>
                    <a:lnTo>
                      <a:pt x="590" y="1350"/>
                    </a:lnTo>
                    <a:lnTo>
                      <a:pt x="585" y="1363"/>
                    </a:lnTo>
                    <a:lnTo>
                      <a:pt x="582" y="1374"/>
                    </a:lnTo>
                    <a:lnTo>
                      <a:pt x="580" y="1384"/>
                    </a:lnTo>
                    <a:lnTo>
                      <a:pt x="579" y="1393"/>
                    </a:lnTo>
                    <a:lnTo>
                      <a:pt x="579" y="1401"/>
                    </a:lnTo>
                    <a:lnTo>
                      <a:pt x="578" y="1408"/>
                    </a:lnTo>
                    <a:lnTo>
                      <a:pt x="578" y="1415"/>
                    </a:lnTo>
                    <a:lnTo>
                      <a:pt x="580" y="1435"/>
                    </a:lnTo>
                    <a:lnTo>
                      <a:pt x="584" y="1451"/>
                    </a:lnTo>
                    <a:lnTo>
                      <a:pt x="591" y="1464"/>
                    </a:lnTo>
                    <a:lnTo>
                      <a:pt x="599" y="1474"/>
                    </a:lnTo>
                    <a:lnTo>
                      <a:pt x="608" y="1481"/>
                    </a:lnTo>
                    <a:lnTo>
                      <a:pt x="619" y="1487"/>
                    </a:lnTo>
                    <a:lnTo>
                      <a:pt x="631" y="1491"/>
                    </a:lnTo>
                    <a:lnTo>
                      <a:pt x="643" y="1493"/>
                    </a:lnTo>
                    <a:lnTo>
                      <a:pt x="655" y="1495"/>
                    </a:lnTo>
                    <a:lnTo>
                      <a:pt x="667" y="1495"/>
                    </a:lnTo>
                    <a:lnTo>
                      <a:pt x="678" y="1495"/>
                    </a:lnTo>
                    <a:lnTo>
                      <a:pt x="708" y="1495"/>
                    </a:lnTo>
                    <a:lnTo>
                      <a:pt x="737" y="1495"/>
                    </a:lnTo>
                    <a:lnTo>
                      <a:pt x="770" y="1496"/>
                    </a:lnTo>
                    <a:lnTo>
                      <a:pt x="804" y="1497"/>
                    </a:lnTo>
                    <a:lnTo>
                      <a:pt x="837" y="1498"/>
                    </a:lnTo>
                    <a:lnTo>
                      <a:pt x="873" y="1500"/>
                    </a:lnTo>
                    <a:lnTo>
                      <a:pt x="909" y="1503"/>
                    </a:lnTo>
                    <a:lnTo>
                      <a:pt x="946" y="1507"/>
                    </a:lnTo>
                    <a:lnTo>
                      <a:pt x="983" y="1512"/>
                    </a:lnTo>
                    <a:lnTo>
                      <a:pt x="1020" y="1518"/>
                    </a:lnTo>
                    <a:lnTo>
                      <a:pt x="1058" y="1526"/>
                    </a:lnTo>
                    <a:lnTo>
                      <a:pt x="1094" y="1535"/>
                    </a:lnTo>
                    <a:lnTo>
                      <a:pt x="1131" y="1547"/>
                    </a:lnTo>
                    <a:lnTo>
                      <a:pt x="1167" y="1560"/>
                    </a:lnTo>
                    <a:lnTo>
                      <a:pt x="1203" y="1574"/>
                    </a:lnTo>
                    <a:lnTo>
                      <a:pt x="1237" y="1591"/>
                    </a:lnTo>
                    <a:lnTo>
                      <a:pt x="1270" y="1611"/>
                    </a:lnTo>
                    <a:lnTo>
                      <a:pt x="1303" y="1632"/>
                    </a:lnTo>
                    <a:lnTo>
                      <a:pt x="1333" y="1657"/>
                    </a:lnTo>
                    <a:lnTo>
                      <a:pt x="1362" y="1684"/>
                    </a:lnTo>
                    <a:lnTo>
                      <a:pt x="1388" y="1714"/>
                    </a:lnTo>
                    <a:lnTo>
                      <a:pt x="1414" y="1746"/>
                    </a:lnTo>
                    <a:lnTo>
                      <a:pt x="1436" y="1782"/>
                    </a:lnTo>
                    <a:lnTo>
                      <a:pt x="1457" y="1822"/>
                    </a:lnTo>
                    <a:lnTo>
                      <a:pt x="1474" y="1863"/>
                    </a:lnTo>
                    <a:lnTo>
                      <a:pt x="1489" y="1910"/>
                    </a:lnTo>
                    <a:lnTo>
                      <a:pt x="1500" y="1959"/>
                    </a:lnTo>
                    <a:lnTo>
                      <a:pt x="1510" y="2013"/>
                    </a:lnTo>
                    <a:lnTo>
                      <a:pt x="1515" y="2071"/>
                    </a:lnTo>
                    <a:lnTo>
                      <a:pt x="1517" y="2132"/>
                    </a:lnTo>
                    <a:lnTo>
                      <a:pt x="1515" y="2180"/>
                    </a:lnTo>
                    <a:lnTo>
                      <a:pt x="1508" y="2229"/>
                    </a:lnTo>
                    <a:lnTo>
                      <a:pt x="1497" y="2279"/>
                    </a:lnTo>
                    <a:lnTo>
                      <a:pt x="1482" y="2328"/>
                    </a:lnTo>
                    <a:lnTo>
                      <a:pt x="1463" y="2376"/>
                    </a:lnTo>
                    <a:lnTo>
                      <a:pt x="1439" y="2424"/>
                    </a:lnTo>
                    <a:lnTo>
                      <a:pt x="1413" y="2470"/>
                    </a:lnTo>
                    <a:lnTo>
                      <a:pt x="1382" y="2515"/>
                    </a:lnTo>
                    <a:lnTo>
                      <a:pt x="1347" y="2559"/>
                    </a:lnTo>
                    <a:lnTo>
                      <a:pt x="1310" y="2601"/>
                    </a:lnTo>
                    <a:lnTo>
                      <a:pt x="1268" y="2640"/>
                    </a:lnTo>
                    <a:lnTo>
                      <a:pt x="1224" y="2676"/>
                    </a:lnTo>
                    <a:lnTo>
                      <a:pt x="1176" y="2710"/>
                    </a:lnTo>
                    <a:lnTo>
                      <a:pt x="1125" y="2739"/>
                    </a:lnTo>
                    <a:lnTo>
                      <a:pt x="1070" y="2766"/>
                    </a:lnTo>
                    <a:lnTo>
                      <a:pt x="1014" y="2788"/>
                    </a:lnTo>
                    <a:lnTo>
                      <a:pt x="954" y="2806"/>
                    </a:lnTo>
                    <a:lnTo>
                      <a:pt x="891" y="2819"/>
                    </a:lnTo>
                    <a:lnTo>
                      <a:pt x="826" y="2827"/>
                    </a:lnTo>
                    <a:lnTo>
                      <a:pt x="758" y="2830"/>
                    </a:lnTo>
                    <a:lnTo>
                      <a:pt x="693" y="2828"/>
                    </a:lnTo>
                    <a:lnTo>
                      <a:pt x="629" y="2821"/>
                    </a:lnTo>
                    <a:lnTo>
                      <a:pt x="569" y="2809"/>
                    </a:lnTo>
                    <a:lnTo>
                      <a:pt x="513" y="2793"/>
                    </a:lnTo>
                    <a:lnTo>
                      <a:pt x="459" y="2773"/>
                    </a:lnTo>
                    <a:lnTo>
                      <a:pt x="409" y="2750"/>
                    </a:lnTo>
                    <a:lnTo>
                      <a:pt x="361" y="2723"/>
                    </a:lnTo>
                    <a:lnTo>
                      <a:pt x="316" y="2692"/>
                    </a:lnTo>
                    <a:lnTo>
                      <a:pt x="275" y="2660"/>
                    </a:lnTo>
                    <a:lnTo>
                      <a:pt x="237" y="2624"/>
                    </a:lnTo>
                    <a:lnTo>
                      <a:pt x="201" y="2586"/>
                    </a:lnTo>
                    <a:lnTo>
                      <a:pt x="168" y="2546"/>
                    </a:lnTo>
                    <a:lnTo>
                      <a:pt x="139" y="2503"/>
                    </a:lnTo>
                    <a:lnTo>
                      <a:pt x="112" y="2459"/>
                    </a:lnTo>
                    <a:lnTo>
                      <a:pt x="89" y="2414"/>
                    </a:lnTo>
                    <a:lnTo>
                      <a:pt x="67" y="2368"/>
                    </a:lnTo>
                    <a:lnTo>
                      <a:pt x="50" y="2321"/>
                    </a:lnTo>
                    <a:lnTo>
                      <a:pt x="35" y="2273"/>
                    </a:lnTo>
                    <a:lnTo>
                      <a:pt x="22" y="2224"/>
                    </a:lnTo>
                    <a:lnTo>
                      <a:pt x="12" y="2176"/>
                    </a:lnTo>
                    <a:lnTo>
                      <a:pt x="5" y="2128"/>
                    </a:lnTo>
                    <a:lnTo>
                      <a:pt x="1" y="2080"/>
                    </a:lnTo>
                    <a:lnTo>
                      <a:pt x="0" y="2032"/>
                    </a:lnTo>
                    <a:lnTo>
                      <a:pt x="1" y="1980"/>
                    </a:lnTo>
                    <a:lnTo>
                      <a:pt x="4" y="1929"/>
                    </a:lnTo>
                    <a:lnTo>
                      <a:pt x="10" y="1876"/>
                    </a:lnTo>
                    <a:lnTo>
                      <a:pt x="18" y="1822"/>
                    </a:lnTo>
                    <a:lnTo>
                      <a:pt x="29" y="1767"/>
                    </a:lnTo>
                    <a:lnTo>
                      <a:pt x="42" y="1711"/>
                    </a:lnTo>
                    <a:lnTo>
                      <a:pt x="58" y="1654"/>
                    </a:lnTo>
                    <a:lnTo>
                      <a:pt x="78" y="1595"/>
                    </a:lnTo>
                    <a:lnTo>
                      <a:pt x="99" y="1536"/>
                    </a:lnTo>
                    <a:lnTo>
                      <a:pt x="124" y="1476"/>
                    </a:lnTo>
                    <a:lnTo>
                      <a:pt x="152" y="1415"/>
                    </a:lnTo>
                    <a:lnTo>
                      <a:pt x="184" y="1352"/>
                    </a:lnTo>
                    <a:lnTo>
                      <a:pt x="218" y="1288"/>
                    </a:lnTo>
                    <a:lnTo>
                      <a:pt x="256" y="1222"/>
                    </a:lnTo>
                    <a:lnTo>
                      <a:pt x="298" y="1154"/>
                    </a:lnTo>
                    <a:lnTo>
                      <a:pt x="344" y="1085"/>
                    </a:lnTo>
                    <a:lnTo>
                      <a:pt x="393" y="1014"/>
                    </a:lnTo>
                    <a:lnTo>
                      <a:pt x="446" y="942"/>
                    </a:lnTo>
                    <a:lnTo>
                      <a:pt x="503" y="866"/>
                    </a:lnTo>
                    <a:lnTo>
                      <a:pt x="565" y="790"/>
                    </a:lnTo>
                    <a:lnTo>
                      <a:pt x="630" y="711"/>
                    </a:lnTo>
                    <a:lnTo>
                      <a:pt x="700" y="631"/>
                    </a:lnTo>
                    <a:lnTo>
                      <a:pt x="774" y="547"/>
                    </a:lnTo>
                    <a:lnTo>
                      <a:pt x="853" y="463"/>
                    </a:lnTo>
                    <a:lnTo>
                      <a:pt x="936" y="375"/>
                    </a:lnTo>
                    <a:lnTo>
                      <a:pt x="1024" y="285"/>
                    </a:lnTo>
                    <a:lnTo>
                      <a:pt x="1117" y="193"/>
                    </a:lnTo>
                    <a:lnTo>
                      <a:pt x="1215" y="97"/>
                    </a:lnTo>
                    <a:lnTo>
                      <a:pt x="1317"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endParaRPr lang="en-US" dirty="0">
                  <a:solidFill>
                    <a:schemeClr val="bg1"/>
                  </a:solidFill>
                </a:endParaRPr>
              </a:p>
            </p:txBody>
          </p:sp>
        </p:grpSp>
      </p:grpSp>
    </p:spTree>
    <p:extLst>
      <p:ext uri="{BB962C8B-B14F-4D97-AF65-F5344CB8AC3E}">
        <p14:creationId xmlns:p14="http://schemas.microsoft.com/office/powerpoint/2010/main" val="1441279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bwMode="gray">
          <a:xfrm>
            <a:off x="613145" y="780874"/>
            <a:ext cx="6620216" cy="246221"/>
          </a:xfrm>
          <a:prstGeom prst="rect">
            <a:avLst/>
          </a:prstGeom>
          <a:noFill/>
        </p:spPr>
        <p:txBody>
          <a:bodyPr wrap="square" lIns="0" tIns="0" rIns="0" bIns="0" rtlCol="0">
            <a:spAutoFit/>
          </a:bodyPr>
          <a:lstStyle/>
          <a:p>
            <a:r>
              <a:rPr lang="en-US" sz="1600" dirty="0" smtClean="0">
                <a:latin typeface="+mj-lt"/>
              </a:rPr>
              <a:t>Making an Impact – Overview of Family Giving at </a:t>
            </a:r>
            <a:r>
              <a:rPr lang="en-US" sz="1600" dirty="0" smtClean="0">
                <a:solidFill>
                  <a:schemeClr val="accent5"/>
                </a:solidFill>
                <a:latin typeface="+mj-lt"/>
              </a:rPr>
              <a:t>Institution Name </a:t>
            </a:r>
            <a:endParaRPr lang="en-US" sz="1600" dirty="0">
              <a:solidFill>
                <a:schemeClr val="accent5"/>
              </a:solidFill>
              <a:latin typeface="+mj-lt"/>
            </a:endParaRPr>
          </a:p>
        </p:txBody>
      </p:sp>
      <p:sp>
        <p:nvSpPr>
          <p:cNvPr id="5" name="TextBox 4"/>
          <p:cNvSpPr txBox="1"/>
          <p:nvPr/>
        </p:nvSpPr>
        <p:spPr bwMode="gray">
          <a:xfrm>
            <a:off x="671935" y="1352550"/>
            <a:ext cx="6502633" cy="769441"/>
          </a:xfrm>
          <a:prstGeom prst="rect">
            <a:avLst/>
          </a:prstGeom>
          <a:noFill/>
        </p:spPr>
        <p:txBody>
          <a:bodyPr wrap="square" lIns="0" tIns="0" rIns="0" bIns="0" rtlCol="0">
            <a:spAutoFit/>
          </a:bodyPr>
          <a:lstStyle/>
          <a:p>
            <a:pPr lvl="0">
              <a:spcBef>
                <a:spcPts val="600"/>
              </a:spcBef>
              <a:spcAft>
                <a:spcPts val="600"/>
              </a:spcAft>
            </a:pPr>
            <a:r>
              <a:rPr lang="en-US" sz="1000" dirty="0" smtClean="0"/>
              <a:t>Use this area to thank parent donors and capture their attention by clearly summarizing philanthropy’s impact on the funding priority that parents are being asked to support.</a:t>
            </a:r>
          </a:p>
          <a:p>
            <a:pPr lvl="0">
              <a:spcBef>
                <a:spcPts val="600"/>
              </a:spcBef>
              <a:spcAft>
                <a:spcPts val="600"/>
              </a:spcAft>
            </a:pPr>
            <a:r>
              <a:rPr lang="en-US" sz="1000" dirty="0" smtClean="0"/>
              <a:t>“Thank you for your gift to the XYZ fund, which is directly supporting </a:t>
            </a:r>
            <a:r>
              <a:rPr lang="en-US" sz="1000" dirty="0"/>
              <a:t>XYZ initiatives </a:t>
            </a:r>
            <a:r>
              <a:rPr lang="en-US" sz="1000" dirty="0" smtClean="0"/>
              <a:t>that have </a:t>
            </a:r>
            <a:r>
              <a:rPr lang="en-US" sz="1000" dirty="0"/>
              <a:t>XYZ impact</a:t>
            </a:r>
            <a:r>
              <a:rPr lang="en-US" sz="1000" dirty="0" smtClean="0"/>
              <a:t>.”</a:t>
            </a:r>
            <a:endParaRPr lang="en-US" sz="1000" dirty="0"/>
          </a:p>
        </p:txBody>
      </p:sp>
      <p:grpSp>
        <p:nvGrpSpPr>
          <p:cNvPr id="6" name="Group 5"/>
          <p:cNvGrpSpPr/>
          <p:nvPr/>
        </p:nvGrpSpPr>
        <p:grpSpPr>
          <a:xfrm>
            <a:off x="607386" y="2519249"/>
            <a:ext cx="3325358" cy="1934159"/>
            <a:chOff x="454833" y="3102010"/>
            <a:chExt cx="3875628" cy="1465474"/>
          </a:xfrm>
        </p:grpSpPr>
        <p:sp>
          <p:nvSpPr>
            <p:cNvPr id="7" name="TextBox 6"/>
            <p:cNvSpPr txBox="1"/>
            <p:nvPr/>
          </p:nvSpPr>
          <p:spPr bwMode="gray">
            <a:xfrm>
              <a:off x="458789" y="3102010"/>
              <a:ext cx="3871672" cy="139918"/>
            </a:xfrm>
            <a:prstGeom prst="rect">
              <a:avLst/>
            </a:prstGeom>
            <a:noFill/>
          </p:spPr>
          <p:txBody>
            <a:bodyPr wrap="square" lIns="0" tIns="0" rIns="0" bIns="0" rtlCol="0">
              <a:spAutoFit/>
            </a:bodyPr>
            <a:lstStyle/>
            <a:p>
              <a:r>
                <a:rPr lang="en-US" sz="1200" b="1" dirty="0" smtClean="0"/>
                <a:t>Aggregate Impact to Date</a:t>
              </a:r>
              <a:endParaRPr lang="en-US" sz="1200" b="1" dirty="0"/>
            </a:p>
          </p:txBody>
        </p:sp>
        <p:sp>
          <p:nvSpPr>
            <p:cNvPr id="8" name="TextBox 7"/>
            <p:cNvSpPr txBox="1"/>
            <p:nvPr/>
          </p:nvSpPr>
          <p:spPr bwMode="gray">
            <a:xfrm>
              <a:off x="454833" y="3401503"/>
              <a:ext cx="3875626" cy="1165981"/>
            </a:xfrm>
            <a:prstGeom prst="rect">
              <a:avLst/>
            </a:prstGeom>
            <a:noFill/>
          </p:spPr>
          <p:txBody>
            <a:bodyPr wrap="square" lIns="0" tIns="0" rIns="0" bIns="0" rtlCol="0">
              <a:spAutoFit/>
            </a:bodyPr>
            <a:lstStyle/>
            <a:p>
              <a:pPr marL="117475" lvl="0" indent="-117475">
                <a:spcBef>
                  <a:spcPts val="600"/>
                </a:spcBef>
                <a:buFont typeface="Arial" panose="020B0604020202020204" pitchFamily="34" charset="0"/>
                <a:buChar char="•"/>
              </a:pPr>
              <a:r>
                <a:rPr lang="en-US" sz="1000" dirty="0" smtClean="0"/>
                <a:t>Summarize impact of philanthropy dollars on quantitative project outcomes and milestones</a:t>
              </a:r>
            </a:p>
            <a:p>
              <a:pPr marL="117475" lvl="0" indent="-117475">
                <a:spcBef>
                  <a:spcPts val="600"/>
                </a:spcBef>
                <a:buFont typeface="Arial" panose="020B0604020202020204" pitchFamily="34" charset="0"/>
                <a:buChar char="•"/>
              </a:pPr>
              <a:r>
                <a:rPr lang="en-US" sz="1000" dirty="0" smtClean="0"/>
                <a:t>Compare to projected impact</a:t>
              </a:r>
            </a:p>
            <a:p>
              <a:pPr marL="117475" lvl="0" indent="-117475">
                <a:spcBef>
                  <a:spcPts val="600"/>
                </a:spcBef>
                <a:buFont typeface="Arial" panose="020B0604020202020204" pitchFamily="34" charset="0"/>
                <a:buChar char="•"/>
              </a:pPr>
              <a:r>
                <a:rPr lang="en-US" sz="1000" dirty="0" smtClean="0"/>
                <a:t>Revise expected impact as needed</a:t>
              </a:r>
            </a:p>
            <a:p>
              <a:pPr marL="117475" lvl="0" indent="-117475">
                <a:spcBef>
                  <a:spcPts val="600"/>
                </a:spcBef>
                <a:buFont typeface="Arial" panose="020B0604020202020204" pitchFamily="34" charset="0"/>
                <a:buChar char="•"/>
              </a:pPr>
              <a:r>
                <a:rPr lang="en-US" sz="1000" dirty="0" smtClean="0"/>
                <a:t>Describe chart/graph to right or campus image</a:t>
              </a:r>
            </a:p>
            <a:p>
              <a:pPr marL="117475" lvl="0" indent="-117475">
                <a:spcBef>
                  <a:spcPts val="600"/>
                </a:spcBef>
                <a:buFont typeface="Arial" panose="020B0604020202020204" pitchFamily="34" charset="0"/>
                <a:buChar char="•"/>
              </a:pPr>
              <a:r>
                <a:rPr lang="en-US" sz="1000" dirty="0" smtClean="0"/>
                <a:t>Additional support details</a:t>
              </a:r>
            </a:p>
            <a:p>
              <a:pPr lvl="0"/>
              <a:endParaRPr lang="en-US" sz="1000" b="1" dirty="0"/>
            </a:p>
            <a:p>
              <a:pPr lvl="0"/>
              <a:endParaRPr lang="en-US" sz="1000" b="1" dirty="0"/>
            </a:p>
          </p:txBody>
        </p:sp>
      </p:grpSp>
      <p:grpSp>
        <p:nvGrpSpPr>
          <p:cNvPr id="9" name="Group 8"/>
          <p:cNvGrpSpPr/>
          <p:nvPr/>
        </p:nvGrpSpPr>
        <p:grpSpPr bwMode="gray">
          <a:xfrm>
            <a:off x="4341253" y="2519250"/>
            <a:ext cx="3049588" cy="2011102"/>
            <a:chOff x="1164046" y="1874818"/>
            <a:chExt cx="4072709" cy="2387127"/>
          </a:xfrm>
        </p:grpSpPr>
        <p:sp>
          <p:nvSpPr>
            <p:cNvPr id="10" name="Rectangle 9"/>
            <p:cNvSpPr/>
            <p:nvPr/>
          </p:nvSpPr>
          <p:spPr bwMode="gray">
            <a:xfrm>
              <a:off x="1164046" y="1874818"/>
              <a:ext cx="4072709" cy="2387127"/>
            </a:xfrm>
            <a:prstGeom prst="rect">
              <a:avLst/>
            </a:prstGeom>
            <a:pattFill prst="ltUpDiag">
              <a:fgClr>
                <a:schemeClr val="accent1"/>
              </a:fgClr>
              <a:bgClr>
                <a:schemeClr val="bg1"/>
              </a:bgClr>
            </a:patt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ln w="28575">
                  <a:noFill/>
                  <a:prstDash val="sysDot"/>
                </a:ln>
                <a:solidFill>
                  <a:schemeClr val="bg1"/>
                </a:solidFill>
              </a:endParaRPr>
            </a:p>
          </p:txBody>
        </p:sp>
        <p:sp>
          <p:nvSpPr>
            <p:cNvPr id="11" name="TextBox 10"/>
            <p:cNvSpPr txBox="1"/>
            <p:nvPr/>
          </p:nvSpPr>
          <p:spPr bwMode="gray">
            <a:xfrm>
              <a:off x="2041975" y="2794390"/>
              <a:ext cx="2316852" cy="547985"/>
            </a:xfrm>
            <a:prstGeom prst="rect">
              <a:avLst/>
            </a:prstGeom>
            <a:noFill/>
          </p:spPr>
          <p:txBody>
            <a:bodyPr wrap="square" lIns="0" tIns="0" rIns="0" bIns="0" rtlCol="0" anchor="ctr" anchorCtr="0">
              <a:spAutoFit/>
            </a:bodyPr>
            <a:lstStyle/>
            <a:p>
              <a:pPr algn="ctr">
                <a:spcBef>
                  <a:spcPts val="500"/>
                </a:spcBef>
              </a:pPr>
              <a:r>
                <a:rPr lang="en-US" sz="1000" b="1" dirty="0"/>
                <a:t>DELETE AND PLACE</a:t>
              </a:r>
              <a:br>
                <a:rPr lang="en-US" sz="1000" b="1" dirty="0"/>
              </a:br>
              <a:r>
                <a:rPr lang="en-US" sz="1000" b="1" dirty="0" smtClean="0"/>
                <a:t>CHART/GRAPH OR PICTURE HERE</a:t>
              </a:r>
              <a:endParaRPr lang="en-US" sz="1000" b="1" dirty="0"/>
            </a:p>
          </p:txBody>
        </p:sp>
      </p:grpSp>
      <p:grpSp>
        <p:nvGrpSpPr>
          <p:cNvPr id="12" name="Group 11"/>
          <p:cNvGrpSpPr/>
          <p:nvPr/>
        </p:nvGrpSpPr>
        <p:grpSpPr>
          <a:xfrm>
            <a:off x="645486" y="4940406"/>
            <a:ext cx="3390409" cy="2167936"/>
            <a:chOff x="458789" y="4844546"/>
            <a:chExt cx="3875628" cy="1366415"/>
          </a:xfrm>
        </p:grpSpPr>
        <p:sp>
          <p:nvSpPr>
            <p:cNvPr id="13" name="TextBox 12"/>
            <p:cNvSpPr txBox="1"/>
            <p:nvPr/>
          </p:nvSpPr>
          <p:spPr bwMode="gray">
            <a:xfrm>
              <a:off x="462745" y="4844546"/>
              <a:ext cx="3871672" cy="232784"/>
            </a:xfrm>
            <a:prstGeom prst="rect">
              <a:avLst/>
            </a:prstGeom>
            <a:noFill/>
          </p:spPr>
          <p:txBody>
            <a:bodyPr wrap="square" lIns="0" tIns="0" rIns="0" bIns="0" rtlCol="0">
              <a:spAutoFit/>
            </a:bodyPr>
            <a:lstStyle/>
            <a:p>
              <a:r>
                <a:rPr lang="en-US" sz="1200" b="1" dirty="0" smtClean="0"/>
                <a:t>Personal Academic Leader </a:t>
              </a:r>
            </a:p>
            <a:p>
              <a:r>
                <a:rPr lang="en-US" sz="1200" b="1" dirty="0" smtClean="0"/>
                <a:t>or Parent Donor Story</a:t>
              </a:r>
              <a:endParaRPr lang="en-US" sz="1200" b="1" dirty="0"/>
            </a:p>
          </p:txBody>
        </p:sp>
        <p:sp>
          <p:nvSpPr>
            <p:cNvPr id="14" name="TextBox 13"/>
            <p:cNvSpPr txBox="1"/>
            <p:nvPr/>
          </p:nvSpPr>
          <p:spPr bwMode="gray">
            <a:xfrm>
              <a:off x="458789" y="5144035"/>
              <a:ext cx="3875627" cy="1066926"/>
            </a:xfrm>
            <a:prstGeom prst="rect">
              <a:avLst/>
            </a:prstGeom>
            <a:noFill/>
          </p:spPr>
          <p:txBody>
            <a:bodyPr wrap="square" lIns="0" tIns="0" rIns="0" bIns="0" rtlCol="0">
              <a:spAutoFit/>
            </a:bodyPr>
            <a:lstStyle/>
            <a:p>
              <a:pPr marL="117475" lvl="0" indent="-117475">
                <a:spcBef>
                  <a:spcPts val="600"/>
                </a:spcBef>
                <a:buFont typeface="Arial" panose="020B0604020202020204" pitchFamily="34" charset="0"/>
                <a:buChar char="•"/>
              </a:pPr>
              <a:r>
                <a:rPr lang="en-US" sz="1000" dirty="0"/>
                <a:t>Summarize impact of philanthropy dollars on </a:t>
              </a:r>
              <a:r>
                <a:rPr lang="en-US" sz="1000" dirty="0" smtClean="0"/>
                <a:t>current use funds to enhance the student experience, etc.</a:t>
              </a:r>
            </a:p>
            <a:p>
              <a:pPr marL="117475" lvl="0" indent="-117475">
                <a:spcBef>
                  <a:spcPts val="600"/>
                </a:spcBef>
                <a:buFont typeface="Arial" panose="020B0604020202020204" pitchFamily="34" charset="0"/>
                <a:buChar char="•"/>
              </a:pPr>
              <a:r>
                <a:rPr lang="en-US" sz="1000" dirty="0" smtClean="0"/>
                <a:t>Explain why parent philanthropy funding is a priority of the college or university.</a:t>
              </a:r>
            </a:p>
            <a:p>
              <a:pPr marL="117475" indent="-117475">
                <a:spcBef>
                  <a:spcPts val="600"/>
                </a:spcBef>
                <a:buFont typeface="Arial" panose="020B0604020202020204" pitchFamily="34" charset="0"/>
                <a:buChar char="•"/>
              </a:pPr>
              <a:r>
                <a:rPr lang="en-US" sz="1000" dirty="0"/>
                <a:t>Highlight key insight or lesson learned</a:t>
              </a:r>
            </a:p>
            <a:p>
              <a:pPr marL="117475" indent="-117475">
                <a:spcBef>
                  <a:spcPts val="600"/>
                </a:spcBef>
                <a:buFont typeface="Arial" panose="020B0604020202020204" pitchFamily="34" charset="0"/>
                <a:buChar char="•"/>
              </a:pPr>
              <a:r>
                <a:rPr lang="en-US" sz="1000" dirty="0"/>
                <a:t>Additional support details</a:t>
              </a:r>
            </a:p>
            <a:p>
              <a:pPr marL="117475" lvl="0" indent="-117475">
                <a:spcBef>
                  <a:spcPts val="600"/>
                </a:spcBef>
                <a:buFont typeface="Arial" panose="020B0604020202020204" pitchFamily="34" charset="0"/>
                <a:buChar char="•"/>
              </a:pPr>
              <a:endParaRPr lang="en-US" sz="1000" b="1" dirty="0"/>
            </a:p>
            <a:p>
              <a:pPr lvl="0"/>
              <a:endParaRPr lang="en-US" sz="1000" b="1" dirty="0"/>
            </a:p>
          </p:txBody>
        </p:sp>
      </p:grpSp>
      <p:grpSp>
        <p:nvGrpSpPr>
          <p:cNvPr id="15" name="Group 14"/>
          <p:cNvGrpSpPr/>
          <p:nvPr/>
        </p:nvGrpSpPr>
        <p:grpSpPr bwMode="gray">
          <a:xfrm>
            <a:off x="4341253" y="4940401"/>
            <a:ext cx="3070260" cy="1860164"/>
            <a:chOff x="1164046" y="1874818"/>
            <a:chExt cx="4072709" cy="2387127"/>
          </a:xfrm>
        </p:grpSpPr>
        <p:sp>
          <p:nvSpPr>
            <p:cNvPr id="16" name="Rectangle 15"/>
            <p:cNvSpPr/>
            <p:nvPr/>
          </p:nvSpPr>
          <p:spPr bwMode="gray">
            <a:xfrm>
              <a:off x="1164046" y="1874818"/>
              <a:ext cx="4072709" cy="2387127"/>
            </a:xfrm>
            <a:prstGeom prst="rect">
              <a:avLst/>
            </a:prstGeom>
            <a:pattFill prst="ltUpDiag">
              <a:fgClr>
                <a:schemeClr val="accent1"/>
              </a:fgClr>
              <a:bgClr>
                <a:schemeClr val="bg1"/>
              </a:bgClr>
            </a:patt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ln w="28575">
                  <a:noFill/>
                  <a:prstDash val="sysDot"/>
                </a:ln>
                <a:solidFill>
                  <a:schemeClr val="bg1"/>
                </a:solidFill>
              </a:endParaRPr>
            </a:p>
          </p:txBody>
        </p:sp>
        <p:sp>
          <p:nvSpPr>
            <p:cNvPr id="17" name="TextBox 16"/>
            <p:cNvSpPr txBox="1"/>
            <p:nvPr/>
          </p:nvSpPr>
          <p:spPr bwMode="gray">
            <a:xfrm>
              <a:off x="1953329" y="2902341"/>
              <a:ext cx="2494144" cy="332080"/>
            </a:xfrm>
            <a:prstGeom prst="rect">
              <a:avLst/>
            </a:prstGeom>
            <a:noFill/>
          </p:spPr>
          <p:txBody>
            <a:bodyPr wrap="square" lIns="0" tIns="0" rIns="0" bIns="0" rtlCol="0" anchor="ctr" anchorCtr="0">
              <a:spAutoFit/>
            </a:bodyPr>
            <a:lstStyle/>
            <a:p>
              <a:pPr algn="ctr">
                <a:spcBef>
                  <a:spcPts val="500"/>
                </a:spcBef>
              </a:pPr>
              <a:r>
                <a:rPr lang="en-US" sz="1000" b="1" dirty="0"/>
                <a:t>DELETE AND PLACE</a:t>
              </a:r>
              <a:br>
                <a:rPr lang="en-US" sz="1000" b="1" dirty="0"/>
              </a:br>
              <a:r>
                <a:rPr lang="en-US" sz="1000" b="1" dirty="0"/>
                <a:t>PICTURE HERE</a:t>
              </a:r>
            </a:p>
          </p:txBody>
        </p:sp>
      </p:grpSp>
      <p:sp>
        <p:nvSpPr>
          <p:cNvPr id="18" name="Rectangle 17"/>
          <p:cNvSpPr/>
          <p:nvPr/>
        </p:nvSpPr>
        <p:spPr bwMode="gray">
          <a:xfrm>
            <a:off x="532841" y="7271241"/>
            <a:ext cx="6858000" cy="1967351"/>
          </a:xfrm>
          <a:prstGeom prst="rect">
            <a:avLst/>
          </a:prstGeom>
          <a:solidFill>
            <a:schemeClr val="bg2"/>
          </a:solidFill>
          <a:ln w="22225"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9" name="TextBox 18"/>
          <p:cNvSpPr txBox="1"/>
          <p:nvPr/>
        </p:nvSpPr>
        <p:spPr bwMode="gray">
          <a:xfrm>
            <a:off x="607386" y="8347720"/>
            <a:ext cx="6567183" cy="692497"/>
          </a:xfrm>
          <a:prstGeom prst="rect">
            <a:avLst/>
          </a:prstGeom>
          <a:noFill/>
        </p:spPr>
        <p:txBody>
          <a:bodyPr wrap="square" lIns="0" tIns="0" rIns="0" bIns="0" rtlCol="0">
            <a:spAutoFit/>
          </a:bodyPr>
          <a:lstStyle/>
          <a:p>
            <a:pPr lvl="0">
              <a:spcBef>
                <a:spcPts val="600"/>
              </a:spcBef>
            </a:pPr>
            <a:r>
              <a:rPr lang="en-US" sz="1000" dirty="0" smtClean="0"/>
              <a:t>Thank you for your investment in </a:t>
            </a:r>
            <a:r>
              <a:rPr lang="en-US" sz="1000" b="1" dirty="0" smtClean="0"/>
              <a:t>Institution Name</a:t>
            </a:r>
            <a:r>
              <a:rPr lang="en-US" sz="1000" i="1" dirty="0" smtClean="0"/>
              <a:t>. </a:t>
            </a:r>
            <a:r>
              <a:rPr lang="en-US" sz="1000" dirty="0" smtClean="0"/>
              <a:t>Your partnership plays an important role in the life and aspiration of not only your student, but all students at </a:t>
            </a:r>
            <a:r>
              <a:rPr lang="en-US" sz="1000" b="1" dirty="0"/>
              <a:t>Institution </a:t>
            </a:r>
            <a:r>
              <a:rPr lang="en-US" sz="1000" b="1" dirty="0" smtClean="0"/>
              <a:t>Name</a:t>
            </a:r>
            <a:r>
              <a:rPr lang="en-US" sz="1000" b="1" dirty="0"/>
              <a:t>.</a:t>
            </a:r>
            <a:r>
              <a:rPr lang="en-US" sz="1000" b="1" dirty="0" smtClean="0"/>
              <a:t> </a:t>
            </a:r>
          </a:p>
          <a:p>
            <a:pPr lvl="0">
              <a:spcBef>
                <a:spcPts val="600"/>
              </a:spcBef>
            </a:pPr>
            <a:r>
              <a:rPr lang="en-US" sz="1000" dirty="0" smtClean="0"/>
              <a:t>For more information, please contact </a:t>
            </a:r>
            <a:r>
              <a:rPr lang="en-US" sz="1000" b="1" dirty="0" smtClean="0"/>
              <a:t>ADVANCEMENT STAFF NAME</a:t>
            </a:r>
            <a:r>
              <a:rPr lang="en-US" sz="1000" dirty="0" smtClean="0"/>
              <a:t> at ###-###-#### and </a:t>
            </a:r>
            <a:r>
              <a:rPr lang="en-US" sz="1000" b="1" dirty="0" err="1" smtClean="0"/>
              <a:t>name@c</a:t>
            </a:r>
            <a:r>
              <a:rPr lang="en-US" sz="1000" b="1" dirty="0" smtClean="0"/>
              <a:t>/u.edu.</a:t>
            </a:r>
            <a:endParaRPr lang="en-US" sz="1000" b="1" dirty="0"/>
          </a:p>
        </p:txBody>
      </p:sp>
      <p:sp>
        <p:nvSpPr>
          <p:cNvPr id="20" name="TextBox 19"/>
          <p:cNvSpPr txBox="1"/>
          <p:nvPr/>
        </p:nvSpPr>
        <p:spPr bwMode="gray">
          <a:xfrm>
            <a:off x="671935" y="7409703"/>
            <a:ext cx="1432551" cy="430887"/>
          </a:xfrm>
          <a:prstGeom prst="rect">
            <a:avLst/>
          </a:prstGeom>
          <a:noFill/>
        </p:spPr>
        <p:txBody>
          <a:bodyPr wrap="square" lIns="0" tIns="0" rIns="0" bIns="0" rtlCol="0">
            <a:spAutoFit/>
          </a:bodyPr>
          <a:lstStyle/>
          <a:p>
            <a:r>
              <a:rPr lang="en-US" sz="1400" dirty="0" smtClean="0">
                <a:solidFill>
                  <a:schemeClr val="accent4"/>
                </a:solidFill>
              </a:rPr>
              <a:t>Family Council Benefits</a:t>
            </a:r>
            <a:endParaRPr lang="en-US" sz="1400" dirty="0">
              <a:solidFill>
                <a:schemeClr val="accent4"/>
              </a:solidFill>
            </a:endParaRPr>
          </a:p>
        </p:txBody>
      </p:sp>
      <p:sp>
        <p:nvSpPr>
          <p:cNvPr id="21" name="TextBox 20"/>
          <p:cNvSpPr txBox="1"/>
          <p:nvPr/>
        </p:nvSpPr>
        <p:spPr bwMode="gray">
          <a:xfrm>
            <a:off x="2264363" y="7409703"/>
            <a:ext cx="5005901" cy="692497"/>
          </a:xfrm>
          <a:prstGeom prst="rect">
            <a:avLst/>
          </a:prstGeom>
          <a:noFill/>
        </p:spPr>
        <p:txBody>
          <a:bodyPr wrap="square" lIns="0" tIns="0" rIns="0" bIns="0" rtlCol="0">
            <a:spAutoFit/>
          </a:bodyPr>
          <a:lstStyle/>
          <a:p>
            <a:pPr marL="112713" lvl="0" indent="-112713">
              <a:spcBef>
                <a:spcPts val="600"/>
              </a:spcBef>
              <a:buFont typeface="Arial" panose="020B0604020202020204" pitchFamily="34" charset="0"/>
              <a:buChar char="•"/>
            </a:pPr>
            <a:r>
              <a:rPr lang="en-US" sz="1000" dirty="0" smtClean="0"/>
              <a:t>Prewire family donors for any special stewardship/cultivation activities that will take place here.</a:t>
            </a:r>
          </a:p>
          <a:p>
            <a:pPr marL="112713" lvl="0" indent="-112713">
              <a:spcBef>
                <a:spcPts val="600"/>
              </a:spcBef>
              <a:buFont typeface="Arial" panose="020B0604020202020204" pitchFamily="34" charset="0"/>
              <a:buChar char="•"/>
            </a:pPr>
            <a:r>
              <a:rPr lang="en-US" sz="1000" dirty="0" smtClean="0"/>
              <a:t>Highlight lessons</a:t>
            </a:r>
            <a:r>
              <a:rPr lang="en-US" sz="1000" dirty="0"/>
              <a:t>, challenges, and future opportunities that will prime donors for reinvestment conversations</a:t>
            </a:r>
            <a:r>
              <a:rPr lang="en-US" sz="1000" dirty="0" smtClean="0"/>
              <a:t>. </a:t>
            </a:r>
            <a:endParaRPr lang="en-US" sz="1000" dirty="0"/>
          </a:p>
        </p:txBody>
      </p:sp>
    </p:spTree>
    <p:extLst>
      <p:ext uri="{BB962C8B-B14F-4D97-AF65-F5344CB8AC3E}">
        <p14:creationId xmlns:p14="http://schemas.microsoft.com/office/powerpoint/2010/main" val="2875073598"/>
      </p:ext>
    </p:extLst>
  </p:cSld>
  <p:clrMapOvr>
    <a:masterClrMapping/>
  </p:clrMapOvr>
</p:sld>
</file>

<file path=ppt/theme/theme1.xml><?xml version="1.0" encoding="utf-8"?>
<a:theme xmlns:a="http://schemas.openxmlformats.org/drawingml/2006/main" name="EAB3_Portrait_Branded_082715">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2.xml><?xml version="1.0" encoding="utf-8"?>
<a:theme xmlns:a="http://schemas.openxmlformats.org/drawingml/2006/main" name="Footer with Logo">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3.xml><?xml version="1.0" encoding="utf-8"?>
<a:theme xmlns:a="http://schemas.openxmlformats.org/drawingml/2006/main" name="Footer with No Logo">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4.xml><?xml version="1.0" encoding="utf-8"?>
<a:theme xmlns:a="http://schemas.openxmlformats.org/drawingml/2006/main" name="Header with Logo">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EAB3_Portrait_Branded_082715</Template>
  <TotalTime>0</TotalTime>
  <Words>514</Words>
  <Application>Microsoft Office PowerPoint</Application>
  <PresentationFormat>Custom</PresentationFormat>
  <Paragraphs>62</Paragraphs>
  <Slides>3</Slides>
  <Notes>0</Notes>
  <HiddenSlides>0</HiddenSlides>
  <MMClips>0</MMClips>
  <ScaleCrop>false</ScaleCrop>
  <HeadingPairs>
    <vt:vector size="4" baseType="variant">
      <vt:variant>
        <vt:lpstr>Theme</vt:lpstr>
      </vt:variant>
      <vt:variant>
        <vt:i4>4</vt:i4>
      </vt:variant>
      <vt:variant>
        <vt:lpstr>Slide Titles</vt:lpstr>
      </vt:variant>
      <vt:variant>
        <vt:i4>3</vt:i4>
      </vt:variant>
    </vt:vector>
  </HeadingPairs>
  <TitlesOfParts>
    <vt:vector size="7" baseType="lpstr">
      <vt:lpstr>EAB3_Portrait_Branded_082715</vt:lpstr>
      <vt:lpstr>Footer with Logo</vt:lpstr>
      <vt:lpstr>Footer with No Logo</vt:lpstr>
      <vt:lpstr>Header with Logo</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2015-10-17T02:29:19Z</dcterms:created>
  <dcterms:modified xsi:type="dcterms:W3CDTF">2015-12-02T20:49:57Z</dcterms:modified>
</cp:coreProperties>
</file>