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23" r:id="rId2"/>
    <p:sldMasterId id="2147483739" r:id="rId3"/>
    <p:sldMasterId id="2147483734" r:id="rId4"/>
  </p:sldMasterIdLst>
  <p:notesMasterIdLst>
    <p:notesMasterId r:id="rId7"/>
  </p:notesMasterIdLst>
  <p:handoutMasterIdLst>
    <p:handoutMasterId r:id="rId8"/>
  </p:handoutMasterIdLst>
  <p:sldIdLst>
    <p:sldId id="263" r:id="rId5"/>
    <p:sldId id="264" r:id="rId6"/>
  </p:sldIdLst>
  <p:sldSz cx="7772400" cy="10058400"/>
  <p:notesSz cx="6858000" cy="91440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9622" autoAdjust="0"/>
  </p:normalViewPr>
  <p:slideViewPr>
    <p:cSldViewPr snapToGrid="0">
      <p:cViewPr varScale="1">
        <p:scale>
          <a:sx n="64" d="100"/>
          <a:sy n="64" d="100"/>
        </p:scale>
        <p:origin x="-2299" y="-67"/>
      </p:cViewPr>
      <p:guideLst>
        <p:guide orient="horz" pos="318"/>
        <p:guide orient="horz" pos="5989"/>
        <p:guide orient="horz" pos="852"/>
        <p:guide pos="318"/>
        <p:guide pos="4579"/>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A44135-346D-4984-992A-2748774C843D}" type="datetimeFigureOut">
              <a:rPr lang="en-US" smtClean="0">
                <a:latin typeface="Arial" panose="020B0604020202020204" pitchFamily="34" charset="0"/>
              </a:rPr>
              <a:pPr/>
              <a:t>12/2/2015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69A07C00-4D30-4D5D-9A03-C91B9C1FD54F}"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tandard">
    <p:spTree>
      <p:nvGrpSpPr>
        <p:cNvPr id="1" name=""/>
        <p:cNvGrpSpPr/>
        <p:nvPr/>
      </p:nvGrpSpPr>
      <p:grpSpPr>
        <a:xfrm>
          <a:off x="0" y="0"/>
          <a:ext cx="0" cy="0"/>
          <a:chOff x="0" y="0"/>
          <a:chExt cx="0" cy="0"/>
        </a:xfrm>
      </p:grpSpPr>
      <p:cxnSp>
        <p:nvCxnSpPr>
          <p:cNvPr id="17" name="Straight Connector 16"/>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4"/>
          <p:cNvSpPr>
            <a:spLocks noGrp="1"/>
          </p:cNvSpPr>
          <p:nvPr>
            <p:ph type="body" sz="quarter" idx="13" hasCustomPrompt="1"/>
          </p:nvPr>
        </p:nvSpPr>
        <p:spPr bwMode="gray">
          <a:xfrm>
            <a:off x="4284313" y="9220527"/>
            <a:ext cx="2829719" cy="215444"/>
          </a:xfrm>
        </p:spPr>
        <p:txBody>
          <a:bodyPr/>
          <a:lstStyle>
            <a:lvl1pPr marL="0" indent="0" algn="r">
              <a:spcBef>
                <a:spcPts val="0"/>
              </a:spcBef>
              <a:buNone/>
              <a:defRPr sz="1400">
                <a:solidFill>
                  <a:schemeClr val="accent3"/>
                </a:solidFill>
              </a:defRPr>
            </a:lvl1pPr>
          </a:lstStyle>
          <a:p>
            <a:pPr lvl="0"/>
            <a:r>
              <a:rPr lang="en-US" dirty="0" smtClean="0"/>
              <a:t>Insert Program Name Here</a:t>
            </a:r>
          </a:p>
        </p:txBody>
      </p:sp>
      <p:sp>
        <p:nvSpPr>
          <p:cNvPr id="19" name="Text Placeholder 14"/>
          <p:cNvSpPr>
            <a:spLocks noGrp="1"/>
          </p:cNvSpPr>
          <p:nvPr>
            <p:ph type="body" sz="quarter" idx="14" hasCustomPrompt="1"/>
          </p:nvPr>
        </p:nvSpPr>
        <p:spPr bwMode="gray">
          <a:xfrm>
            <a:off x="4284313" y="9459660"/>
            <a:ext cx="2829719" cy="138499"/>
          </a:xfrm>
        </p:spPr>
        <p:txBody>
          <a:bodyPr/>
          <a:lstStyle>
            <a:lvl1pPr marL="0" indent="0" algn="r">
              <a:spcBef>
                <a:spcPts val="0"/>
              </a:spcBef>
              <a:buNone/>
              <a:defRPr sz="900">
                <a:solidFill>
                  <a:schemeClr val="accent3"/>
                </a:solidFill>
              </a:defRPr>
            </a:lvl1pPr>
          </a:lstStyle>
          <a:p>
            <a:pPr lvl="0"/>
            <a:r>
              <a:rPr lang="en-US" dirty="0" smtClean="0"/>
              <a:t>Insert Sub-program Name Here (if necessary)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715822"/>
            <a:ext cx="1682496" cy="643737"/>
          </a:xfrm>
          <a:prstGeom prst="rect">
            <a:avLst/>
          </a:prstGeom>
        </p:spPr>
      </p:pic>
      <p:sp>
        <p:nvSpPr>
          <p:cNvPr id="12" name="Text Placeholder 3"/>
          <p:cNvSpPr>
            <a:spLocks noGrp="1"/>
          </p:cNvSpPr>
          <p:nvPr>
            <p:ph type="body" sz="quarter" idx="10" hasCustomPrompt="1"/>
          </p:nvPr>
        </p:nvSpPr>
        <p:spPr bwMode="gray">
          <a:xfrm>
            <a:off x="1459601" y="4733798"/>
            <a:ext cx="5120640" cy="215444"/>
          </a:xfrm>
        </p:spPr>
        <p:txBody>
          <a:bodyPr/>
          <a:lstStyle>
            <a:lvl1pPr marL="0" indent="0">
              <a:spcBef>
                <a:spcPts val="0"/>
              </a:spcBef>
              <a:buNone/>
              <a:defRPr sz="1400">
                <a:solidFill>
                  <a:schemeClr val="tx1"/>
                </a:solidFill>
                <a:latin typeface="+mn-lt"/>
                <a:cs typeface="Arial"/>
              </a:defRPr>
            </a:lvl1pPr>
          </a:lstStyle>
          <a:p>
            <a:pPr lvl="0"/>
            <a:r>
              <a:rPr lang="en-US" dirty="0" smtClean="0"/>
              <a:t>Cover Subtitle – Verdana 14pt Regular</a:t>
            </a:r>
            <a:endParaRPr lang="en-US" dirty="0"/>
          </a:p>
        </p:txBody>
      </p:sp>
      <p:sp>
        <p:nvSpPr>
          <p:cNvPr id="13" name="Text Placeholder 7"/>
          <p:cNvSpPr>
            <a:spLocks noGrp="1"/>
          </p:cNvSpPr>
          <p:nvPr>
            <p:ph type="body" sz="quarter" idx="12" hasCustomPrompt="1"/>
          </p:nvPr>
        </p:nvSpPr>
        <p:spPr bwMode="gray">
          <a:xfrm>
            <a:off x="1459601" y="3553855"/>
            <a:ext cx="5120640" cy="948978"/>
          </a:xfrm>
        </p:spPr>
        <p:txBody>
          <a:bodyPr anchor="b" anchorCtr="0"/>
          <a:lstStyle>
            <a:lvl1pPr marL="0" indent="0">
              <a:lnSpc>
                <a:spcPts val="3600"/>
              </a:lnSpc>
              <a:spcBef>
                <a:spcPts val="0"/>
              </a:spcBef>
              <a:buNone/>
              <a:defRPr sz="3000" baseline="0">
                <a:solidFill>
                  <a:schemeClr val="tx1"/>
                </a:solidFill>
                <a:latin typeface="+mj-lt"/>
              </a:defRPr>
            </a:lvl1pPr>
          </a:lstStyle>
          <a:p>
            <a:pPr lvl="0"/>
            <a:r>
              <a:rPr lang="en-US" dirty="0" smtClean="0"/>
              <a:t>Cover Title –</a:t>
            </a:r>
            <a:br>
              <a:rPr lang="en-US" dirty="0" smtClean="0"/>
            </a:br>
            <a:r>
              <a:rPr lang="en-US" dirty="0" smtClean="0"/>
              <a:t>Rockwell 30pt Regular</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cxnSp>
        <p:nvCxnSpPr>
          <p:cNvPr id="11" name="Straight Connector 10"/>
          <p:cNvCxnSpPr/>
          <p:nvPr userDrawn="1"/>
        </p:nvCxnSpPr>
        <p:spPr bwMode="gray">
          <a:xfrm>
            <a:off x="2237315" y="8942067"/>
            <a:ext cx="0" cy="61997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12" name="Group 11"/>
          <p:cNvGrpSpPr/>
          <p:nvPr userDrawn="1"/>
        </p:nvGrpSpPr>
        <p:grpSpPr bwMode="gray">
          <a:xfrm>
            <a:off x="2371571" y="9007167"/>
            <a:ext cx="2650332" cy="489770"/>
            <a:chOff x="2314576" y="6777024"/>
            <a:chExt cx="2650332" cy="489770"/>
          </a:xfrm>
        </p:grpSpPr>
        <p:sp>
          <p:nvSpPr>
            <p:cNvPr id="14" name="TextBox 13"/>
            <p:cNvSpPr txBox="1"/>
            <p:nvPr userDrawn="1"/>
          </p:nvSpPr>
          <p:spPr bwMode="gray">
            <a:xfrm>
              <a:off x="2314576" y="6777024"/>
              <a:ext cx="2650332" cy="169277"/>
            </a:xfrm>
            <a:prstGeom prst="rect">
              <a:avLst/>
            </a:prstGeom>
            <a:noFill/>
          </p:spPr>
          <p:txBody>
            <a:bodyPr wrap="square" lIns="0" tIns="0" rIns="0" bIns="0" rtlCol="0">
              <a:spAutoFit/>
            </a:bodyPr>
            <a:lstStyle/>
            <a:p>
              <a:pPr>
                <a:spcBef>
                  <a:spcPts val="500"/>
                </a:spcBef>
              </a:pPr>
              <a:r>
                <a:rPr lang="en-US" sz="1100" spc="10" baseline="0" dirty="0" smtClean="0">
                  <a:latin typeface="+mj-lt"/>
                </a:rPr>
                <a:t>Education Advisory Board</a:t>
              </a:r>
            </a:p>
          </p:txBody>
        </p:sp>
        <p:sp>
          <p:nvSpPr>
            <p:cNvPr id="15" name="TextBox 14"/>
            <p:cNvSpPr txBox="1"/>
            <p:nvPr userDrawn="1"/>
          </p:nvSpPr>
          <p:spPr bwMode="gray">
            <a:xfrm>
              <a:off x="2314576" y="6989795"/>
              <a:ext cx="2650332" cy="276999"/>
            </a:xfrm>
            <a:prstGeom prst="rect">
              <a:avLst/>
            </a:prstGeom>
            <a:noFill/>
          </p:spPr>
          <p:txBody>
            <a:bodyPr wrap="square" lIns="0" tIns="0" rIns="0" bIns="0" rtlCol="0">
              <a:spAutoFit/>
            </a:bodyPr>
            <a:lstStyle/>
            <a:p>
              <a:pPr>
                <a:spcBef>
                  <a:spcPts val="0"/>
                </a:spcBef>
              </a:pPr>
              <a:r>
                <a:rPr lang="en-US" sz="900" spc="10" baseline="0" dirty="0" smtClean="0">
                  <a:latin typeface="+mj-lt"/>
                </a:rPr>
                <a:t>2445 M Street NW, Washington DC 20037</a:t>
              </a:r>
            </a:p>
            <a:p>
              <a:pPr>
                <a:spcBef>
                  <a:spcPts val="0"/>
                </a:spcBef>
              </a:pPr>
              <a:r>
                <a:rPr lang="en-US" sz="900" b="1" spc="10" baseline="0" dirty="0" smtClean="0">
                  <a:latin typeface="+mj-lt"/>
                </a:rPr>
                <a:t>P</a:t>
              </a:r>
              <a:r>
                <a:rPr lang="en-US" sz="900" spc="10" baseline="0" dirty="0" smtClean="0">
                  <a:latin typeface="+mj-lt"/>
                </a:rPr>
                <a:t> 202.266.6400   </a:t>
              </a:r>
              <a:r>
                <a:rPr lang="en-US" sz="900" b="1" spc="10" baseline="0" dirty="0" smtClean="0">
                  <a:latin typeface="+mj-lt"/>
                </a:rPr>
                <a:t>F</a:t>
              </a:r>
              <a:r>
                <a:rPr lang="en-US" sz="900" spc="10" baseline="0" dirty="0" smtClean="0">
                  <a:latin typeface="+mj-lt"/>
                </a:rPr>
                <a:t> 202.266.5700</a:t>
              </a:r>
              <a:r>
                <a:rPr lang="en-US" sz="900" kern="1200" spc="10" baseline="0" dirty="0" smtClean="0">
                  <a:solidFill>
                    <a:schemeClr val="tx1"/>
                  </a:solidFill>
                  <a:latin typeface="+mn-lt"/>
                  <a:ea typeface="+mn-ea"/>
                  <a:cs typeface="+mn-cs"/>
                </a:rPr>
                <a:t>   </a:t>
              </a:r>
              <a:r>
                <a:rPr lang="en-US" sz="900" spc="10" baseline="0" dirty="0" smtClean="0">
                  <a:solidFill>
                    <a:schemeClr val="accent6"/>
                  </a:solidFill>
                  <a:latin typeface="+mj-lt"/>
                </a:rPr>
                <a:t>eab.com</a:t>
              </a:r>
            </a:p>
          </p:txBody>
        </p:sp>
        <p:cxnSp>
          <p:nvCxnSpPr>
            <p:cNvPr id="16" name="Straight Connector 15"/>
            <p:cNvCxnSpPr/>
            <p:nvPr userDrawn="1"/>
          </p:nvCxnSpPr>
          <p:spPr bwMode="gray">
            <a:xfrm>
              <a:off x="3167495" y="7155950"/>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bwMode="gray">
            <a:xfrm>
              <a:off x="4084552" y="7155950"/>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9834" y="8945099"/>
            <a:ext cx="1609344" cy="61574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1151105"/>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312314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12"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3" name="Straight Connector 12"/>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30" hasCustomPrompt="1"/>
          </p:nvPr>
        </p:nvSpPr>
        <p:spPr bwMode="gray">
          <a:xfrm>
            <a:off x="2550765" y="13525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1352550"/>
            <a:ext cx="1828544" cy="7705725"/>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6" name="Straight Connector 25"/>
          <p:cNvCxnSpPr/>
          <p:nvPr userDrawn="1"/>
        </p:nvCxnSpPr>
        <p:spPr bwMode="gray">
          <a:xfrm>
            <a:off x="2420006" y="1373960"/>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9"/>
          <p:cNvSpPr>
            <a:spLocks noGrp="1"/>
          </p:cNvSpPr>
          <p:nvPr>
            <p:ph type="body" sz="quarter" idx="26" hasCustomPrompt="1"/>
          </p:nvPr>
        </p:nvSpPr>
        <p:spPr bwMode="gray">
          <a:xfrm>
            <a:off x="50482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19"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20" name="Rectangle 19"/>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TextBox 20"/>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2"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2727551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504824"/>
            <a:ext cx="1916278" cy="8929689"/>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7" name="Text Placeholder 3"/>
          <p:cNvSpPr>
            <a:spLocks noGrp="1"/>
          </p:cNvSpPr>
          <p:nvPr>
            <p:ph type="body" sz="quarter" idx="33" hasCustomPrompt="1"/>
          </p:nvPr>
        </p:nvSpPr>
        <p:spPr bwMode="gray">
          <a:xfrm>
            <a:off x="504825" y="899193"/>
            <a:ext cx="1916322" cy="8535320"/>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4" name="Text Placeholder 19"/>
          <p:cNvSpPr>
            <a:spLocks noGrp="1"/>
          </p:cNvSpPr>
          <p:nvPr>
            <p:ph type="body" sz="quarter" idx="26" hasCustomPrompt="1"/>
          </p:nvPr>
        </p:nvSpPr>
        <p:spPr bwMode="gray">
          <a:xfrm>
            <a:off x="255076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17"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9" name="Rectangle 18"/>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TextBox 19"/>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788204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504824"/>
            <a:ext cx="1916278" cy="8929689"/>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7" name="Text Placeholder 3"/>
          <p:cNvSpPr>
            <a:spLocks noGrp="1"/>
          </p:cNvSpPr>
          <p:nvPr>
            <p:ph type="body" sz="quarter" idx="33" hasCustomPrompt="1"/>
          </p:nvPr>
        </p:nvSpPr>
        <p:spPr bwMode="gray">
          <a:xfrm>
            <a:off x="504825" y="899193"/>
            <a:ext cx="1916322" cy="8535320"/>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7" name="Text Placeholder 21"/>
          <p:cNvSpPr>
            <a:spLocks noGrp="1"/>
          </p:cNvSpPr>
          <p:nvPr>
            <p:ph type="body" sz="quarter" idx="27" hasCustomPrompt="1"/>
          </p:nvPr>
        </p:nvSpPr>
        <p:spPr bwMode="gray">
          <a:xfrm>
            <a:off x="5018805" y="9278556"/>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9" name="Rectangle 18"/>
          <p:cNvSpPr/>
          <p:nvPr userDrawn="1"/>
        </p:nvSpPr>
        <p:spPr bwMode="gray">
          <a:xfrm>
            <a:off x="1304928" y="9621251"/>
            <a:ext cx="6467472"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TextBox 19"/>
          <p:cNvSpPr txBox="1"/>
          <p:nvPr userDrawn="1"/>
        </p:nvSpPr>
        <p:spPr bwMode="gray">
          <a:xfrm>
            <a:off x="4794245" y="9652083"/>
            <a:ext cx="2464599"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6" name="Text Placeholder 19"/>
          <p:cNvSpPr>
            <a:spLocks noGrp="1"/>
          </p:cNvSpPr>
          <p:nvPr>
            <p:ph type="body" sz="quarter" idx="34" hasCustomPrompt="1"/>
          </p:nvPr>
        </p:nvSpPr>
        <p:spPr bwMode="gray">
          <a:xfrm>
            <a:off x="2550765" y="9201612"/>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44501" y="9556675"/>
            <a:ext cx="713232" cy="272888"/>
          </a:xfrm>
          <a:prstGeom prst="rect">
            <a:avLst/>
          </a:prstGeom>
        </p:spPr>
      </p:pic>
    </p:spTree>
    <p:extLst>
      <p:ext uri="{BB962C8B-B14F-4D97-AF65-F5344CB8AC3E}">
        <p14:creationId xmlns:p14="http://schemas.microsoft.com/office/powerpoint/2010/main" val="1352482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1151105"/>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2929188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3" hasCustomPrompt="1"/>
          </p:nvPr>
        </p:nvSpPr>
        <p:spPr bwMode="gray">
          <a:xfrm>
            <a:off x="504825" y="740527"/>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12" name="Text Placeholder 17"/>
          <p:cNvSpPr>
            <a:spLocks noGrp="1"/>
          </p:cNvSpPr>
          <p:nvPr>
            <p:ph type="body" sz="quarter" idx="25" hasCustomPrompt="1"/>
          </p:nvPr>
        </p:nvSpPr>
        <p:spPr bwMode="gray">
          <a:xfrm>
            <a:off x="50482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3" name="Straight Connector 12"/>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30" hasCustomPrompt="1"/>
          </p:nvPr>
        </p:nvSpPr>
        <p:spPr bwMode="gray">
          <a:xfrm>
            <a:off x="2550765" y="13525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1352550"/>
            <a:ext cx="1828544" cy="7705725"/>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3"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26" name="Straight Connector 25"/>
          <p:cNvCxnSpPr/>
          <p:nvPr userDrawn="1"/>
        </p:nvCxnSpPr>
        <p:spPr bwMode="gray">
          <a:xfrm>
            <a:off x="2420006" y="1373960"/>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 name="TextBox 14"/>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6"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3884627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8"/>
          <p:cNvSpPr>
            <a:spLocks noGrp="1"/>
          </p:cNvSpPr>
          <p:nvPr>
            <p:ph type="body" sz="quarter" idx="31" hasCustomPrompt="1"/>
          </p:nvPr>
        </p:nvSpPr>
        <p:spPr bwMode="gray">
          <a:xfrm>
            <a:off x="504828" y="504824"/>
            <a:ext cx="1916278" cy="9001125"/>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7" name="Text Placeholder 3"/>
          <p:cNvSpPr>
            <a:spLocks noGrp="1"/>
          </p:cNvSpPr>
          <p:nvPr>
            <p:ph type="body" sz="quarter" idx="33" hasCustomPrompt="1"/>
          </p:nvPr>
        </p:nvSpPr>
        <p:spPr bwMode="gray">
          <a:xfrm>
            <a:off x="504825" y="899193"/>
            <a:ext cx="1916322" cy="8609932"/>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41881362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740527"/>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1151105"/>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504825"/>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18" name="Straight Connector 17"/>
          <p:cNvCxnSpPr/>
          <p:nvPr userDrawn="1"/>
        </p:nvCxnSpPr>
        <p:spPr bwMode="gray">
          <a:xfrm>
            <a:off x="2550765" y="1077403"/>
            <a:ext cx="471839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8"/>
          <p:cNvSpPr>
            <a:spLocks noGrp="1"/>
          </p:cNvSpPr>
          <p:nvPr>
            <p:ph type="body" sz="quarter" idx="31" hasCustomPrompt="1"/>
          </p:nvPr>
        </p:nvSpPr>
        <p:spPr bwMode="gray">
          <a:xfrm>
            <a:off x="504828" y="504824"/>
            <a:ext cx="1916278" cy="9001125"/>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7" name="Text Placeholder 3"/>
          <p:cNvSpPr>
            <a:spLocks noGrp="1"/>
          </p:cNvSpPr>
          <p:nvPr>
            <p:ph type="body" sz="quarter" idx="33" hasCustomPrompt="1"/>
          </p:nvPr>
        </p:nvSpPr>
        <p:spPr bwMode="gray">
          <a:xfrm>
            <a:off x="504825" y="899193"/>
            <a:ext cx="1916322" cy="8609932"/>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993440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5" name="Text Placeholder 4"/>
          <p:cNvSpPr>
            <a:spLocks noGrp="1"/>
          </p:cNvSpPr>
          <p:nvPr>
            <p:ph type="body" sz="quarter" idx="23" hasCustomPrompt="1"/>
          </p:nvPr>
        </p:nvSpPr>
        <p:spPr bwMode="gray">
          <a:xfrm>
            <a:off x="504825" y="1713972"/>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7" name="Text Placeholder 6"/>
          <p:cNvSpPr>
            <a:spLocks noGrp="1"/>
          </p:cNvSpPr>
          <p:nvPr>
            <p:ph type="body" sz="quarter" idx="24" hasCustomPrompt="1"/>
          </p:nvPr>
        </p:nvSpPr>
        <p:spPr bwMode="gray">
          <a:xfrm>
            <a:off x="504825" y="2104672"/>
            <a:ext cx="676433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8" name="Text Placeholder 17"/>
          <p:cNvSpPr>
            <a:spLocks noGrp="1"/>
          </p:cNvSpPr>
          <p:nvPr>
            <p:ph type="body" sz="quarter" idx="25" hasCustomPrompt="1"/>
          </p:nvPr>
        </p:nvSpPr>
        <p:spPr bwMode="gray">
          <a:xfrm>
            <a:off x="50482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0"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34" name="Straight Connector 33"/>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 name="TextBox 8"/>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31779</a:t>
            </a:r>
            <a:endParaRPr kumimoji="0" lang="en-US" sz="55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1"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Tree>
    <p:extLst>
      <p:ext uri="{BB962C8B-B14F-4D97-AF65-F5344CB8AC3E}">
        <p14:creationId xmlns:p14="http://schemas.microsoft.com/office/powerpoint/2010/main" val="391015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Branded">
    <p:spTree>
      <p:nvGrpSpPr>
        <p:cNvPr id="1" name=""/>
        <p:cNvGrpSpPr/>
        <p:nvPr/>
      </p:nvGrpSpPr>
      <p:grpSpPr>
        <a:xfrm>
          <a:off x="0" y="0"/>
          <a:ext cx="0" cy="0"/>
          <a:chOff x="0" y="0"/>
          <a:chExt cx="0" cy="0"/>
        </a:xfrm>
      </p:grpSpPr>
      <p:sp>
        <p:nvSpPr>
          <p:cNvPr id="10" name="Rectangle 9"/>
          <p:cNvSpPr/>
          <p:nvPr userDrawn="1"/>
        </p:nvSpPr>
        <p:spPr bwMode="gray">
          <a:xfrm>
            <a:off x="0" y="7016046"/>
            <a:ext cx="3054862" cy="3042353"/>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Picture Placeholder 5"/>
          <p:cNvSpPr>
            <a:spLocks noGrp="1"/>
          </p:cNvSpPr>
          <p:nvPr>
            <p:ph type="pic" sz="quarter" idx="15" hasCustomPrompt="1"/>
          </p:nvPr>
        </p:nvSpPr>
        <p:spPr bwMode="gray">
          <a:xfrm>
            <a:off x="3169486" y="7016047"/>
            <a:ext cx="4602914" cy="3042354"/>
          </a:xfrm>
        </p:spPr>
        <p:txBody>
          <a:bodyPr>
            <a:noAutofit/>
          </a:bodyPr>
          <a:lstStyle>
            <a:lvl1pPr marL="0" indent="0" algn="ctr">
              <a:buNone/>
              <a:defRPr sz="1300"/>
            </a:lvl1pPr>
          </a:lstStyle>
          <a:p>
            <a:r>
              <a:rPr lang="en-US" dirty="0" smtClean="0"/>
              <a:t>DO NOT ALTER BOX SHAPE OR PLACEMENT.</a:t>
            </a:r>
            <a:br>
              <a:rPr lang="en-US" dirty="0" smtClean="0"/>
            </a:br>
            <a:r>
              <a:rPr lang="en-US" dirty="0" smtClean="0"/>
              <a:t/>
            </a:r>
            <a:br>
              <a:rPr lang="en-US" dirty="0" smtClean="0"/>
            </a:br>
            <a:r>
              <a:rPr lang="en-US" dirty="0" smtClean="0"/>
              <a:t>Insert Program Specific Imagery Here.</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L:\Public\Share\ABC Templates and Resources\EAB Templates and Resources\EAB Art Icons Logos\Program Art\EAB Branded Portrait - ONLY</a:t>
            </a:r>
          </a:p>
        </p:txBody>
      </p:sp>
      <p:sp>
        <p:nvSpPr>
          <p:cNvPr id="12" name="Text Placeholder 14"/>
          <p:cNvSpPr>
            <a:spLocks noGrp="1"/>
          </p:cNvSpPr>
          <p:nvPr>
            <p:ph type="body" sz="quarter" idx="16" hasCustomPrompt="1"/>
          </p:nvPr>
        </p:nvSpPr>
        <p:spPr bwMode="gray">
          <a:xfrm>
            <a:off x="771154" y="7310157"/>
            <a:ext cx="1969276" cy="553998"/>
          </a:xfrm>
        </p:spPr>
        <p:txBody>
          <a:bodyPr/>
          <a:lstStyle>
            <a:lvl1pPr marL="0" indent="0" algn="r">
              <a:spcBef>
                <a:spcPts val="0"/>
              </a:spcBef>
              <a:buNone/>
              <a:defRPr sz="1800">
                <a:solidFill>
                  <a:schemeClr val="bg1"/>
                </a:solidFill>
              </a:defRPr>
            </a:lvl1pPr>
          </a:lstStyle>
          <a:p>
            <a:pPr lvl="0"/>
            <a:r>
              <a:rPr lang="en-US" dirty="0" smtClean="0"/>
              <a:t>Insert Program Name Here</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715822"/>
            <a:ext cx="1682496" cy="643737"/>
          </a:xfrm>
          <a:prstGeom prst="rect">
            <a:avLst/>
          </a:prstGeom>
        </p:spPr>
      </p:pic>
      <p:sp>
        <p:nvSpPr>
          <p:cNvPr id="16" name="Text Placeholder 3"/>
          <p:cNvSpPr>
            <a:spLocks noGrp="1"/>
          </p:cNvSpPr>
          <p:nvPr>
            <p:ph type="body" sz="quarter" idx="10" hasCustomPrompt="1"/>
          </p:nvPr>
        </p:nvSpPr>
        <p:spPr bwMode="gray">
          <a:xfrm>
            <a:off x="1459601" y="4733798"/>
            <a:ext cx="5120640" cy="215444"/>
          </a:xfrm>
        </p:spPr>
        <p:txBody>
          <a:bodyPr/>
          <a:lstStyle>
            <a:lvl1pPr marL="0" indent="0">
              <a:spcBef>
                <a:spcPts val="0"/>
              </a:spcBef>
              <a:buNone/>
              <a:defRPr sz="1400">
                <a:solidFill>
                  <a:schemeClr val="tx1"/>
                </a:solidFill>
                <a:latin typeface="+mn-lt"/>
                <a:cs typeface="Arial"/>
              </a:defRPr>
            </a:lvl1pPr>
          </a:lstStyle>
          <a:p>
            <a:pPr lvl="0"/>
            <a:r>
              <a:rPr lang="en-US" dirty="0" smtClean="0"/>
              <a:t>Cover Subtitle – Verdana 14pt Regular</a:t>
            </a:r>
            <a:endParaRPr lang="en-US" dirty="0"/>
          </a:p>
        </p:txBody>
      </p:sp>
      <p:sp>
        <p:nvSpPr>
          <p:cNvPr id="18" name="Text Placeholder 7"/>
          <p:cNvSpPr>
            <a:spLocks noGrp="1"/>
          </p:cNvSpPr>
          <p:nvPr>
            <p:ph type="body" sz="quarter" idx="12" hasCustomPrompt="1"/>
          </p:nvPr>
        </p:nvSpPr>
        <p:spPr bwMode="gray">
          <a:xfrm>
            <a:off x="1459601" y="3553855"/>
            <a:ext cx="5120640" cy="948978"/>
          </a:xfrm>
        </p:spPr>
        <p:txBody>
          <a:bodyPr anchor="b" anchorCtr="0"/>
          <a:lstStyle>
            <a:lvl1pPr marL="0" indent="0">
              <a:lnSpc>
                <a:spcPts val="3600"/>
              </a:lnSpc>
              <a:spcBef>
                <a:spcPts val="0"/>
              </a:spcBef>
              <a:buNone/>
              <a:defRPr sz="3000" baseline="0">
                <a:solidFill>
                  <a:schemeClr val="tx1"/>
                </a:solidFill>
                <a:latin typeface="+mj-lt"/>
              </a:defRPr>
            </a:lvl1pPr>
          </a:lstStyle>
          <a:p>
            <a:pPr lvl="0"/>
            <a:r>
              <a:rPr lang="en-US" dirty="0" smtClean="0"/>
              <a:t>Cover Title –</a:t>
            </a:r>
            <a:br>
              <a:rPr lang="en-US" dirty="0" smtClean="0"/>
            </a:br>
            <a:r>
              <a:rPr lang="en-US" dirty="0" smtClean="0"/>
              <a:t>Rockwell 30pt Regular</a:t>
            </a:r>
            <a:endParaRPr lang="en-US" dirty="0"/>
          </a:p>
        </p:txBody>
      </p:sp>
      <p:sp>
        <p:nvSpPr>
          <p:cNvPr id="9" name="Text Placeholder 15"/>
          <p:cNvSpPr>
            <a:spLocks noGrp="1"/>
          </p:cNvSpPr>
          <p:nvPr>
            <p:ph type="body" sz="quarter" idx="18" hasCustomPrompt="1"/>
          </p:nvPr>
        </p:nvSpPr>
        <p:spPr>
          <a:xfrm>
            <a:off x="504825" y="3341913"/>
            <a:ext cx="6764338" cy="2896961"/>
          </a:xfrm>
          <a:solidFill>
            <a:srgbClr val="009900"/>
          </a:solidFill>
        </p:spPr>
        <p:txBody>
          <a:bodyPr lIns="228600" tIns="228600" rIns="228600">
            <a:noAutofit/>
          </a:bodyPr>
          <a:lstStyle>
            <a:lvl1pPr marL="0" indent="0">
              <a:buNone/>
              <a:defRPr sz="1600" baseline="0">
                <a:solidFill>
                  <a:schemeClr val="bg1"/>
                </a:solidFill>
                <a:latin typeface="Arial"/>
                <a:cs typeface="Arial"/>
              </a:defRPr>
            </a:lvl1pPr>
            <a:lvl2pPr marL="112713" indent="0">
              <a:buNone/>
              <a:defRPr sz="1600">
                <a:solidFill>
                  <a:schemeClr val="bg1"/>
                </a:solidFill>
              </a:defRPr>
            </a:lvl2pPr>
            <a:lvl3pPr marL="230187" indent="0">
              <a:buNone/>
              <a:defRPr sz="1600">
                <a:solidFill>
                  <a:schemeClr val="bg1"/>
                </a:solidFill>
              </a:defRPr>
            </a:lvl3pPr>
            <a:lvl4pPr marL="342900" indent="0">
              <a:buNone/>
              <a:defRPr sz="1600">
                <a:solidFill>
                  <a:schemeClr val="bg1"/>
                </a:solidFill>
              </a:defRPr>
            </a:lvl4pPr>
            <a:lvl5pPr marL="458787" indent="0">
              <a:buNone/>
              <a:defRPr sz="1600">
                <a:solidFill>
                  <a:schemeClr val="bg1"/>
                </a:solidFill>
              </a:defRPr>
            </a:lvl5pPr>
          </a:lstStyle>
          <a:p>
            <a:pPr lvl="0"/>
            <a:r>
              <a:rPr lang="en-US" dirty="0" smtClean="0"/>
              <a:t>►► Cover Option ONLY used for Marketing Decks</a:t>
            </a:r>
            <a:br>
              <a:rPr lang="en-US" dirty="0" smtClean="0"/>
            </a:br>
            <a:r>
              <a:rPr lang="en-US" dirty="0" smtClean="0"/>
              <a:t>The program art MUST be changed to align with the specific program in which collateral is created for. This art MUST NOT be used for any other purposes.</a:t>
            </a:r>
            <a:br>
              <a:rPr lang="en-US" dirty="0" smtClean="0"/>
            </a:br>
            <a:r>
              <a:rPr lang="en-US" dirty="0" smtClean="0"/>
              <a:t>To swap images do the following:</a:t>
            </a:r>
            <a:br>
              <a:rPr lang="en-US" dirty="0" smtClean="0"/>
            </a:br>
            <a:r>
              <a:rPr lang="en-US" dirty="0" smtClean="0"/>
              <a:t>1.  Click in the image placeholder box below</a:t>
            </a:r>
            <a:br>
              <a:rPr lang="en-US" dirty="0" smtClean="0"/>
            </a:br>
            <a:r>
              <a:rPr lang="en-US" dirty="0" smtClean="0"/>
              <a:t>2.  Navigate to the URL displayed in the placeholder</a:t>
            </a:r>
            <a:br>
              <a:rPr lang="en-US" dirty="0" smtClean="0"/>
            </a:br>
            <a:r>
              <a:rPr lang="en-US" dirty="0" smtClean="0"/>
              <a:t>3.  Select program art</a:t>
            </a:r>
          </a:p>
        </p:txBody>
      </p:sp>
    </p:spTree>
    <p:extLst>
      <p:ext uri="{BB962C8B-B14F-4D97-AF65-F5344CB8AC3E}">
        <p14:creationId xmlns:p14="http://schemas.microsoft.com/office/powerpoint/2010/main" val="288717655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4" name="Text Placeholder 6"/>
          <p:cNvSpPr>
            <a:spLocks noGrp="1"/>
          </p:cNvSpPr>
          <p:nvPr>
            <p:ph type="body" sz="quarter" idx="30" hasCustomPrompt="1"/>
          </p:nvPr>
        </p:nvSpPr>
        <p:spPr bwMode="gray">
          <a:xfrm>
            <a:off x="2550765" y="2287151"/>
            <a:ext cx="4718398" cy="21501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7" name="Text Placeholder 3"/>
          <p:cNvSpPr>
            <a:spLocks noGrp="1"/>
          </p:cNvSpPr>
          <p:nvPr>
            <p:ph type="body" sz="quarter" idx="31" hasCustomPrompt="1"/>
          </p:nvPr>
        </p:nvSpPr>
        <p:spPr bwMode="gray">
          <a:xfrm>
            <a:off x="504825" y="2287150"/>
            <a:ext cx="1828544" cy="6827191"/>
          </a:xfrm>
        </p:spPr>
        <p:txBody>
          <a:bodyPr>
            <a:noAutofit/>
          </a:bodyPr>
          <a:lstStyle>
            <a:lvl1pPr marL="0" indent="0">
              <a:lnSpc>
                <a:spcPct val="120000"/>
              </a:lnSpc>
              <a:spcBef>
                <a:spcPts val="800"/>
              </a:spcBef>
              <a:buNone/>
              <a:defRPr/>
            </a:lvl1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3" name="Text Placeholder 19"/>
          <p:cNvSpPr>
            <a:spLocks noGrp="1"/>
          </p:cNvSpPr>
          <p:nvPr>
            <p:ph type="body" sz="quarter" idx="26" hasCustomPrompt="1"/>
          </p:nvPr>
        </p:nvSpPr>
        <p:spPr bwMode="gray">
          <a:xfrm>
            <a:off x="50482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cxnSp>
        <p:nvCxnSpPr>
          <p:cNvPr id="26" name="Straight Connector 25"/>
          <p:cNvCxnSpPr/>
          <p:nvPr userDrawn="1"/>
        </p:nvCxnSpPr>
        <p:spPr bwMode="gray">
          <a:xfrm>
            <a:off x="2420006" y="2287102"/>
            <a:ext cx="0" cy="682723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 name="TextBox 14"/>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6"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27" name="Text Placeholder 4"/>
          <p:cNvSpPr>
            <a:spLocks noGrp="1"/>
          </p:cNvSpPr>
          <p:nvPr>
            <p:ph type="body" sz="quarter" idx="32" hasCustomPrompt="1"/>
          </p:nvPr>
        </p:nvSpPr>
        <p:spPr bwMode="gray">
          <a:xfrm>
            <a:off x="504825" y="1713972"/>
            <a:ext cx="676433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 Title Case</a:t>
            </a:r>
            <a:endParaRPr lang="en-US" dirty="0"/>
          </a:p>
        </p:txBody>
      </p:sp>
      <p:sp>
        <p:nvSpPr>
          <p:cNvPr id="29" name="Text Placeholder 17"/>
          <p:cNvSpPr>
            <a:spLocks noGrp="1"/>
          </p:cNvSpPr>
          <p:nvPr>
            <p:ph type="body" sz="quarter" idx="33" hasCustomPrompt="1"/>
          </p:nvPr>
        </p:nvSpPr>
        <p:spPr bwMode="gray">
          <a:xfrm>
            <a:off x="504825" y="1460019"/>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cxnSp>
        <p:nvCxnSpPr>
          <p:cNvPr id="30" name="Straight Connector 2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9"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33975019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1457663"/>
            <a:ext cx="1916278" cy="8049875"/>
          </a:xfrm>
          <a:ln w="12700">
            <a:solidFill>
              <a:schemeClr val="accent3"/>
            </a:solid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1713972"/>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2104672"/>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7" name="Text Placeholder 3"/>
          <p:cNvSpPr>
            <a:spLocks noGrp="1"/>
          </p:cNvSpPr>
          <p:nvPr>
            <p:ph type="body" sz="quarter" idx="33" hasCustomPrompt="1"/>
          </p:nvPr>
        </p:nvSpPr>
        <p:spPr bwMode="gray">
          <a:xfrm>
            <a:off x="504825" y="1853191"/>
            <a:ext cx="1916322" cy="7654347"/>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cxnSp>
        <p:nvCxnSpPr>
          <p:cNvPr id="20" name="Straight Connector 1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8"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23579221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25" name="Text Placeholder 8"/>
          <p:cNvSpPr>
            <a:spLocks noGrp="1"/>
          </p:cNvSpPr>
          <p:nvPr>
            <p:ph type="body" sz="quarter" idx="31" hasCustomPrompt="1"/>
          </p:nvPr>
        </p:nvSpPr>
        <p:spPr bwMode="gray">
          <a:xfrm>
            <a:off x="504828" y="1457663"/>
            <a:ext cx="1916278" cy="8049875"/>
          </a:xfrm>
          <a:solidFill>
            <a:schemeClr val="bg2"/>
          </a:solidFill>
          <a:ln w="12700">
            <a:noFill/>
            <a:miter lim="800000"/>
          </a:ln>
        </p:spPr>
        <p:txBody>
          <a:bodyPr lIns="137160" tIns="137160" rIns="137160">
            <a:noAutofit/>
          </a:bodyPr>
          <a:lstStyle>
            <a:lvl1pPr marL="0" indent="0">
              <a:spcBef>
                <a:spcPts val="0"/>
              </a:spcBef>
              <a:buNone/>
              <a:defRPr sz="1000" b="1"/>
            </a:lvl1pPr>
          </a:lstStyle>
          <a:p>
            <a:pPr lvl="0"/>
            <a:r>
              <a:rPr lang="en-US" dirty="0" smtClean="0"/>
              <a:t>Box Title – Verdana</a:t>
            </a:r>
          </a:p>
        </p:txBody>
      </p:sp>
      <p:sp>
        <p:nvSpPr>
          <p:cNvPr id="23" name="Text Placeholder 19"/>
          <p:cNvSpPr>
            <a:spLocks noGrp="1"/>
          </p:cNvSpPr>
          <p:nvPr>
            <p:ph type="body" sz="quarter" idx="26" hasCustomPrompt="1"/>
          </p:nvPr>
        </p:nvSpPr>
        <p:spPr bwMode="gray">
          <a:xfrm>
            <a:off x="2550765" y="9274483"/>
            <a:ext cx="1925955" cy="230832"/>
          </a:xfrm>
        </p:spPr>
        <p:txBody>
          <a:bodyPr anchor="b" anchorCtr="0"/>
          <a:lstStyle>
            <a:lvl1pPr marL="91440" indent="-91440">
              <a:spcBef>
                <a:spcPts val="1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21"/>
          <p:cNvSpPr>
            <a:spLocks noGrp="1"/>
          </p:cNvSpPr>
          <p:nvPr>
            <p:ph type="body" sz="quarter" idx="27" hasCustomPrompt="1"/>
          </p:nvPr>
        </p:nvSpPr>
        <p:spPr bwMode="gray">
          <a:xfrm>
            <a:off x="5018805" y="9351427"/>
            <a:ext cx="2247900" cy="153888"/>
          </a:xfrm>
        </p:spPr>
        <p:txBody>
          <a:bodyPr anchor="b" anchorCtr="0"/>
          <a:lstStyle>
            <a:lvl1pPr marL="0" indent="0">
              <a:spcBef>
                <a:spcPts val="0"/>
              </a:spcBef>
              <a:buNone/>
              <a:defRPr sz="500"/>
            </a:lvl1pPr>
          </a:lstStyle>
          <a:p>
            <a:pPr lvl="0"/>
            <a:r>
              <a:rPr lang="en-US" dirty="0" smtClean="0"/>
              <a:t>Source: Click to add source. Use a single space after “Source:” and a period at the end of the source. Stretch the box to the left as needed.</a:t>
            </a:r>
          </a:p>
        </p:txBody>
      </p:sp>
      <p:sp>
        <p:nvSpPr>
          <p:cNvPr id="11" name="Text Placeholder 4"/>
          <p:cNvSpPr>
            <a:spLocks noGrp="1"/>
          </p:cNvSpPr>
          <p:nvPr>
            <p:ph type="body" sz="quarter" idx="23" hasCustomPrompt="1"/>
          </p:nvPr>
        </p:nvSpPr>
        <p:spPr bwMode="gray">
          <a:xfrm>
            <a:off x="2550765" y="1713972"/>
            <a:ext cx="4718398"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Page Title – Rockwell 20pt Regular</a:t>
            </a:r>
            <a:endParaRPr lang="en-US" dirty="0"/>
          </a:p>
        </p:txBody>
      </p:sp>
      <p:sp>
        <p:nvSpPr>
          <p:cNvPr id="15" name="Text Placeholder 6"/>
          <p:cNvSpPr>
            <a:spLocks noGrp="1"/>
          </p:cNvSpPr>
          <p:nvPr>
            <p:ph type="body" sz="quarter" idx="24" hasCustomPrompt="1"/>
          </p:nvPr>
        </p:nvSpPr>
        <p:spPr bwMode="gray">
          <a:xfrm>
            <a:off x="2550765" y="2104672"/>
            <a:ext cx="4718398" cy="200055"/>
          </a:xfrm>
        </p:spPr>
        <p:txBody>
          <a:bodyPr/>
          <a:lstStyle>
            <a:lvl1pPr marL="0" indent="0">
              <a:spcBef>
                <a:spcPts val="0"/>
              </a:spcBef>
              <a:buNone/>
              <a:defRPr sz="1300"/>
            </a:lvl1pPr>
          </a:lstStyle>
          <a:p>
            <a:pPr lvl="0"/>
            <a:r>
              <a:rPr lang="en-US" dirty="0" smtClean="0"/>
              <a:t>Page Subtitle – Verdana 13pt Regular, Title Case</a:t>
            </a:r>
            <a:endParaRPr lang="en-US" dirty="0"/>
          </a:p>
        </p:txBody>
      </p:sp>
      <p:sp>
        <p:nvSpPr>
          <p:cNvPr id="16" name="Text Placeholder 17"/>
          <p:cNvSpPr>
            <a:spLocks noGrp="1"/>
          </p:cNvSpPr>
          <p:nvPr>
            <p:ph type="body" sz="quarter" idx="25" hasCustomPrompt="1"/>
          </p:nvPr>
        </p:nvSpPr>
        <p:spPr bwMode="gray">
          <a:xfrm>
            <a:off x="2550765" y="1457663"/>
            <a:ext cx="2778256" cy="123111"/>
          </a:xfrm>
        </p:spPr>
        <p:txBody>
          <a:bodyPr/>
          <a:lstStyle>
            <a:lvl1pPr marL="0" indent="0">
              <a:spcBef>
                <a:spcPts val="0"/>
              </a:spcBef>
              <a:buNone/>
              <a:defRPr sz="800" baseline="0"/>
            </a:lvl1pPr>
          </a:lstStyle>
          <a:p>
            <a:pPr lvl="0"/>
            <a:r>
              <a:rPr lang="en-US" dirty="0" smtClean="0"/>
              <a:t>Top Kicker – Verdana 8pt Regular, Title Case</a:t>
            </a:r>
            <a:endParaRPr lang="en-US" dirty="0"/>
          </a:p>
        </p:txBody>
      </p:sp>
      <p:sp>
        <p:nvSpPr>
          <p:cNvPr id="27" name="Text Placeholder 3"/>
          <p:cNvSpPr>
            <a:spLocks noGrp="1"/>
          </p:cNvSpPr>
          <p:nvPr>
            <p:ph type="body" sz="quarter" idx="33" hasCustomPrompt="1"/>
          </p:nvPr>
        </p:nvSpPr>
        <p:spPr bwMode="gray">
          <a:xfrm>
            <a:off x="504825" y="1853191"/>
            <a:ext cx="1916322" cy="7654347"/>
          </a:xfrm>
        </p:spPr>
        <p:txBody>
          <a:bodyPr lIns="137160" rIns="137160">
            <a:noAutofit/>
          </a:bodyPr>
          <a:lstStyle>
            <a:lvl1pPr marL="0" indent="0">
              <a:lnSpc>
                <a:spcPct val="120000"/>
              </a:lnSpc>
              <a:spcBef>
                <a:spcPts val="800"/>
              </a:spcBef>
              <a:buNone/>
              <a:defRPr/>
            </a:lvl1pPr>
          </a:lstStyle>
          <a:p>
            <a:pPr lvl="0"/>
            <a:r>
              <a:rPr lang="en-US" dirty="0" smtClean="0"/>
              <a:t>Body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0" name="Rectangle 9"/>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TextBox 1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cxnSp>
        <p:nvCxnSpPr>
          <p:cNvPr id="20" name="Straight Connector 19"/>
          <p:cNvCxnSpPr/>
          <p:nvPr userDrawn="1"/>
        </p:nvCxnSpPr>
        <p:spPr bwMode="gray">
          <a:xfrm>
            <a:off x="504032" y="1348092"/>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04825" y="504825"/>
            <a:ext cx="1325880" cy="507293"/>
          </a:xfrm>
          <a:prstGeom prst="rect">
            <a:avLst/>
          </a:prstGeom>
        </p:spPr>
      </p:pic>
      <p:sp>
        <p:nvSpPr>
          <p:cNvPr id="18" name="Text Placeholder 3"/>
          <p:cNvSpPr>
            <a:spLocks noGrp="1"/>
          </p:cNvSpPr>
          <p:nvPr>
            <p:ph type="body" sz="quarter" idx="28" hasCustomPrompt="1"/>
          </p:nvPr>
        </p:nvSpPr>
        <p:spPr bwMode="gray">
          <a:xfrm>
            <a:off x="4543426" y="672550"/>
            <a:ext cx="2725738" cy="171842"/>
          </a:xfrm>
        </p:spPr>
        <p:txBody>
          <a:bodyPr anchor="ctr" anchorCtr="0"/>
          <a:lstStyle>
            <a:lvl1pPr marL="0" indent="0" algn="r">
              <a:spcBef>
                <a:spcPts val="0"/>
              </a:spcBef>
              <a:buNone/>
              <a:defRPr sz="1200" baseline="0">
                <a:solidFill>
                  <a:schemeClr val="accent5"/>
                </a:solidFill>
                <a:latin typeface="+mj-lt"/>
              </a:defRPr>
            </a:lvl1pPr>
          </a:lstStyle>
          <a:p>
            <a:pPr lvl="0"/>
            <a:r>
              <a:rPr lang="en-US" dirty="0" smtClean="0"/>
              <a:t>Insert Program Name Here</a:t>
            </a:r>
            <a:endParaRPr lang="en-US" dirty="0"/>
          </a:p>
        </p:txBody>
      </p:sp>
    </p:spTree>
    <p:extLst>
      <p:ext uri="{BB962C8B-B14F-4D97-AF65-F5344CB8AC3E}">
        <p14:creationId xmlns:p14="http://schemas.microsoft.com/office/powerpoint/2010/main" val="405074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3" name="Rectangle 12"/>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TextBox 2"/>
          <p:cNvSpPr txBox="1"/>
          <p:nvPr userDrawn="1"/>
        </p:nvSpPr>
        <p:spPr bwMode="gray">
          <a:xfrm>
            <a:off x="5617061" y="504825"/>
            <a:ext cx="1645920" cy="8463855"/>
          </a:xfrm>
          <a:prstGeom prst="rect">
            <a:avLst/>
          </a:prstGeom>
          <a:noFill/>
        </p:spPr>
        <p:txBody>
          <a:bodyPr wrap="square" lIns="91440" tIns="0" rIns="0" bIns="0" rtlCol="0">
            <a:spAutoFit/>
          </a:bodyPr>
          <a:lstStyle/>
          <a:p>
            <a:pPr>
              <a:spcBef>
                <a:spcPts val="400"/>
              </a:spcBef>
            </a:pPr>
            <a:r>
              <a:rPr lang="en-US" sz="500" b="1" baseline="0" dirty="0" smtClean="0">
                <a:solidFill>
                  <a:schemeClr val="tx1"/>
                </a:solidFill>
                <a:latin typeface="+mn-lt"/>
                <a:cs typeface="Arial"/>
              </a:rPr>
              <a:t>LEGAL CAVEAT</a:t>
            </a:r>
          </a:p>
          <a:p>
            <a:pPr>
              <a:spcBef>
                <a:spcPts val="400"/>
              </a:spcBef>
            </a:pPr>
            <a:r>
              <a:rPr lang="en-US" sz="500" baseline="0" dirty="0" smtClean="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appropriate for a given member’s situation. Members are advised to consult with appropriate professionals concerning legal, medical, tax, or accounting issues, before implementing any of these tactics. Neither</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500" baseline="0" dirty="0" smtClean="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a:p>
            <a:pPr>
              <a:spcBef>
                <a:spcPts val="1200"/>
              </a:spcBef>
            </a:pPr>
            <a:r>
              <a:rPr lang="en-US" sz="500" b="1" baseline="0" dirty="0" smtClean="0">
                <a:solidFill>
                  <a:schemeClr val="tx1"/>
                </a:solidFill>
                <a:latin typeface="+mn-lt"/>
                <a:cs typeface="Arial"/>
              </a:rPr>
              <a:t>IMPORTANT: Please read the following.</a:t>
            </a:r>
          </a:p>
          <a:p>
            <a:pPr>
              <a:spcBef>
                <a:spcPts val="400"/>
              </a:spcBef>
            </a:pPr>
            <a:r>
              <a:rPr lang="en-US" sz="500" baseline="0" dirty="0" smtClean="0">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500" baseline="0" dirty="0" smtClean="0">
                <a:latin typeface="+mn-lt"/>
                <a:cs typeface="Arial"/>
              </a:rPr>
              <a:t>1. 	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500" baseline="0" dirty="0" smtClean="0">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200"/>
              </a:spcBef>
            </a:pPr>
            <a:r>
              <a:rPr lang="en-US" sz="500" baseline="0" dirty="0" smtClean="0">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200"/>
              </a:spcBef>
            </a:pPr>
            <a:r>
              <a:rPr lang="en-US" sz="500" baseline="0" dirty="0" smtClean="0">
                <a:latin typeface="+mn-lt"/>
                <a:cs typeface="Arial"/>
              </a:rPr>
              <a:t>4.	Each member shall not remove from this Report any confidential markings, copyright notices and other similar indicia herein.</a:t>
            </a:r>
          </a:p>
          <a:p>
            <a:pPr marL="112713" indent="-112713">
              <a:spcBef>
                <a:spcPts val="200"/>
              </a:spcBef>
            </a:pPr>
            <a:r>
              <a:rPr lang="en-US" sz="500" baseline="0" dirty="0" smtClean="0">
                <a:latin typeface="+mn-lt"/>
                <a:cs typeface="Arial"/>
              </a:rPr>
              <a:t>5.	Each member is responsible for any breach of its obligations as stated herein by any of its employees or agents.</a:t>
            </a:r>
          </a:p>
          <a:p>
            <a:pPr marL="112713" indent="-112713">
              <a:spcBef>
                <a:spcPts val="200"/>
              </a:spcBef>
            </a:pPr>
            <a:r>
              <a:rPr lang="en-US" sz="500" baseline="0" dirty="0" smtClean="0">
                <a:latin typeface="+mn-lt"/>
                <a:cs typeface="Arial"/>
              </a:rPr>
              <a:t>6.	If a member is unwilling to abide by any of the foregoing obligations, then such member shall promptly return this Report and all copies thereof to The Advisory Board Company.</a:t>
            </a:r>
            <a:endParaRPr lang="en-US" sz="500" dirty="0" smtClean="0"/>
          </a:p>
        </p:txBody>
      </p:sp>
      <p:cxnSp>
        <p:nvCxnSpPr>
          <p:cNvPr id="37" name="Straight Connector 36"/>
          <p:cNvCxnSpPr/>
          <p:nvPr userDrawn="1"/>
        </p:nvCxnSpPr>
        <p:spPr bwMode="gray">
          <a:xfrm>
            <a:off x="5617061" y="504825"/>
            <a:ext cx="0" cy="8431144"/>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Text Placeholder 4"/>
          <p:cNvSpPr>
            <a:spLocks noGrp="1"/>
          </p:cNvSpPr>
          <p:nvPr>
            <p:ph type="body" sz="quarter" idx="23" hasCustomPrompt="1"/>
          </p:nvPr>
        </p:nvSpPr>
        <p:spPr bwMode="gray">
          <a:xfrm>
            <a:off x="504825" y="740527"/>
            <a:ext cx="4463863" cy="307777"/>
          </a:xfrm>
        </p:spPr>
        <p:txBody>
          <a:bodyPr anchor="b" anchorCtr="0"/>
          <a:lstStyle>
            <a:lvl1pPr marL="0" indent="0">
              <a:spcBef>
                <a:spcPts val="0"/>
              </a:spcBef>
              <a:buNone/>
              <a:defRPr sz="2000" spc="50" baseline="0">
                <a:solidFill>
                  <a:schemeClr val="accent5"/>
                </a:solidFill>
                <a:latin typeface="+mj-lt"/>
              </a:defRPr>
            </a:lvl1pPr>
          </a:lstStyle>
          <a:p>
            <a:pPr lvl="0"/>
            <a:r>
              <a:rPr lang="en-US" dirty="0" smtClean="0"/>
              <a:t>Insert Program Name Here</a:t>
            </a:r>
            <a:endParaRPr lang="en-US" dirty="0"/>
          </a:p>
        </p:txBody>
      </p:sp>
      <p:sp>
        <p:nvSpPr>
          <p:cNvPr id="27" name="Text Placeholder 10"/>
          <p:cNvSpPr>
            <a:spLocks noGrp="1"/>
          </p:cNvSpPr>
          <p:nvPr>
            <p:ph type="body" sz="quarter" idx="43" hasCustomPrompt="1"/>
          </p:nvPr>
        </p:nvSpPr>
        <p:spPr bwMode="gray">
          <a:xfrm>
            <a:off x="1128208" y="1714378"/>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Project Director (click to add desired text)</a:t>
            </a:r>
            <a:endParaRPr lang="en-US" dirty="0"/>
          </a:p>
        </p:txBody>
      </p:sp>
      <p:sp>
        <p:nvSpPr>
          <p:cNvPr id="28" name="Text Placeholder 12"/>
          <p:cNvSpPr>
            <a:spLocks noGrp="1"/>
          </p:cNvSpPr>
          <p:nvPr>
            <p:ph type="body" sz="quarter" idx="44" hasCustomPrompt="1"/>
          </p:nvPr>
        </p:nvSpPr>
        <p:spPr bwMode="gray">
          <a:xfrm>
            <a:off x="1128208" y="1947233"/>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29" name="Text Placeholder 10"/>
          <p:cNvSpPr>
            <a:spLocks noGrp="1"/>
          </p:cNvSpPr>
          <p:nvPr>
            <p:ph type="body" sz="quarter" idx="45" hasCustomPrompt="1"/>
          </p:nvPr>
        </p:nvSpPr>
        <p:spPr bwMode="gray">
          <a:xfrm>
            <a:off x="1128208" y="2367205"/>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Contributing Consultants (click to add desired text)</a:t>
            </a:r>
            <a:endParaRPr lang="en-US" dirty="0"/>
          </a:p>
        </p:txBody>
      </p:sp>
      <p:sp>
        <p:nvSpPr>
          <p:cNvPr id="30" name="Text Placeholder 12"/>
          <p:cNvSpPr>
            <a:spLocks noGrp="1"/>
          </p:cNvSpPr>
          <p:nvPr>
            <p:ph type="body" sz="quarter" idx="46" hasCustomPrompt="1"/>
          </p:nvPr>
        </p:nvSpPr>
        <p:spPr bwMode="gray">
          <a:xfrm>
            <a:off x="1128208" y="2600060"/>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31" name="Text Placeholder 10"/>
          <p:cNvSpPr>
            <a:spLocks noGrp="1"/>
          </p:cNvSpPr>
          <p:nvPr>
            <p:ph type="body" sz="quarter" idx="47" hasCustomPrompt="1"/>
          </p:nvPr>
        </p:nvSpPr>
        <p:spPr bwMode="gray">
          <a:xfrm>
            <a:off x="1128208" y="3027605"/>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Design Consultant (click to add desired text)</a:t>
            </a:r>
            <a:endParaRPr lang="en-US" dirty="0"/>
          </a:p>
        </p:txBody>
      </p:sp>
      <p:sp>
        <p:nvSpPr>
          <p:cNvPr id="32" name="Text Placeholder 12"/>
          <p:cNvSpPr>
            <a:spLocks noGrp="1"/>
          </p:cNvSpPr>
          <p:nvPr>
            <p:ph type="body" sz="quarter" idx="48" hasCustomPrompt="1"/>
          </p:nvPr>
        </p:nvSpPr>
        <p:spPr bwMode="gray">
          <a:xfrm>
            <a:off x="1128208" y="3260460"/>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33" name="Text Placeholder 10"/>
          <p:cNvSpPr>
            <a:spLocks noGrp="1"/>
          </p:cNvSpPr>
          <p:nvPr>
            <p:ph type="body" sz="quarter" idx="49" hasCustomPrompt="1"/>
          </p:nvPr>
        </p:nvSpPr>
        <p:spPr bwMode="gray">
          <a:xfrm>
            <a:off x="1128208" y="3687173"/>
            <a:ext cx="3840480" cy="169277"/>
          </a:xfrm>
        </p:spPr>
        <p:txBody>
          <a:bodyPr/>
          <a:lstStyle>
            <a:lvl1pPr marL="0" indent="0">
              <a:spcBef>
                <a:spcPts val="0"/>
              </a:spcBef>
              <a:buNone/>
              <a:defRPr sz="1100" baseline="0"/>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Executive Director (click to add desired text)</a:t>
            </a:r>
            <a:endParaRPr lang="en-US" dirty="0"/>
          </a:p>
        </p:txBody>
      </p:sp>
      <p:sp>
        <p:nvSpPr>
          <p:cNvPr id="34" name="Text Placeholder 12"/>
          <p:cNvSpPr>
            <a:spLocks noGrp="1"/>
          </p:cNvSpPr>
          <p:nvPr>
            <p:ph type="body" sz="quarter" idx="50" hasCustomPrompt="1"/>
          </p:nvPr>
        </p:nvSpPr>
        <p:spPr bwMode="gray">
          <a:xfrm>
            <a:off x="1128208" y="3920028"/>
            <a:ext cx="3840480" cy="138499"/>
          </a:xfrm>
        </p:spPr>
        <p:txBody>
          <a:bodyPr/>
          <a:lstStyle>
            <a:lvl1pPr marL="0" indent="0">
              <a:spcBef>
                <a:spcPts val="500"/>
              </a:spcBef>
              <a:buNone/>
              <a:defRPr sz="900" baseline="0">
                <a:solidFill>
                  <a:schemeClr val="accent3"/>
                </a:solidFill>
              </a:defRPr>
            </a:lvl1pPr>
          </a:lstStyle>
          <a:p>
            <a:pPr lvl="0"/>
            <a:r>
              <a:rPr lang="en-US" dirty="0" smtClean="0"/>
              <a:t>Add Name(s) Here</a:t>
            </a:r>
          </a:p>
        </p:txBody>
      </p:sp>
      <p:sp>
        <p:nvSpPr>
          <p:cNvPr id="14" name="TextBox 13"/>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 with Subtitle">
    <p:spTree>
      <p:nvGrpSpPr>
        <p:cNvPr id="1" name=""/>
        <p:cNvGrpSpPr/>
        <p:nvPr/>
      </p:nvGrpSpPr>
      <p:grpSpPr>
        <a:xfrm>
          <a:off x="0" y="0"/>
          <a:ext cx="0" cy="0"/>
          <a:chOff x="0" y="0"/>
          <a:chExt cx="0" cy="0"/>
        </a:xfrm>
      </p:grpSpPr>
      <p:sp>
        <p:nvSpPr>
          <p:cNvPr id="9" name="Text Placeholder 24"/>
          <p:cNvSpPr>
            <a:spLocks noGrp="1"/>
          </p:cNvSpPr>
          <p:nvPr>
            <p:ph type="body" sz="quarter" idx="14" hasCustomPrompt="1"/>
          </p:nvPr>
        </p:nvSpPr>
        <p:spPr bwMode="gray">
          <a:xfrm>
            <a:off x="5208595" y="6639192"/>
            <a:ext cx="1277002" cy="203275"/>
          </a:xfrm>
          <a:prstGeom prst="round2SameRect">
            <a:avLst>
              <a:gd name="adj1" fmla="val 0"/>
              <a:gd name="adj2" fmla="val 17756"/>
            </a:avLst>
          </a:prstGeom>
          <a:solidFill>
            <a:schemeClr val="tx2"/>
          </a:solidFill>
        </p:spPr>
        <p:txBody>
          <a:bodyPr wrap="none" lIns="45720" tIns="27432" rIns="45720" bIns="27432">
            <a:spAutoFit/>
          </a:bodyPr>
          <a:lstStyle>
            <a:lvl1pPr marL="0" indent="0" algn="r">
              <a:spcBef>
                <a:spcPts val="0"/>
              </a:spcBef>
              <a:buNone/>
              <a:defRPr cap="all" spc="40" baseline="0">
                <a:solidFill>
                  <a:schemeClr val="bg1"/>
                </a:solidFill>
                <a:latin typeface="+mj-lt"/>
              </a:defRPr>
            </a:lvl1pPr>
          </a:lstStyle>
          <a:p>
            <a:pPr lvl="0"/>
            <a:r>
              <a:rPr lang="en-US" dirty="0" smtClean="0"/>
              <a:t>Insert break type</a:t>
            </a:r>
            <a:endParaRPr lang="en-US" dirty="0"/>
          </a:p>
        </p:txBody>
      </p:sp>
      <p:sp>
        <p:nvSpPr>
          <p:cNvPr id="10" name="Text Placeholder 22"/>
          <p:cNvSpPr>
            <a:spLocks noGrp="1"/>
          </p:cNvSpPr>
          <p:nvPr>
            <p:ph type="body" sz="quarter" idx="13" hasCustomPrompt="1"/>
          </p:nvPr>
        </p:nvSpPr>
        <p:spPr bwMode="gray">
          <a:xfrm>
            <a:off x="6250082" y="6312627"/>
            <a:ext cx="1069881" cy="1384995"/>
          </a:xfrm>
        </p:spPr>
        <p:txBody>
          <a:bodyPr/>
          <a:lstStyle>
            <a:lvl1pPr marL="0" indent="0" algn="r">
              <a:spcBef>
                <a:spcPts val="0"/>
              </a:spcBef>
              <a:buNone/>
              <a:defRPr sz="9000">
                <a:solidFill>
                  <a:schemeClr val="accent1"/>
                </a:solidFill>
                <a:latin typeface="+mj-lt"/>
              </a:defRPr>
            </a:lvl1pPr>
          </a:lstStyle>
          <a:p>
            <a:pPr lvl="0"/>
            <a:r>
              <a:rPr lang="en-US" dirty="0" smtClean="0"/>
              <a:t>#</a:t>
            </a:r>
            <a:endParaRPr lang="en-US" dirty="0"/>
          </a:p>
        </p:txBody>
      </p:sp>
      <p:cxnSp>
        <p:nvCxnSpPr>
          <p:cNvPr id="11" name="Straight Connector 10"/>
          <p:cNvCxnSpPr/>
          <p:nvPr userDrawn="1"/>
        </p:nvCxnSpPr>
        <p:spPr bwMode="gray">
          <a:xfrm>
            <a:off x="1451412" y="6631741"/>
            <a:ext cx="50341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1" name="Text Placeholder 3"/>
          <p:cNvSpPr>
            <a:spLocks noGrp="1"/>
          </p:cNvSpPr>
          <p:nvPr>
            <p:ph type="body" sz="quarter" idx="15" hasCustomPrompt="1"/>
          </p:nvPr>
        </p:nvSpPr>
        <p:spPr bwMode="gray">
          <a:xfrm>
            <a:off x="1451412" y="5517359"/>
            <a:ext cx="5032439" cy="169277"/>
          </a:xfrm>
        </p:spPr>
        <p:txBody>
          <a:bodyPr/>
          <a:lstStyle>
            <a:lvl1pPr marL="0" indent="0">
              <a:spcBef>
                <a:spcPts val="0"/>
              </a:spcBef>
              <a:buNone/>
              <a:defRPr sz="1100">
                <a:latin typeface="+mn-lt"/>
                <a:cs typeface="Arial"/>
              </a:defRPr>
            </a:lvl1pPr>
          </a:lstStyle>
          <a:p>
            <a:pPr lvl="0"/>
            <a:r>
              <a:rPr lang="en-US" dirty="0" smtClean="0"/>
              <a:t>Divider Subtitle – Verdana 11pt Regular</a:t>
            </a:r>
            <a:endParaRPr lang="en-US" dirty="0"/>
          </a:p>
        </p:txBody>
      </p:sp>
      <p:sp>
        <p:nvSpPr>
          <p:cNvPr id="24" name="Text Placeholder 7"/>
          <p:cNvSpPr>
            <a:spLocks noGrp="1"/>
          </p:cNvSpPr>
          <p:nvPr>
            <p:ph type="body" sz="quarter" idx="16" hasCustomPrompt="1"/>
          </p:nvPr>
        </p:nvSpPr>
        <p:spPr bwMode="gray">
          <a:xfrm>
            <a:off x="1451412" y="4304903"/>
            <a:ext cx="5034185" cy="1025922"/>
          </a:xfrm>
        </p:spPr>
        <p:txBody>
          <a:bodyPr anchor="b" anchorCtr="0"/>
          <a:lstStyle>
            <a:lvl1pPr marL="0" indent="0">
              <a:lnSpc>
                <a:spcPts val="4000"/>
              </a:lnSpc>
              <a:spcBef>
                <a:spcPts val="0"/>
              </a:spcBef>
              <a:buNone/>
              <a:defRPr sz="3600" baseline="0">
                <a:latin typeface="+mj-lt"/>
              </a:defRPr>
            </a:lvl1pPr>
          </a:lstStyle>
          <a:p>
            <a:pPr lvl="0"/>
            <a:r>
              <a:rPr lang="en-US" dirty="0" smtClean="0"/>
              <a:t>Divider Title –</a:t>
            </a:r>
            <a:br>
              <a:rPr lang="en-US" dirty="0" smtClean="0"/>
            </a:br>
            <a:r>
              <a:rPr lang="en-US" dirty="0" smtClean="0"/>
              <a:t>Rockwell 36pt Regular</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1412" y="3309301"/>
            <a:ext cx="1234440" cy="472307"/>
          </a:xfrm>
          <a:prstGeom prst="rect">
            <a:avLst/>
          </a:prstGeom>
        </p:spPr>
      </p:pic>
      <p:sp>
        <p:nvSpPr>
          <p:cNvPr id="8" name="Rectangle 7"/>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3" name="TextBox 12"/>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5" name="Text Placeholder 3"/>
          <p:cNvSpPr>
            <a:spLocks noGrp="1"/>
          </p:cNvSpPr>
          <p:nvPr>
            <p:ph type="body" sz="quarter" idx="17" hasCustomPrompt="1"/>
          </p:nvPr>
        </p:nvSpPr>
        <p:spPr>
          <a:xfrm>
            <a:off x="1451412" y="7051159"/>
            <a:ext cx="2384425" cy="543739"/>
          </a:xfrm>
        </p:spPr>
        <p:txBody>
          <a:bodyPr/>
          <a:lstStyle>
            <a:lvl1pPr marL="119063" indent="-119063">
              <a:spcBef>
                <a:spcPts val="500"/>
              </a:spcBef>
              <a:buFont typeface="Arial" panose="020B0604020202020204" pitchFamily="34" charset="0"/>
              <a:buChar char="•"/>
              <a:defRPr/>
            </a:lvl1pPr>
          </a:lstStyle>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p:txBody>
      </p:sp>
    </p:spTree>
    <p:extLst>
      <p:ext uri="{BB962C8B-B14F-4D97-AF65-F5344CB8AC3E}">
        <p14:creationId xmlns:p14="http://schemas.microsoft.com/office/powerpoint/2010/main" val="2857844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 No Subtitle">
    <p:spTree>
      <p:nvGrpSpPr>
        <p:cNvPr id="1" name=""/>
        <p:cNvGrpSpPr/>
        <p:nvPr/>
      </p:nvGrpSpPr>
      <p:grpSpPr>
        <a:xfrm>
          <a:off x="0" y="0"/>
          <a:ext cx="0" cy="0"/>
          <a:chOff x="0" y="0"/>
          <a:chExt cx="0" cy="0"/>
        </a:xfrm>
      </p:grpSpPr>
      <p:sp>
        <p:nvSpPr>
          <p:cNvPr id="9" name="Text Placeholder 24"/>
          <p:cNvSpPr>
            <a:spLocks noGrp="1"/>
          </p:cNvSpPr>
          <p:nvPr>
            <p:ph type="body" sz="quarter" idx="14" hasCustomPrompt="1"/>
          </p:nvPr>
        </p:nvSpPr>
        <p:spPr bwMode="gray">
          <a:xfrm>
            <a:off x="5208595" y="6639192"/>
            <a:ext cx="1277002" cy="203275"/>
          </a:xfrm>
          <a:prstGeom prst="round2SameRect">
            <a:avLst>
              <a:gd name="adj1" fmla="val 0"/>
              <a:gd name="adj2" fmla="val 17756"/>
            </a:avLst>
          </a:prstGeom>
          <a:solidFill>
            <a:schemeClr val="tx2"/>
          </a:solidFill>
        </p:spPr>
        <p:txBody>
          <a:bodyPr wrap="none" lIns="45720" tIns="27432" rIns="45720" bIns="27432">
            <a:spAutoFit/>
          </a:bodyPr>
          <a:lstStyle>
            <a:lvl1pPr marL="0" indent="0" algn="r">
              <a:spcBef>
                <a:spcPts val="0"/>
              </a:spcBef>
              <a:buNone/>
              <a:defRPr cap="all" spc="40" baseline="0">
                <a:solidFill>
                  <a:schemeClr val="bg1"/>
                </a:solidFill>
                <a:latin typeface="+mj-lt"/>
              </a:defRPr>
            </a:lvl1pPr>
          </a:lstStyle>
          <a:p>
            <a:pPr lvl="0"/>
            <a:r>
              <a:rPr lang="en-US" dirty="0" smtClean="0"/>
              <a:t>Insert break type</a:t>
            </a:r>
            <a:endParaRPr lang="en-US" dirty="0"/>
          </a:p>
        </p:txBody>
      </p:sp>
      <p:sp>
        <p:nvSpPr>
          <p:cNvPr id="10" name="Text Placeholder 22"/>
          <p:cNvSpPr>
            <a:spLocks noGrp="1"/>
          </p:cNvSpPr>
          <p:nvPr>
            <p:ph type="body" sz="quarter" idx="13" hasCustomPrompt="1"/>
          </p:nvPr>
        </p:nvSpPr>
        <p:spPr bwMode="gray">
          <a:xfrm>
            <a:off x="6250082" y="6312627"/>
            <a:ext cx="1069881" cy="1384995"/>
          </a:xfrm>
        </p:spPr>
        <p:txBody>
          <a:bodyPr/>
          <a:lstStyle>
            <a:lvl1pPr marL="0" indent="0" algn="r">
              <a:spcBef>
                <a:spcPts val="0"/>
              </a:spcBef>
              <a:buNone/>
              <a:defRPr sz="9000">
                <a:solidFill>
                  <a:schemeClr val="accent1"/>
                </a:solidFill>
                <a:latin typeface="+mj-lt"/>
              </a:defRPr>
            </a:lvl1pPr>
          </a:lstStyle>
          <a:p>
            <a:pPr lvl="0"/>
            <a:r>
              <a:rPr lang="en-US" dirty="0" smtClean="0"/>
              <a:t>#</a:t>
            </a:r>
            <a:endParaRPr lang="en-US" dirty="0"/>
          </a:p>
        </p:txBody>
      </p:sp>
      <p:cxnSp>
        <p:nvCxnSpPr>
          <p:cNvPr id="11" name="Straight Connector 10"/>
          <p:cNvCxnSpPr/>
          <p:nvPr userDrawn="1"/>
        </p:nvCxnSpPr>
        <p:spPr bwMode="gray">
          <a:xfrm>
            <a:off x="1451412" y="6631741"/>
            <a:ext cx="50341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 Placeholder 7"/>
          <p:cNvSpPr>
            <a:spLocks noGrp="1"/>
          </p:cNvSpPr>
          <p:nvPr>
            <p:ph type="body" sz="quarter" idx="16" hasCustomPrompt="1"/>
          </p:nvPr>
        </p:nvSpPr>
        <p:spPr bwMode="gray">
          <a:xfrm>
            <a:off x="1451412" y="4737179"/>
            <a:ext cx="5034185" cy="1025922"/>
          </a:xfrm>
        </p:spPr>
        <p:txBody>
          <a:bodyPr anchor="ctr" anchorCtr="0"/>
          <a:lstStyle>
            <a:lvl1pPr marL="0" indent="0">
              <a:lnSpc>
                <a:spcPts val="4000"/>
              </a:lnSpc>
              <a:spcBef>
                <a:spcPts val="0"/>
              </a:spcBef>
              <a:buNone/>
              <a:defRPr sz="3600" baseline="0">
                <a:latin typeface="+mj-lt"/>
              </a:defRPr>
            </a:lvl1pPr>
          </a:lstStyle>
          <a:p>
            <a:pPr lvl="0"/>
            <a:r>
              <a:rPr lang="en-US" dirty="0" smtClean="0"/>
              <a:t>Divider Title –</a:t>
            </a:r>
            <a:br>
              <a:rPr lang="en-US" dirty="0" smtClean="0"/>
            </a:br>
            <a:r>
              <a:rPr lang="en-US" dirty="0" smtClean="0"/>
              <a:t>Rockwell 36pt Regular</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1412" y="3309301"/>
            <a:ext cx="1234440" cy="472307"/>
          </a:xfrm>
          <a:prstGeom prst="rect">
            <a:avLst/>
          </a:prstGeom>
        </p:spPr>
      </p:pic>
      <p:sp>
        <p:nvSpPr>
          <p:cNvPr id="7" name="Rectangle 6"/>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1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
        <p:nvSpPr>
          <p:cNvPr id="14" name="Text Placeholder 3"/>
          <p:cNvSpPr>
            <a:spLocks noGrp="1"/>
          </p:cNvSpPr>
          <p:nvPr>
            <p:ph type="body" sz="quarter" idx="17" hasCustomPrompt="1"/>
          </p:nvPr>
        </p:nvSpPr>
        <p:spPr>
          <a:xfrm>
            <a:off x="1451412" y="7051159"/>
            <a:ext cx="2384425" cy="543739"/>
          </a:xfrm>
        </p:spPr>
        <p:txBody>
          <a:bodyPr/>
          <a:lstStyle>
            <a:lvl1pPr marL="119063" indent="-119063">
              <a:spcBef>
                <a:spcPts val="500"/>
              </a:spcBef>
              <a:buFont typeface="Arial" panose="020B0604020202020204" pitchFamily="34" charset="0"/>
              <a:buChar char="•"/>
              <a:defRPr/>
            </a:lvl1pPr>
          </a:lstStyle>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a:p>
            <a:pPr marL="119063" indent="-119063">
              <a:spcBef>
                <a:spcPts val="500"/>
              </a:spcBef>
              <a:buFont typeface="Arial" panose="020B0604020202020204" pitchFamily="34" charset="0"/>
              <a:buChar char="•"/>
            </a:pPr>
            <a:r>
              <a:rPr lang="en-US" sz="900" dirty="0" smtClean="0"/>
              <a:t>Divider Bullet Placement (if needed)</a:t>
            </a:r>
          </a:p>
        </p:txBody>
      </p:sp>
    </p:spTree>
    <p:extLst>
      <p:ext uri="{BB962C8B-B14F-4D97-AF65-F5344CB8AC3E}">
        <p14:creationId xmlns:p14="http://schemas.microsoft.com/office/powerpoint/2010/main" val="1712151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3">
    <p:spTree>
      <p:nvGrpSpPr>
        <p:cNvPr id="1" name=""/>
        <p:cNvGrpSpPr/>
        <p:nvPr/>
      </p:nvGrpSpPr>
      <p:grpSpPr>
        <a:xfrm>
          <a:off x="0" y="0"/>
          <a:ext cx="0" cy="0"/>
          <a:chOff x="0" y="0"/>
          <a:chExt cx="0" cy="0"/>
        </a:xfrm>
      </p:grpSpPr>
      <p:grpSp>
        <p:nvGrpSpPr>
          <p:cNvPr id="8" name="Group 7"/>
          <p:cNvGrpSpPr/>
          <p:nvPr userDrawn="1"/>
        </p:nvGrpSpPr>
        <p:grpSpPr bwMode="gray">
          <a:xfrm>
            <a:off x="2056212" y="4250816"/>
            <a:ext cx="264475" cy="276999"/>
            <a:chOff x="865779" y="1438837"/>
            <a:chExt cx="264475" cy="276999"/>
          </a:xfrm>
        </p:grpSpPr>
        <p:sp>
          <p:nvSpPr>
            <p:cNvPr id="12" name="Oval 11"/>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3"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14" name="Group 13"/>
          <p:cNvGrpSpPr/>
          <p:nvPr userDrawn="1"/>
        </p:nvGrpSpPr>
        <p:grpSpPr bwMode="gray">
          <a:xfrm>
            <a:off x="2056212" y="4882532"/>
            <a:ext cx="264475" cy="276999"/>
            <a:chOff x="865779" y="1949020"/>
            <a:chExt cx="264475" cy="276999"/>
          </a:xfrm>
        </p:grpSpPr>
        <p:sp>
          <p:nvSpPr>
            <p:cNvPr id="15" name="Oval 14"/>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17" name="Group 16"/>
          <p:cNvGrpSpPr/>
          <p:nvPr userDrawn="1"/>
        </p:nvGrpSpPr>
        <p:grpSpPr bwMode="gray">
          <a:xfrm>
            <a:off x="2056212" y="5514248"/>
            <a:ext cx="264475" cy="276999"/>
            <a:chOff x="865779" y="2421079"/>
            <a:chExt cx="264475" cy="276999"/>
          </a:xfrm>
        </p:grpSpPr>
        <p:sp>
          <p:nvSpPr>
            <p:cNvPr id="18" name="Oval 17"/>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0"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cxnSp>
        <p:nvCxnSpPr>
          <p:cNvPr id="22" name="Straight Connector 21"/>
          <p:cNvCxnSpPr/>
          <p:nvPr userDrawn="1"/>
        </p:nvCxnSpPr>
        <p:spPr bwMode="gray">
          <a:xfrm>
            <a:off x="2056212" y="6322660"/>
            <a:ext cx="5212951"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3" name="Text Placeholder 4"/>
          <p:cNvSpPr>
            <a:spLocks noGrp="1"/>
          </p:cNvSpPr>
          <p:nvPr>
            <p:ph type="body" sz="quarter" idx="12" hasCustomPrompt="1"/>
          </p:nvPr>
        </p:nvSpPr>
        <p:spPr bwMode="gray">
          <a:xfrm>
            <a:off x="2547672" y="4281593"/>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25" name="Text Placeholder 35"/>
          <p:cNvSpPr>
            <a:spLocks noGrp="1"/>
          </p:cNvSpPr>
          <p:nvPr>
            <p:ph type="body" sz="quarter" idx="13" hasCustomPrompt="1"/>
          </p:nvPr>
        </p:nvSpPr>
        <p:spPr bwMode="gray">
          <a:xfrm>
            <a:off x="2547672" y="4951782"/>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26" name="Text Placeholder 37"/>
          <p:cNvSpPr>
            <a:spLocks noGrp="1"/>
          </p:cNvSpPr>
          <p:nvPr>
            <p:ph type="body" sz="quarter" idx="14" hasCustomPrompt="1"/>
          </p:nvPr>
        </p:nvSpPr>
        <p:spPr bwMode="gray">
          <a:xfrm>
            <a:off x="2547672" y="5583498"/>
            <a:ext cx="4114800" cy="138499"/>
          </a:xfrm>
        </p:spPr>
        <p:txBody>
          <a:bodyPr anchor="ctr" anchorCtr="0"/>
          <a:lstStyle>
            <a:lvl1pPr marL="0" indent="0">
              <a:spcBef>
                <a:spcPts val="0"/>
              </a:spcBef>
              <a:buNone/>
              <a:defRPr/>
            </a:lvl1pPr>
          </a:lstStyle>
          <a:p>
            <a:pPr lvl="0"/>
            <a:r>
              <a:rPr lang="en-US" dirty="0" smtClean="0"/>
              <a:t>Section Title – Verdana 9pt, Title Case</a:t>
            </a:r>
          </a:p>
        </p:txBody>
      </p:sp>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sp>
        <p:nvSpPr>
          <p:cNvPr id="19" name="Rectangle 18"/>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TextBox 20"/>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825880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4">
    <p:spTree>
      <p:nvGrpSpPr>
        <p:cNvPr id="1" name=""/>
        <p:cNvGrpSpPr/>
        <p:nvPr/>
      </p:nvGrpSpPr>
      <p:grpSpPr>
        <a:xfrm>
          <a:off x="0" y="0"/>
          <a:ext cx="0" cy="0"/>
          <a:chOff x="0" y="0"/>
          <a:chExt cx="0" cy="0"/>
        </a:xfrm>
      </p:grpSpPr>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grpSp>
        <p:nvGrpSpPr>
          <p:cNvPr id="43" name="Group 42"/>
          <p:cNvGrpSpPr/>
          <p:nvPr userDrawn="1"/>
        </p:nvGrpSpPr>
        <p:grpSpPr bwMode="gray">
          <a:xfrm>
            <a:off x="2056211" y="5835754"/>
            <a:ext cx="264475" cy="276999"/>
            <a:chOff x="865779" y="2896663"/>
            <a:chExt cx="264475" cy="276999"/>
          </a:xfrm>
        </p:grpSpPr>
        <p:sp>
          <p:nvSpPr>
            <p:cNvPr id="44" name="Oval 43"/>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5"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46" name="Straight Connector 45"/>
          <p:cNvCxnSpPr/>
          <p:nvPr userDrawn="1"/>
        </p:nvCxnSpPr>
        <p:spPr bwMode="gray">
          <a:xfrm>
            <a:off x="2056211" y="6647822"/>
            <a:ext cx="5212952"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47" name="Group 46"/>
          <p:cNvGrpSpPr/>
          <p:nvPr userDrawn="1"/>
        </p:nvGrpSpPr>
        <p:grpSpPr bwMode="gray">
          <a:xfrm>
            <a:off x="2056211" y="3934343"/>
            <a:ext cx="264475" cy="276999"/>
            <a:chOff x="865779" y="1438837"/>
            <a:chExt cx="264475" cy="276999"/>
          </a:xfrm>
        </p:grpSpPr>
        <p:sp>
          <p:nvSpPr>
            <p:cNvPr id="48" name="Oval 47"/>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9"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50" name="Group 49"/>
          <p:cNvGrpSpPr/>
          <p:nvPr userDrawn="1"/>
        </p:nvGrpSpPr>
        <p:grpSpPr bwMode="gray">
          <a:xfrm>
            <a:off x="2056211" y="4568147"/>
            <a:ext cx="264475" cy="276999"/>
            <a:chOff x="865779" y="1949020"/>
            <a:chExt cx="264475" cy="276999"/>
          </a:xfrm>
        </p:grpSpPr>
        <p:sp>
          <p:nvSpPr>
            <p:cNvPr id="51" name="Oval 50"/>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2"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53" name="Group 52"/>
          <p:cNvGrpSpPr/>
          <p:nvPr userDrawn="1"/>
        </p:nvGrpSpPr>
        <p:grpSpPr bwMode="gray">
          <a:xfrm>
            <a:off x="2056211" y="5201951"/>
            <a:ext cx="264475" cy="276999"/>
            <a:chOff x="865779" y="2421079"/>
            <a:chExt cx="264475" cy="276999"/>
          </a:xfrm>
        </p:grpSpPr>
        <p:sp>
          <p:nvSpPr>
            <p:cNvPr id="54" name="Oval 53"/>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5"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56" name="Text Placeholder 4"/>
          <p:cNvSpPr>
            <a:spLocks noGrp="1"/>
          </p:cNvSpPr>
          <p:nvPr>
            <p:ph type="body" sz="quarter" idx="15" hasCustomPrompt="1"/>
          </p:nvPr>
        </p:nvSpPr>
        <p:spPr bwMode="gray">
          <a:xfrm>
            <a:off x="2547671" y="3965120"/>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57" name="Text Placeholder 35"/>
          <p:cNvSpPr>
            <a:spLocks noGrp="1"/>
          </p:cNvSpPr>
          <p:nvPr>
            <p:ph type="body" sz="quarter" idx="16" hasCustomPrompt="1"/>
          </p:nvPr>
        </p:nvSpPr>
        <p:spPr bwMode="gray">
          <a:xfrm>
            <a:off x="2547671" y="4637397"/>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58" name="Text Placeholder 37"/>
          <p:cNvSpPr>
            <a:spLocks noGrp="1"/>
          </p:cNvSpPr>
          <p:nvPr>
            <p:ph type="body" sz="quarter" idx="17" hasCustomPrompt="1"/>
          </p:nvPr>
        </p:nvSpPr>
        <p:spPr bwMode="gray">
          <a:xfrm>
            <a:off x="2547671" y="5271201"/>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59" name="Text Placeholder 4"/>
          <p:cNvSpPr>
            <a:spLocks noGrp="1"/>
          </p:cNvSpPr>
          <p:nvPr>
            <p:ph type="body" sz="quarter" idx="18" hasCustomPrompt="1"/>
          </p:nvPr>
        </p:nvSpPr>
        <p:spPr bwMode="gray">
          <a:xfrm>
            <a:off x="2547671" y="5905004"/>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21" name="Rectangle 20"/>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TextBox 21"/>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23"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105584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oad Map 5">
    <p:spTree>
      <p:nvGrpSpPr>
        <p:cNvPr id="1" name=""/>
        <p:cNvGrpSpPr/>
        <p:nvPr/>
      </p:nvGrpSpPr>
      <p:grpSpPr>
        <a:xfrm>
          <a:off x="0" y="0"/>
          <a:ext cx="0" cy="0"/>
          <a:chOff x="0" y="0"/>
          <a:chExt cx="0" cy="0"/>
        </a:xfrm>
      </p:grpSpPr>
      <p:cxnSp>
        <p:nvCxnSpPr>
          <p:cNvPr id="28" name="Straight Connector 27"/>
          <p:cNvCxnSpPr/>
          <p:nvPr userDrawn="1"/>
        </p:nvCxnSpPr>
        <p:spPr bwMode="gray">
          <a:xfrm>
            <a:off x="504032" y="1077403"/>
            <a:ext cx="6765131"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9" name="Text Placeholder 4"/>
          <p:cNvSpPr txBox="1">
            <a:spLocks/>
          </p:cNvSpPr>
          <p:nvPr userDrawn="1"/>
        </p:nvSpPr>
        <p:spPr bwMode="gray">
          <a:xfrm>
            <a:off x="504825" y="740527"/>
            <a:ext cx="6764338" cy="307777"/>
          </a:xfrm>
          <a:prstGeom prst="rect">
            <a:avLst/>
          </a:prstGeom>
        </p:spPr>
        <p:txBody>
          <a:bodyPr lIns="0" tIns="0" rIns="0" bIns="0" anchor="b" anchorCtr="0">
            <a:spAutoFit/>
          </a:bodyPr>
          <a:lstStyle>
            <a:lvl1pPr marL="0" indent="0" algn="l" defTabSz="1018879" rtl="0" eaLnBrk="1" latinLnBrk="0" hangingPunct="1">
              <a:spcBef>
                <a:spcPts val="0"/>
              </a:spcBef>
              <a:buClr>
                <a:schemeClr val="tx1"/>
              </a:buClr>
              <a:buFont typeface="Arial" pitchFamily="34" charset="0"/>
              <a:buNone/>
              <a:defRPr sz="2000" kern="1200" spc="50" baseline="0">
                <a:solidFill>
                  <a:schemeClr val="accent5"/>
                </a:solidFill>
                <a:latin typeface="+mj-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a:lstStyle>
          <a:p>
            <a:r>
              <a:rPr lang="en-US" dirty="0" smtClean="0"/>
              <a:t>Road Map for Discussion</a:t>
            </a:r>
            <a:endParaRPr lang="en-US" dirty="0"/>
          </a:p>
        </p:txBody>
      </p:sp>
      <p:grpSp>
        <p:nvGrpSpPr>
          <p:cNvPr id="24" name="Group 23"/>
          <p:cNvGrpSpPr/>
          <p:nvPr userDrawn="1"/>
        </p:nvGrpSpPr>
        <p:grpSpPr bwMode="gray">
          <a:xfrm>
            <a:off x="2056211" y="5518865"/>
            <a:ext cx="264475" cy="276999"/>
            <a:chOff x="865779" y="2896663"/>
            <a:chExt cx="264475" cy="276999"/>
          </a:xfrm>
        </p:grpSpPr>
        <p:sp>
          <p:nvSpPr>
            <p:cNvPr id="25" name="Oval 2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27" name="Straight Connector 26"/>
          <p:cNvCxnSpPr/>
          <p:nvPr userDrawn="1"/>
        </p:nvCxnSpPr>
        <p:spPr bwMode="gray">
          <a:xfrm>
            <a:off x="2056211" y="6964736"/>
            <a:ext cx="5212952"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nvGrpSpPr>
          <p:cNvPr id="30" name="Group 29"/>
          <p:cNvGrpSpPr/>
          <p:nvPr userDrawn="1"/>
        </p:nvGrpSpPr>
        <p:grpSpPr bwMode="gray">
          <a:xfrm>
            <a:off x="2056211" y="3617454"/>
            <a:ext cx="264475" cy="276999"/>
            <a:chOff x="865779" y="1438837"/>
            <a:chExt cx="264475" cy="276999"/>
          </a:xfrm>
        </p:grpSpPr>
        <p:sp>
          <p:nvSpPr>
            <p:cNvPr id="31" name="Oval 30"/>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3" name="Group 32"/>
          <p:cNvGrpSpPr/>
          <p:nvPr userDrawn="1"/>
        </p:nvGrpSpPr>
        <p:grpSpPr bwMode="gray">
          <a:xfrm>
            <a:off x="2056211" y="4251258"/>
            <a:ext cx="264475" cy="276999"/>
            <a:chOff x="865779" y="1949020"/>
            <a:chExt cx="264475" cy="276999"/>
          </a:xfrm>
        </p:grpSpPr>
        <p:sp>
          <p:nvSpPr>
            <p:cNvPr id="34" name="Oval 33"/>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6" name="Group 35"/>
          <p:cNvGrpSpPr/>
          <p:nvPr userDrawn="1"/>
        </p:nvGrpSpPr>
        <p:grpSpPr bwMode="gray">
          <a:xfrm>
            <a:off x="2056211" y="4885062"/>
            <a:ext cx="264475" cy="276999"/>
            <a:chOff x="865779" y="2421079"/>
            <a:chExt cx="264475" cy="276999"/>
          </a:xfrm>
        </p:grpSpPr>
        <p:sp>
          <p:nvSpPr>
            <p:cNvPr id="37" name="Oval 36"/>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8"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39" name="Text Placeholder 4"/>
          <p:cNvSpPr>
            <a:spLocks noGrp="1"/>
          </p:cNvSpPr>
          <p:nvPr>
            <p:ph type="body" sz="quarter" idx="12" hasCustomPrompt="1"/>
          </p:nvPr>
        </p:nvSpPr>
        <p:spPr bwMode="gray">
          <a:xfrm>
            <a:off x="2547671" y="3648231"/>
            <a:ext cx="4114800" cy="215444"/>
          </a:xfrm>
        </p:spPr>
        <p:txBody>
          <a:bodyPr anchor="ctr" anchorCtr="0"/>
          <a:lstStyle>
            <a:lvl1pPr marL="0" indent="0">
              <a:spcBef>
                <a:spcPts val="0"/>
              </a:spcBef>
              <a:buNone/>
              <a:defRPr sz="1400">
                <a:latin typeface="+mj-lt"/>
              </a:defRPr>
            </a:lvl1pPr>
          </a:lstStyle>
          <a:p>
            <a:pPr lvl="0"/>
            <a:r>
              <a:rPr lang="en-US" dirty="0" smtClean="0"/>
              <a:t>Section Title – Rockwell 14pt, Title Case</a:t>
            </a:r>
            <a:endParaRPr lang="en-US" dirty="0"/>
          </a:p>
        </p:txBody>
      </p:sp>
      <p:sp>
        <p:nvSpPr>
          <p:cNvPr id="40" name="Text Placeholder 35"/>
          <p:cNvSpPr>
            <a:spLocks noGrp="1"/>
          </p:cNvSpPr>
          <p:nvPr>
            <p:ph type="body" sz="quarter" idx="13" hasCustomPrompt="1"/>
          </p:nvPr>
        </p:nvSpPr>
        <p:spPr bwMode="gray">
          <a:xfrm>
            <a:off x="2547671" y="4320508"/>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1" name="Text Placeholder 37"/>
          <p:cNvSpPr>
            <a:spLocks noGrp="1"/>
          </p:cNvSpPr>
          <p:nvPr>
            <p:ph type="body" sz="quarter" idx="14" hasCustomPrompt="1"/>
          </p:nvPr>
        </p:nvSpPr>
        <p:spPr bwMode="gray">
          <a:xfrm>
            <a:off x="2547671" y="4954312"/>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2" name="Text Placeholder 4"/>
          <p:cNvSpPr>
            <a:spLocks noGrp="1"/>
          </p:cNvSpPr>
          <p:nvPr>
            <p:ph type="body" sz="quarter" idx="15" hasCustomPrompt="1"/>
          </p:nvPr>
        </p:nvSpPr>
        <p:spPr bwMode="gray">
          <a:xfrm>
            <a:off x="2547671" y="5588115"/>
            <a:ext cx="4114800" cy="138499"/>
          </a:xfrm>
        </p:spPr>
        <p:txBody>
          <a:bodyPr anchor="ctr" anchorCtr="0"/>
          <a:lstStyle>
            <a:lvl1pPr marL="0" indent="0">
              <a:spcBef>
                <a:spcPts val="0"/>
              </a:spcBef>
              <a:buNone/>
              <a:defRPr/>
            </a:lvl1pPr>
          </a:lstStyle>
          <a:p>
            <a:pPr lvl="0"/>
            <a:r>
              <a:rPr lang="en-US" dirty="0" smtClean="0"/>
              <a:t>Section Title – Verdana 9pt, Title Case</a:t>
            </a:r>
          </a:p>
        </p:txBody>
      </p:sp>
      <p:grpSp>
        <p:nvGrpSpPr>
          <p:cNvPr id="60" name="Group 59"/>
          <p:cNvGrpSpPr/>
          <p:nvPr userDrawn="1"/>
        </p:nvGrpSpPr>
        <p:grpSpPr bwMode="gray">
          <a:xfrm>
            <a:off x="2056211" y="6146407"/>
            <a:ext cx="264475" cy="276999"/>
            <a:chOff x="865779" y="2896663"/>
            <a:chExt cx="264475" cy="276999"/>
          </a:xfrm>
        </p:grpSpPr>
        <p:sp>
          <p:nvSpPr>
            <p:cNvPr id="61" name="Oval 60"/>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62"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63" name="Text Placeholder 6"/>
          <p:cNvSpPr>
            <a:spLocks noGrp="1"/>
          </p:cNvSpPr>
          <p:nvPr>
            <p:ph type="body" sz="quarter" idx="16" hasCustomPrompt="1"/>
          </p:nvPr>
        </p:nvSpPr>
        <p:spPr bwMode="gray">
          <a:xfrm>
            <a:off x="2547671" y="6215657"/>
            <a:ext cx="4114800" cy="138499"/>
          </a:xfrm>
        </p:spPr>
        <p:txBody>
          <a:bodyPr anchor="ctr" anchorCtr="0"/>
          <a:lstStyle>
            <a:lvl1pPr marL="0" indent="0">
              <a:spcBef>
                <a:spcPts val="0"/>
              </a:spcBef>
              <a:buNone/>
              <a:defRPr/>
            </a:lvl1pPr>
          </a:lstStyle>
          <a:p>
            <a:pPr lvl="0"/>
            <a:r>
              <a:rPr lang="en-US" dirty="0" smtClean="0"/>
              <a:t>Section Title – Verdana 9pt, Title Case</a:t>
            </a:r>
          </a:p>
        </p:txBody>
      </p:sp>
      <p:sp>
        <p:nvSpPr>
          <p:cNvPr id="43" name="Rectangle 42"/>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 name="TextBox 43"/>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a:t>
            </a:r>
          </a:p>
        </p:txBody>
      </p:sp>
      <p:sp>
        <p:nvSpPr>
          <p:cNvPr id="45"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extLst>
      <p:ext uri="{BB962C8B-B14F-4D97-AF65-F5344CB8AC3E}">
        <p14:creationId xmlns:p14="http://schemas.microsoft.com/office/powerpoint/2010/main" val="296219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age">
    <p:bg>
      <p:bgRef idx="1001">
        <a:schemeClr val="bg1"/>
      </p:bgRef>
    </p:bg>
    <p:spTree>
      <p:nvGrpSpPr>
        <p:cNvPr id="1" name=""/>
        <p:cNvGrpSpPr/>
        <p:nvPr/>
      </p:nvGrpSpPr>
      <p:grpSpPr>
        <a:xfrm>
          <a:off x="0" y="0"/>
          <a:ext cx="0" cy="0"/>
          <a:chOff x="0" y="0"/>
          <a:chExt cx="0" cy="0"/>
        </a:xfrm>
      </p:grpSpPr>
      <p:sp>
        <p:nvSpPr>
          <p:cNvPr id="2" name="Rectangle 1"/>
          <p:cNvSpPr/>
          <p:nvPr userDrawn="1"/>
        </p:nvSpPr>
        <p:spPr bwMode="gray">
          <a:xfrm>
            <a:off x="504825" y="9621251"/>
            <a:ext cx="7267575"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TextBox 2"/>
          <p:cNvSpPr txBox="1"/>
          <p:nvPr userDrawn="1"/>
        </p:nvSpPr>
        <p:spPr bwMode="gray">
          <a:xfrm>
            <a:off x="540538" y="9652084"/>
            <a:ext cx="2464599"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1">
                    <a:lumMod val="50000"/>
                  </a:schemeClr>
                </a:solidFill>
                <a:effectLst/>
                <a:uLnTx/>
                <a:uFillTx/>
                <a:latin typeface="+mn-lt"/>
                <a:ea typeface="+mn-ea"/>
                <a:cs typeface="+mn-cs"/>
              </a:rPr>
              <a:t>©2015 The Advisory Board Company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a:t>
            </a:r>
            <a:r>
              <a:rPr kumimoji="0" lang="en-US" sz="550" b="1" i="0" u="none" strike="noStrike" kern="1200" cap="none" spc="0" normalizeH="0" baseline="0" noProof="0" dirty="0" smtClean="0">
                <a:ln>
                  <a:noFill/>
                </a:ln>
                <a:solidFill>
                  <a:schemeClr val="tx1"/>
                </a:solidFill>
                <a:effectLst/>
                <a:uLnTx/>
                <a:uFillTx/>
                <a:latin typeface="+mn-lt"/>
                <a:ea typeface="+mn-ea"/>
                <a:cs typeface="+mn-cs"/>
              </a:rPr>
              <a:t>eab.com </a:t>
            </a:r>
            <a:r>
              <a:rPr kumimoji="0" lang="en-US" sz="550" b="0" i="0" u="none" strike="noStrike" kern="1200" cap="none" spc="0" normalizeH="0" baseline="0" noProof="0" dirty="0" smtClean="0">
                <a:ln>
                  <a:noFill/>
                </a:ln>
                <a:solidFill>
                  <a:schemeClr val="accent1">
                    <a:lumMod val="50000"/>
                  </a:schemeClr>
                </a:solidFill>
                <a:effectLst/>
                <a:uLnTx/>
                <a:uFillTx/>
                <a:latin typeface="Arial"/>
                <a:ea typeface="+mn-ea"/>
                <a:cs typeface="Arial"/>
              </a:rPr>
              <a:t>• 31779</a:t>
            </a:r>
            <a:endParaRPr kumimoji="0" lang="en-US" sz="550" b="1"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theme" Target="../theme/theme2.xml"/><Relationship Id="rId4"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theme" Target="../theme/theme3.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theme" Target="../theme/theme4.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747" r:id="rId2"/>
    <p:sldLayoutId id="2147483684" r:id="rId3"/>
    <p:sldLayoutId id="2147483745" r:id="rId4"/>
    <p:sldLayoutId id="2147483746" r:id="rId5"/>
    <p:sldLayoutId id="2147483721" r:id="rId6"/>
    <p:sldLayoutId id="2147483720" r:id="rId7"/>
    <p:sldLayoutId id="2147483722" r:id="rId8"/>
    <p:sldLayoutId id="2147483692" r:id="rId9"/>
    <p:sldLayoutId id="2147483678" r:id="rId10"/>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1929095399"/>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288034313"/>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2929552" y="4149472"/>
            <a:ext cx="1913297" cy="1759456"/>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extLst>
      <p:ext uri="{BB962C8B-B14F-4D97-AF65-F5344CB8AC3E}">
        <p14:creationId xmlns:p14="http://schemas.microsoft.com/office/powerpoint/2010/main" val="997782545"/>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44" r:id="rId4"/>
  </p:sldLayoutIdLst>
  <p:timing>
    <p:tnLst>
      <p:par>
        <p:cTn id="1" dur="indefinite" restart="never" nodeType="tmRoot"/>
      </p:par>
    </p:tnLst>
  </p:timing>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p:cNvSpPr>
            <a:spLocks noGrp="1"/>
          </p:cNvSpPr>
          <p:nvPr>
            <p:ph type="body" sz="quarter" idx="23"/>
          </p:nvPr>
        </p:nvSpPr>
        <p:spPr bwMode="gray"/>
        <p:txBody>
          <a:bodyPr/>
          <a:lstStyle/>
          <a:p>
            <a:r>
              <a:rPr lang="en-US" dirty="0" smtClean="0"/>
              <a:t>Parent Contact Card </a:t>
            </a:r>
            <a:r>
              <a:rPr lang="en-US" dirty="0" smtClean="0"/>
              <a:t>Template</a:t>
            </a:r>
            <a:r>
              <a:rPr lang="en-US" dirty="0" smtClean="0"/>
              <a:t>: Cover Sheet</a:t>
            </a:r>
            <a:endParaRPr lang="en-US" dirty="0"/>
          </a:p>
        </p:txBody>
      </p:sp>
      <p:sp>
        <p:nvSpPr>
          <p:cNvPr id="20" name="Text Placeholder 19"/>
          <p:cNvSpPr>
            <a:spLocks noGrp="1"/>
          </p:cNvSpPr>
          <p:nvPr>
            <p:ph type="body" sz="quarter" idx="24"/>
          </p:nvPr>
        </p:nvSpPr>
        <p:spPr bwMode="gray"/>
        <p:txBody>
          <a:bodyPr/>
          <a:lstStyle/>
          <a:p>
            <a:r>
              <a:rPr lang="en-US" dirty="0" smtClean="0"/>
              <a:t>Directions for Advancement Staff</a:t>
            </a:r>
            <a:endParaRPr lang="en-US" dirty="0"/>
          </a:p>
        </p:txBody>
      </p:sp>
      <p:sp>
        <p:nvSpPr>
          <p:cNvPr id="21" name="Text Placeholder 20"/>
          <p:cNvSpPr>
            <a:spLocks noGrp="1"/>
          </p:cNvSpPr>
          <p:nvPr>
            <p:ph type="body" sz="quarter" idx="25"/>
          </p:nvPr>
        </p:nvSpPr>
        <p:spPr bwMode="gray"/>
        <p:txBody>
          <a:bodyPr/>
          <a:lstStyle/>
          <a:p>
            <a:endParaRPr lang="en-US"/>
          </a:p>
        </p:txBody>
      </p:sp>
      <p:sp>
        <p:nvSpPr>
          <p:cNvPr id="22" name="Text Placeholder 21"/>
          <p:cNvSpPr>
            <a:spLocks noGrp="1"/>
          </p:cNvSpPr>
          <p:nvPr>
            <p:ph type="body" sz="quarter" idx="26"/>
          </p:nvPr>
        </p:nvSpPr>
        <p:spPr bwMode="gray"/>
        <p:txBody>
          <a:bodyPr/>
          <a:lstStyle/>
          <a:p>
            <a:endParaRPr lang="en-US"/>
          </a:p>
        </p:txBody>
      </p:sp>
      <p:sp>
        <p:nvSpPr>
          <p:cNvPr id="23" name="Text Placeholder 22"/>
          <p:cNvSpPr>
            <a:spLocks noGrp="1"/>
          </p:cNvSpPr>
          <p:nvPr>
            <p:ph type="body" sz="quarter" idx="27"/>
          </p:nvPr>
        </p:nvSpPr>
        <p:spPr bwMode="gray"/>
        <p:txBody>
          <a:bodyPr/>
          <a:lstStyle/>
          <a:p>
            <a:endParaRPr lang="en-US"/>
          </a:p>
        </p:txBody>
      </p:sp>
      <p:sp>
        <p:nvSpPr>
          <p:cNvPr id="7" name="Slide Number Placeholder 6"/>
          <p:cNvSpPr>
            <a:spLocks noGrp="1"/>
          </p:cNvSpPr>
          <p:nvPr>
            <p:ph type="sldNum" sz="quarter" idx="4"/>
          </p:nvPr>
        </p:nvSpPr>
        <p:spPr bwMode="gray"/>
        <p:txBody>
          <a:bodyPr/>
          <a:lstStyle/>
          <a:p>
            <a:fld id="{3410C721-F8A9-4A85-92FB-8E0F6F5D496A}" type="slidenum">
              <a:rPr lang="en-US" smtClean="0"/>
              <a:pPr/>
              <a:t>1</a:t>
            </a:fld>
            <a:endParaRPr lang="en-US" dirty="0"/>
          </a:p>
        </p:txBody>
      </p:sp>
      <p:sp>
        <p:nvSpPr>
          <p:cNvPr id="24" name="Text Placeholder 23"/>
          <p:cNvSpPr>
            <a:spLocks noGrp="1"/>
          </p:cNvSpPr>
          <p:nvPr>
            <p:ph type="body" sz="quarter" idx="28"/>
          </p:nvPr>
        </p:nvSpPr>
        <p:spPr bwMode="gray">
          <a:xfrm>
            <a:off x="4543426" y="666138"/>
            <a:ext cx="2725738" cy="184666"/>
          </a:xfrm>
        </p:spPr>
        <p:txBody>
          <a:bodyPr/>
          <a:lstStyle/>
          <a:p>
            <a:r>
              <a:rPr lang="en-US" dirty="0" smtClean="0"/>
              <a:t>Advancement Forum</a:t>
            </a:r>
            <a:endParaRPr lang="en-US" dirty="0"/>
          </a:p>
        </p:txBody>
      </p:sp>
      <p:sp>
        <p:nvSpPr>
          <p:cNvPr id="13" name="Text Placeholder 15"/>
          <p:cNvSpPr txBox="1">
            <a:spLocks/>
          </p:cNvSpPr>
          <p:nvPr/>
        </p:nvSpPr>
        <p:spPr bwMode="gray">
          <a:xfrm>
            <a:off x="458787" y="2543175"/>
            <a:ext cx="6857999" cy="6962773"/>
          </a:xfrm>
          <a:prstGeom prst="rect">
            <a:avLst/>
          </a:prstGeom>
          <a:noFill/>
          <a:ln>
            <a:solidFill>
              <a:schemeClr val="accent4"/>
            </a:solidFill>
          </a:ln>
        </p:spPr>
        <p:txBody>
          <a:bodyPr wrap="square" lIns="182880" tIns="118872" rIns="457200" bIns="182880">
            <a:noAutofit/>
          </a:bodyPr>
          <a:lstStyle/>
          <a:p>
            <a:pPr>
              <a:spcBef>
                <a:spcPts val="500"/>
              </a:spcBef>
            </a:pPr>
            <a:endParaRPr lang="en-US" sz="1000" b="1" dirty="0" smtClean="0">
              <a:effectLst/>
              <a:ea typeface="Times New Roman"/>
            </a:endParaRPr>
          </a:p>
          <a:p>
            <a:pPr>
              <a:spcBef>
                <a:spcPts val="500"/>
              </a:spcBef>
            </a:pPr>
            <a:r>
              <a:rPr lang="en-US" sz="1000" b="1" dirty="0" smtClean="0">
                <a:solidFill>
                  <a:schemeClr val="accent4"/>
                </a:solidFill>
                <a:effectLst/>
                <a:ea typeface="Times New Roman"/>
              </a:rPr>
              <a:t>Overview: </a:t>
            </a:r>
            <a:r>
              <a:rPr lang="en-US" sz="1000" dirty="0" smtClean="0">
                <a:solidFill>
                  <a:schemeClr val="accent4"/>
                </a:solidFill>
              </a:rPr>
              <a:t>Use the </a:t>
            </a:r>
            <a:r>
              <a:rPr lang="en-US" sz="1000" dirty="0" smtClean="0">
                <a:solidFill>
                  <a:schemeClr val="accent4"/>
                </a:solidFill>
              </a:rPr>
              <a:t>next page to </a:t>
            </a:r>
            <a:r>
              <a:rPr lang="en-US" sz="1000" dirty="0" smtClean="0">
                <a:solidFill>
                  <a:schemeClr val="accent4"/>
                </a:solidFill>
              </a:rPr>
              <a:t>create an institution-specific </a:t>
            </a:r>
            <a:r>
              <a:rPr lang="en-US" sz="1000" dirty="0" smtClean="0">
                <a:solidFill>
                  <a:schemeClr val="accent4"/>
                </a:solidFill>
              </a:rPr>
              <a:t>contact card to collect               parent data. This can be passed out during parent orientation or other </a:t>
            </a:r>
            <a:r>
              <a:rPr lang="en-US" sz="1000" smtClean="0">
                <a:solidFill>
                  <a:schemeClr val="accent4"/>
                </a:solidFill>
              </a:rPr>
              <a:t>parent events                   on campus.</a:t>
            </a:r>
            <a:endParaRPr lang="en-US" sz="1000" dirty="0" smtClean="0">
              <a:solidFill>
                <a:schemeClr val="accent4"/>
              </a:solidFill>
            </a:endParaRPr>
          </a:p>
          <a:p>
            <a:pPr>
              <a:spcBef>
                <a:spcPts val="500"/>
              </a:spcBef>
            </a:pPr>
            <a:endParaRPr lang="en-US" sz="1000" b="1" dirty="0" smtClean="0"/>
          </a:p>
          <a:p>
            <a:pPr>
              <a:spcBef>
                <a:spcPts val="500"/>
              </a:spcBef>
            </a:pPr>
            <a:r>
              <a:rPr lang="en-US" sz="1000" b="1" dirty="0" smtClean="0"/>
              <a:t>Instructions to Prepare Templates: </a:t>
            </a:r>
          </a:p>
          <a:p>
            <a:pPr>
              <a:spcBef>
                <a:spcPts val="500"/>
              </a:spcBef>
            </a:pPr>
            <a:r>
              <a:rPr lang="en-US" sz="1000" dirty="0" smtClean="0"/>
              <a:t>Edit the information requested and the logo in the </a:t>
            </a:r>
            <a:r>
              <a:rPr lang="en-US" sz="1000" dirty="0" smtClean="0"/>
              <a:t>top right corner t</a:t>
            </a:r>
            <a:r>
              <a:rPr lang="en-US" sz="1000" dirty="0" smtClean="0"/>
              <a:t>o </a:t>
            </a:r>
            <a:r>
              <a:rPr lang="en-US" sz="1000" dirty="0" smtClean="0"/>
              <a:t>reflect your institution's </a:t>
            </a:r>
            <a:r>
              <a:rPr lang="en-US" sz="1000" dirty="0" smtClean="0"/>
              <a:t>interests, language, and brand/color scheme. </a:t>
            </a:r>
            <a:endParaRPr lang="en-US" sz="1000" dirty="0" smtClean="0"/>
          </a:p>
          <a:p>
            <a:pPr>
              <a:spcBef>
                <a:spcPts val="500"/>
              </a:spcBef>
            </a:pPr>
            <a:r>
              <a:rPr lang="en-US" sz="1000" dirty="0" smtClean="0"/>
              <a:t> </a:t>
            </a:r>
          </a:p>
          <a:p>
            <a:pPr>
              <a:spcBef>
                <a:spcPts val="500"/>
              </a:spcBef>
            </a:pPr>
            <a:r>
              <a:rPr lang="en-US" sz="1000" b="1" dirty="0" smtClean="0"/>
              <a:t>General Tips:</a:t>
            </a:r>
          </a:p>
          <a:p>
            <a:pPr marL="111125" indent="-111125">
              <a:lnSpc>
                <a:spcPct val="114000"/>
              </a:lnSpc>
              <a:spcBef>
                <a:spcPts val="500"/>
              </a:spcBef>
              <a:buFont typeface="Arial" panose="020B0604020202020204" pitchFamily="34" charset="0"/>
              <a:buChar char="•"/>
              <a:tabLst>
                <a:tab pos="341313" algn="l"/>
              </a:tabLst>
            </a:pPr>
            <a:r>
              <a:rPr lang="en-US" sz="1000" dirty="0" smtClean="0"/>
              <a:t>Make sure to edit both contact cards on the following page so that they are identical.</a:t>
            </a:r>
          </a:p>
          <a:p>
            <a:pPr marL="111125" indent="-111125">
              <a:lnSpc>
                <a:spcPct val="114000"/>
              </a:lnSpc>
              <a:spcBef>
                <a:spcPts val="500"/>
              </a:spcBef>
              <a:buFont typeface="Arial" panose="020B0604020202020204" pitchFamily="34" charset="0"/>
              <a:buChar char="•"/>
              <a:tabLst>
                <a:tab pos="341313" algn="l"/>
              </a:tabLst>
            </a:pPr>
            <a:r>
              <a:rPr lang="en-US" sz="1000" dirty="0" smtClean="0"/>
              <a:t>Once your edits are made, simply copy the following page and cut in half. </a:t>
            </a:r>
            <a:endParaRPr lang="en-US" sz="1000" dirty="0" smtClean="0"/>
          </a:p>
          <a:p>
            <a:pPr marL="111125" indent="-111125">
              <a:lnSpc>
                <a:spcPct val="114000"/>
              </a:lnSpc>
              <a:spcBef>
                <a:spcPts val="500"/>
              </a:spcBef>
              <a:buFont typeface="Arial" panose="020B0604020202020204" pitchFamily="34" charset="0"/>
              <a:buChar char="•"/>
              <a:tabLst>
                <a:tab pos="341313" algn="l"/>
              </a:tabLst>
            </a:pPr>
            <a:endParaRPr lang="en-US" sz="1000" dirty="0"/>
          </a:p>
          <a:p>
            <a:pPr>
              <a:spcBef>
                <a:spcPts val="500"/>
              </a:spcBef>
              <a:tabLst>
                <a:tab pos="341313" algn="l"/>
              </a:tabLst>
            </a:pPr>
            <a:endParaRPr lang="en-US" sz="1000" dirty="0"/>
          </a:p>
          <a:p>
            <a:pPr marL="463550" lvl="1" indent="-176213">
              <a:spcBef>
                <a:spcPts val="500"/>
              </a:spcBef>
              <a:buFont typeface="Courier New" panose="02070309020205020404" pitchFamily="49" charset="0"/>
              <a:buChar char="-"/>
            </a:pPr>
            <a:endParaRPr lang="en-US" sz="1000" dirty="0" smtClean="0"/>
          </a:p>
          <a:p>
            <a:pPr marL="114300" indent="-114300">
              <a:spcBef>
                <a:spcPts val="500"/>
              </a:spcBef>
              <a:buFont typeface="Arial" panose="020B0604020202020204" pitchFamily="34" charset="0"/>
              <a:buChar char="•"/>
            </a:pPr>
            <a:endParaRPr lang="en-US" sz="1000" dirty="0" smtClean="0"/>
          </a:p>
          <a:p>
            <a:endParaRPr lang="en-US" sz="1000" dirty="0" smtClean="0"/>
          </a:p>
          <a:p>
            <a:r>
              <a:rPr lang="en-US" sz="1000" dirty="0" smtClean="0"/>
              <a:t/>
            </a:r>
            <a:br>
              <a:rPr lang="en-US" sz="1000" dirty="0" smtClean="0"/>
            </a:br>
            <a:endParaRPr lang="en-US" sz="1000" dirty="0"/>
          </a:p>
        </p:txBody>
      </p:sp>
    </p:spTree>
    <p:extLst>
      <p:ext uri="{BB962C8B-B14F-4D97-AF65-F5344CB8AC3E}">
        <p14:creationId xmlns:p14="http://schemas.microsoft.com/office/powerpoint/2010/main" val="846577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bwMode="gray">
          <a:xfrm>
            <a:off x="570548" y="858726"/>
            <a:ext cx="6464935" cy="3416440"/>
          </a:xfrm>
          <a:prstGeom prst="rect">
            <a:avLst/>
          </a:prstGeom>
          <a:solidFill>
            <a:schemeClr val="bg2"/>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0" name="Rectangle 9"/>
          <p:cNvSpPr/>
          <p:nvPr/>
        </p:nvSpPr>
        <p:spPr bwMode="gray">
          <a:xfrm>
            <a:off x="4520450" y="914743"/>
            <a:ext cx="2441448" cy="723626"/>
          </a:xfrm>
          <a:prstGeom prst="rect">
            <a:avLst/>
          </a:prstGeom>
          <a:pattFill prst="ltUpDiag">
            <a:fgClr>
              <a:schemeClr val="accent1"/>
            </a:fgClr>
            <a:bgClr>
              <a:schemeClr val="bg1"/>
            </a:bgClr>
          </a:patt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ln w="28575">
                <a:noFill/>
                <a:prstDash val="sysDot"/>
              </a:ln>
              <a:solidFill>
                <a:schemeClr val="bg1"/>
              </a:solidFill>
            </a:endParaRPr>
          </a:p>
        </p:txBody>
      </p:sp>
      <p:sp>
        <p:nvSpPr>
          <p:cNvPr id="11" name="TextBox 10"/>
          <p:cNvSpPr txBox="1"/>
          <p:nvPr/>
        </p:nvSpPr>
        <p:spPr bwMode="gray">
          <a:xfrm>
            <a:off x="5099877" y="1122667"/>
            <a:ext cx="1282594" cy="307777"/>
          </a:xfrm>
          <a:prstGeom prst="rect">
            <a:avLst/>
          </a:prstGeom>
          <a:noFill/>
        </p:spPr>
        <p:txBody>
          <a:bodyPr wrap="square" lIns="0" tIns="0" rIns="0" bIns="0" rtlCol="0" anchor="ctr" anchorCtr="0">
            <a:spAutoFit/>
          </a:bodyPr>
          <a:lstStyle/>
          <a:p>
            <a:pPr algn="ctr">
              <a:spcBef>
                <a:spcPts val="500"/>
              </a:spcBef>
            </a:pPr>
            <a:r>
              <a:rPr lang="en-US" sz="1000" b="1" dirty="0" smtClean="0"/>
              <a:t>DELETE AND PLACE</a:t>
            </a:r>
            <a:br>
              <a:rPr lang="en-US" sz="1000" b="1" dirty="0" smtClean="0"/>
            </a:br>
            <a:r>
              <a:rPr lang="en-US" sz="1000" b="1" dirty="0" smtClean="0"/>
              <a:t>LOGO HERE</a:t>
            </a:r>
          </a:p>
        </p:txBody>
      </p:sp>
      <p:sp>
        <p:nvSpPr>
          <p:cNvPr id="27" name="TextBox 26"/>
          <p:cNvSpPr txBox="1"/>
          <p:nvPr/>
        </p:nvSpPr>
        <p:spPr bwMode="gray">
          <a:xfrm>
            <a:off x="702537" y="1505177"/>
            <a:ext cx="6099266" cy="2769989"/>
          </a:xfrm>
          <a:prstGeom prst="rect">
            <a:avLst/>
          </a:prstGeom>
          <a:noFill/>
        </p:spPr>
        <p:txBody>
          <a:bodyPr wrap="square" lIns="0" tIns="0" rIns="0" bIns="0" rtlCol="0">
            <a:spAutoFit/>
          </a:bodyPr>
          <a:lstStyle/>
          <a:p>
            <a:r>
              <a:rPr lang="en-US" sz="1000" dirty="0" smtClean="0"/>
              <a:t>Your Name: ____________________________</a:t>
            </a:r>
          </a:p>
          <a:p>
            <a:endParaRPr lang="en-US" sz="1000" dirty="0" smtClean="0"/>
          </a:p>
          <a:p>
            <a:r>
              <a:rPr lang="en-US" sz="1000" dirty="0" smtClean="0"/>
              <a:t>Spouse/Partner’s Name:_____________________________</a:t>
            </a:r>
          </a:p>
          <a:p>
            <a:endParaRPr lang="en-US" sz="1000" dirty="0" smtClean="0"/>
          </a:p>
          <a:p>
            <a:r>
              <a:rPr lang="en-US" sz="1000" dirty="0" smtClean="0"/>
              <a:t>Phone Number(s):_____________________________</a:t>
            </a:r>
          </a:p>
          <a:p>
            <a:endParaRPr lang="en-US" sz="1000" dirty="0"/>
          </a:p>
          <a:p>
            <a:r>
              <a:rPr lang="en-US" sz="1000" dirty="0" smtClean="0"/>
              <a:t>Email Address(</a:t>
            </a:r>
            <a:r>
              <a:rPr lang="en-US" sz="1000" dirty="0" err="1" smtClean="0"/>
              <a:t>es</a:t>
            </a:r>
            <a:r>
              <a:rPr lang="en-US" sz="1000" dirty="0" smtClean="0"/>
              <a:t>):_____________________________</a:t>
            </a:r>
          </a:p>
          <a:p>
            <a:endParaRPr lang="en-US" sz="1000" dirty="0"/>
          </a:p>
          <a:p>
            <a:r>
              <a:rPr lang="en-US" sz="1000" dirty="0" smtClean="0"/>
              <a:t>Address:_______________________________________________________________________________________________________________________________________________</a:t>
            </a:r>
          </a:p>
          <a:p>
            <a:endParaRPr lang="en-US" sz="1000" dirty="0" smtClean="0"/>
          </a:p>
          <a:p>
            <a:r>
              <a:rPr lang="en-US" sz="1000" dirty="0" smtClean="0"/>
              <a:t>Employer(s):_____________________________</a:t>
            </a:r>
          </a:p>
          <a:p>
            <a:endParaRPr lang="en-US" sz="1000" dirty="0"/>
          </a:p>
          <a:p>
            <a:r>
              <a:rPr lang="en-US" sz="1000" dirty="0" smtClean="0"/>
              <a:t>Work Phone Number(s): _____________________________</a:t>
            </a:r>
          </a:p>
          <a:p>
            <a:endParaRPr lang="en-US" sz="1000" dirty="0"/>
          </a:p>
          <a:p>
            <a:r>
              <a:rPr lang="en-US" sz="1000" dirty="0" smtClean="0"/>
              <a:t>Employer Address(</a:t>
            </a:r>
            <a:r>
              <a:rPr lang="en-US" sz="1000" dirty="0" err="1" smtClean="0"/>
              <a:t>es</a:t>
            </a:r>
            <a:r>
              <a:rPr lang="en-US" sz="1000" dirty="0" smtClean="0"/>
              <a:t>):_________________________________________________________</a:t>
            </a:r>
          </a:p>
          <a:p>
            <a:r>
              <a:rPr lang="en-US" sz="1000" dirty="0" smtClean="0"/>
              <a:t>___________________________________________________________________________</a:t>
            </a:r>
          </a:p>
          <a:p>
            <a:endParaRPr lang="en-US" sz="1000" dirty="0"/>
          </a:p>
        </p:txBody>
      </p:sp>
      <p:sp>
        <p:nvSpPr>
          <p:cNvPr id="28" name="TextBox 27"/>
          <p:cNvSpPr txBox="1"/>
          <p:nvPr/>
        </p:nvSpPr>
        <p:spPr bwMode="gray">
          <a:xfrm>
            <a:off x="702537" y="1122668"/>
            <a:ext cx="3817913" cy="153888"/>
          </a:xfrm>
          <a:prstGeom prst="rect">
            <a:avLst/>
          </a:prstGeom>
          <a:noFill/>
        </p:spPr>
        <p:txBody>
          <a:bodyPr wrap="square" lIns="0" tIns="0" rIns="0" bIns="0" rtlCol="0">
            <a:spAutoFit/>
          </a:bodyPr>
          <a:lstStyle/>
          <a:p>
            <a:pPr>
              <a:spcBef>
                <a:spcPts val="500"/>
              </a:spcBef>
            </a:pPr>
            <a:r>
              <a:rPr lang="en-US" sz="1000" b="1" dirty="0" smtClean="0">
                <a:solidFill>
                  <a:srgbClr val="525B63"/>
                </a:solidFill>
              </a:rPr>
              <a:t>Parent Contact Information</a:t>
            </a:r>
            <a:endParaRPr lang="en-US" sz="1000" b="1" dirty="0" smtClean="0">
              <a:solidFill>
                <a:srgbClr val="525B63"/>
              </a:solidFill>
            </a:endParaRPr>
          </a:p>
        </p:txBody>
      </p:sp>
      <p:sp>
        <p:nvSpPr>
          <p:cNvPr id="29" name="Rectangle 28"/>
          <p:cNvSpPr/>
          <p:nvPr/>
        </p:nvSpPr>
        <p:spPr bwMode="gray">
          <a:xfrm>
            <a:off x="570548" y="5381246"/>
            <a:ext cx="6464935" cy="3416440"/>
          </a:xfrm>
          <a:prstGeom prst="rect">
            <a:avLst/>
          </a:prstGeom>
          <a:solidFill>
            <a:schemeClr val="bg2"/>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p:nvSpPr>
        <p:spPr bwMode="gray">
          <a:xfrm>
            <a:off x="4520450" y="5437263"/>
            <a:ext cx="2441448" cy="723626"/>
          </a:xfrm>
          <a:prstGeom prst="rect">
            <a:avLst/>
          </a:prstGeom>
          <a:pattFill prst="ltUpDiag">
            <a:fgClr>
              <a:schemeClr val="accent1"/>
            </a:fgClr>
            <a:bgClr>
              <a:schemeClr val="bg1"/>
            </a:bgClr>
          </a:patt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ln w="28575">
                <a:noFill/>
                <a:prstDash val="sysDot"/>
              </a:ln>
              <a:solidFill>
                <a:schemeClr val="bg1"/>
              </a:solidFill>
            </a:endParaRPr>
          </a:p>
        </p:txBody>
      </p:sp>
      <p:sp>
        <p:nvSpPr>
          <p:cNvPr id="31" name="TextBox 30"/>
          <p:cNvSpPr txBox="1"/>
          <p:nvPr/>
        </p:nvSpPr>
        <p:spPr bwMode="gray">
          <a:xfrm>
            <a:off x="5099877" y="5645187"/>
            <a:ext cx="1282594" cy="307777"/>
          </a:xfrm>
          <a:prstGeom prst="rect">
            <a:avLst/>
          </a:prstGeom>
          <a:noFill/>
        </p:spPr>
        <p:txBody>
          <a:bodyPr wrap="square" lIns="0" tIns="0" rIns="0" bIns="0" rtlCol="0" anchor="ctr" anchorCtr="0">
            <a:spAutoFit/>
          </a:bodyPr>
          <a:lstStyle/>
          <a:p>
            <a:pPr algn="ctr">
              <a:spcBef>
                <a:spcPts val="500"/>
              </a:spcBef>
            </a:pPr>
            <a:r>
              <a:rPr lang="en-US" sz="1000" b="1" dirty="0" smtClean="0"/>
              <a:t>DELETE AND PLACE</a:t>
            </a:r>
            <a:br>
              <a:rPr lang="en-US" sz="1000" b="1" dirty="0" smtClean="0"/>
            </a:br>
            <a:r>
              <a:rPr lang="en-US" sz="1000" b="1" dirty="0" smtClean="0"/>
              <a:t>LOGO HERE</a:t>
            </a:r>
          </a:p>
        </p:txBody>
      </p:sp>
      <p:sp>
        <p:nvSpPr>
          <p:cNvPr id="32" name="TextBox 31"/>
          <p:cNvSpPr txBox="1"/>
          <p:nvPr/>
        </p:nvSpPr>
        <p:spPr bwMode="gray">
          <a:xfrm>
            <a:off x="702537" y="6027697"/>
            <a:ext cx="6099266" cy="2769989"/>
          </a:xfrm>
          <a:prstGeom prst="rect">
            <a:avLst/>
          </a:prstGeom>
          <a:noFill/>
        </p:spPr>
        <p:txBody>
          <a:bodyPr wrap="square" lIns="0" tIns="0" rIns="0" bIns="0" rtlCol="0">
            <a:spAutoFit/>
          </a:bodyPr>
          <a:lstStyle/>
          <a:p>
            <a:r>
              <a:rPr lang="en-US" sz="1000" dirty="0" smtClean="0"/>
              <a:t>Your Name: ____________________________</a:t>
            </a:r>
          </a:p>
          <a:p>
            <a:endParaRPr lang="en-US" sz="1000" dirty="0" smtClean="0"/>
          </a:p>
          <a:p>
            <a:r>
              <a:rPr lang="en-US" sz="1000" dirty="0" smtClean="0"/>
              <a:t>Spouse/Partner’s Name:_____________________________</a:t>
            </a:r>
          </a:p>
          <a:p>
            <a:endParaRPr lang="en-US" sz="1000" dirty="0" smtClean="0"/>
          </a:p>
          <a:p>
            <a:r>
              <a:rPr lang="en-US" sz="1000" dirty="0" smtClean="0"/>
              <a:t>Phone Number(s):_____________________________</a:t>
            </a:r>
          </a:p>
          <a:p>
            <a:endParaRPr lang="en-US" sz="1000" dirty="0"/>
          </a:p>
          <a:p>
            <a:r>
              <a:rPr lang="en-US" sz="1000" dirty="0" smtClean="0"/>
              <a:t>Email Address(</a:t>
            </a:r>
            <a:r>
              <a:rPr lang="en-US" sz="1000" dirty="0" err="1" smtClean="0"/>
              <a:t>es</a:t>
            </a:r>
            <a:r>
              <a:rPr lang="en-US" sz="1000" dirty="0" smtClean="0"/>
              <a:t>):_____________________________</a:t>
            </a:r>
          </a:p>
          <a:p>
            <a:endParaRPr lang="en-US" sz="1000" dirty="0"/>
          </a:p>
          <a:p>
            <a:r>
              <a:rPr lang="en-US" sz="1000" dirty="0" smtClean="0"/>
              <a:t>Address:_______________________________________________________________________________________________________________________________________________</a:t>
            </a:r>
          </a:p>
          <a:p>
            <a:endParaRPr lang="en-US" sz="1000" dirty="0" smtClean="0"/>
          </a:p>
          <a:p>
            <a:r>
              <a:rPr lang="en-US" sz="1000" dirty="0" smtClean="0"/>
              <a:t>Employer(s):_____________________________</a:t>
            </a:r>
          </a:p>
          <a:p>
            <a:endParaRPr lang="en-US" sz="1000" dirty="0"/>
          </a:p>
          <a:p>
            <a:r>
              <a:rPr lang="en-US" sz="1000" dirty="0" smtClean="0"/>
              <a:t>Work Phone Number(s): _____________________________</a:t>
            </a:r>
          </a:p>
          <a:p>
            <a:endParaRPr lang="en-US" sz="1000" dirty="0"/>
          </a:p>
          <a:p>
            <a:r>
              <a:rPr lang="en-US" sz="1000" dirty="0" smtClean="0"/>
              <a:t>Employer Address(</a:t>
            </a:r>
            <a:r>
              <a:rPr lang="en-US" sz="1000" dirty="0" err="1" smtClean="0"/>
              <a:t>es</a:t>
            </a:r>
            <a:r>
              <a:rPr lang="en-US" sz="1000" dirty="0" smtClean="0"/>
              <a:t>):_________________________________________________________</a:t>
            </a:r>
          </a:p>
          <a:p>
            <a:r>
              <a:rPr lang="en-US" sz="1000" dirty="0" smtClean="0"/>
              <a:t>___________________________________________________________________________</a:t>
            </a:r>
          </a:p>
          <a:p>
            <a:endParaRPr lang="en-US" sz="1000" dirty="0"/>
          </a:p>
        </p:txBody>
      </p:sp>
      <p:sp>
        <p:nvSpPr>
          <p:cNvPr id="33" name="TextBox 32"/>
          <p:cNvSpPr txBox="1"/>
          <p:nvPr/>
        </p:nvSpPr>
        <p:spPr bwMode="gray">
          <a:xfrm>
            <a:off x="702537" y="5645188"/>
            <a:ext cx="3817913" cy="153888"/>
          </a:xfrm>
          <a:prstGeom prst="rect">
            <a:avLst/>
          </a:prstGeom>
          <a:noFill/>
        </p:spPr>
        <p:txBody>
          <a:bodyPr wrap="square" lIns="0" tIns="0" rIns="0" bIns="0" rtlCol="0">
            <a:spAutoFit/>
          </a:bodyPr>
          <a:lstStyle/>
          <a:p>
            <a:pPr>
              <a:spcBef>
                <a:spcPts val="500"/>
              </a:spcBef>
            </a:pPr>
            <a:r>
              <a:rPr lang="en-US" sz="1000" b="1" dirty="0" smtClean="0">
                <a:solidFill>
                  <a:srgbClr val="525B63"/>
                </a:solidFill>
              </a:rPr>
              <a:t>Parent Contact Information</a:t>
            </a:r>
            <a:endParaRPr lang="en-US" sz="1000" b="1" dirty="0" smtClean="0">
              <a:solidFill>
                <a:srgbClr val="525B63"/>
              </a:solidFill>
            </a:endParaRPr>
          </a:p>
        </p:txBody>
      </p:sp>
    </p:spTree>
    <p:extLst>
      <p:ext uri="{BB962C8B-B14F-4D97-AF65-F5344CB8AC3E}">
        <p14:creationId xmlns:p14="http://schemas.microsoft.com/office/powerpoint/2010/main" val="1441279169"/>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_Portrait_Branded_082715">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2.xml><?xml version="1.0" encoding="utf-8"?>
<a:theme xmlns:a="http://schemas.openxmlformats.org/drawingml/2006/main" name="Footer with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3.xml><?xml version="1.0" encoding="utf-8"?>
<a:theme xmlns:a="http://schemas.openxmlformats.org/drawingml/2006/main" name="Footer with No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4.xml><?xml version="1.0" encoding="utf-8"?>
<a:theme xmlns:a="http://schemas.openxmlformats.org/drawingml/2006/main" name="Header with Logo">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EAB3_Portrait_Branded_082715</Template>
  <TotalTime>0</TotalTime>
  <Words>176</Words>
  <Application>Microsoft Office PowerPoint</Application>
  <PresentationFormat>Custom</PresentationFormat>
  <Paragraphs>55</Paragraphs>
  <Slides>2</Slides>
  <Notes>0</Notes>
  <HiddenSlides>0</HiddenSlides>
  <MMClips>0</MMClips>
  <ScaleCrop>false</ScaleCrop>
  <HeadingPairs>
    <vt:vector size="4" baseType="variant">
      <vt:variant>
        <vt:lpstr>Theme</vt:lpstr>
      </vt:variant>
      <vt:variant>
        <vt:i4>4</vt:i4>
      </vt:variant>
      <vt:variant>
        <vt:lpstr>Slide Titles</vt:lpstr>
      </vt:variant>
      <vt:variant>
        <vt:i4>2</vt:i4>
      </vt:variant>
    </vt:vector>
  </HeadingPairs>
  <TitlesOfParts>
    <vt:vector size="6" baseType="lpstr">
      <vt:lpstr>EAB3_Portrait_Branded_082715</vt:lpstr>
      <vt:lpstr>Footer with Logo</vt:lpstr>
      <vt:lpstr>Footer with No Logo</vt:lpstr>
      <vt:lpstr>Header with Logo</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2015-10-17T02:29:19Z</dcterms:created>
  <dcterms:modified xsi:type="dcterms:W3CDTF">2015-12-02T20:54:36Z</dcterms:modified>
</cp:coreProperties>
</file>