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sldIdLst>
    <p:sldId id="263" r:id="rId2"/>
  </p:sldIdLst>
  <p:sldSz cx="10058400" cy="7772400"/>
  <p:notesSz cx="6858000" cy="9144000"/>
  <p:custDataLst>
    <p:tags r:id="rId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DF18680-E054-41AD-8BC1-D1AEF772440D}">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showGuides="1">
      <p:cViewPr varScale="1">
        <p:scale>
          <a:sx n="101" d="100"/>
          <a:sy n="101" d="100"/>
        </p:scale>
        <p:origin x="166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tags" Target="tags/tag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1.tmp"/><Relationship Id="rId2" Type="http://schemas.openxmlformats.org/officeDocument/2006/relationships/slideMaster" Target="../slideMasters/slideMaster1.xml"/><Relationship Id="rId1" Type="http://schemas.openxmlformats.org/officeDocument/2006/relationships/tags" Target="../tags/tag3.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3" Type="http://schemas.openxmlformats.org/officeDocument/2006/relationships/hyperlink" Target="https://www.eab.com/" TargetMode="External"/><Relationship Id="rId2" Type="http://schemas.openxmlformats.org/officeDocument/2006/relationships/slideMaster" Target="../slideMasters/slideMaster1.xml"/><Relationship Id="rId1" Type="http://schemas.openxmlformats.org/officeDocument/2006/relationships/tags" Target="../tags/tag14.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pic>
        <p:nvPicPr>
          <p:cNvPr id="26" name="Picture 25"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4135159" y="1147928"/>
            <a:ext cx="4587338" cy="3548019"/>
          </a:xfrm>
          <a:prstGeom prst="rect">
            <a:avLst/>
          </a:prstGeom>
          <a:ln w="6350">
            <a:solidFill>
              <a:schemeClr val="accent4"/>
            </a:solidFill>
          </a:ln>
        </p:spPr>
      </p:pic>
      <p:sp>
        <p:nvSpPr>
          <p:cNvPr id="3" name="Rectangle 2"/>
          <p:cNvSpPr/>
          <p:nvPr userDrawn="1"/>
        </p:nvSpPr>
        <p:spPr bwMode="gray">
          <a:xfrm>
            <a:off x="507999" y="457200"/>
            <a:ext cx="9039225" cy="401986"/>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spcBef>
                <a:spcPts val="500"/>
              </a:spcBef>
            </a:pPr>
            <a:r>
              <a:rPr lang="en-US" sz="1200" b="1" dirty="0">
                <a:solidFill>
                  <a:schemeClr val="bg1"/>
                </a:solidFill>
              </a:rPr>
              <a:t>Delete Page After Reading   |   2018</a:t>
            </a:r>
            <a:r>
              <a:rPr lang="en-US" sz="1200" b="1" baseline="0" dirty="0">
                <a:solidFill>
                  <a:schemeClr val="bg1"/>
                </a:solidFill>
              </a:rPr>
              <a:t> Template Edition</a:t>
            </a:r>
            <a:endParaRPr lang="en-US" sz="1200" b="1" dirty="0">
              <a:solidFill>
                <a:schemeClr val="bg1"/>
              </a:solidFill>
            </a:endParaRPr>
          </a:p>
        </p:txBody>
      </p:sp>
      <p:sp>
        <p:nvSpPr>
          <p:cNvPr id="4" name="Rectangle 3"/>
          <p:cNvSpPr/>
          <p:nvPr userDrawn="1"/>
        </p:nvSpPr>
        <p:spPr bwMode="gray">
          <a:xfrm>
            <a:off x="507999" y="995529"/>
            <a:ext cx="3252371" cy="6270459"/>
          </a:xfrm>
          <a:prstGeom prst="rect">
            <a:avLst/>
          </a:prstGeom>
          <a:solidFill>
            <a:schemeClr val="accent5"/>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5" name="TextBox 4"/>
          <p:cNvSpPr txBox="1"/>
          <p:nvPr userDrawn="1"/>
        </p:nvSpPr>
        <p:spPr bwMode="gray">
          <a:xfrm>
            <a:off x="730388" y="2766740"/>
            <a:ext cx="3029982" cy="997196"/>
          </a:xfrm>
          <a:prstGeom prst="rect">
            <a:avLst/>
          </a:prstGeom>
          <a:noFill/>
        </p:spPr>
        <p:txBody>
          <a:bodyPr wrap="square" lIns="0" tIns="0" rIns="0" bIns="0" rtlCol="0">
            <a:spAutoFit/>
          </a:bodyPr>
          <a:lstStyle/>
          <a:p>
            <a:pPr>
              <a:lnSpc>
                <a:spcPct val="90000"/>
              </a:lnSpc>
              <a:spcBef>
                <a:spcPts val="500"/>
              </a:spcBef>
            </a:pPr>
            <a:r>
              <a:rPr lang="en-US" sz="4200" b="1" dirty="0">
                <a:solidFill>
                  <a:schemeClr val="bg1"/>
                </a:solidFill>
              </a:rPr>
              <a:t>Standard</a:t>
            </a:r>
            <a:r>
              <a:rPr lang="en-US" sz="4200" dirty="0">
                <a:solidFill>
                  <a:schemeClr val="bg1"/>
                </a:solidFill>
              </a:rPr>
              <a:t> </a:t>
            </a:r>
            <a:r>
              <a:rPr lang="en-US" sz="3000" dirty="0">
                <a:solidFill>
                  <a:schemeClr val="bg1"/>
                </a:solidFill>
              </a:rPr>
              <a:t>Landscape</a:t>
            </a:r>
          </a:p>
        </p:txBody>
      </p:sp>
      <p:cxnSp>
        <p:nvCxnSpPr>
          <p:cNvPr id="6" name="Straight Connector 5"/>
          <p:cNvCxnSpPr/>
          <p:nvPr userDrawn="1"/>
        </p:nvCxnSpPr>
        <p:spPr bwMode="gray">
          <a:xfrm>
            <a:off x="730388" y="4065185"/>
            <a:ext cx="3029982"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userDrawn="1"/>
        </p:nvSpPr>
        <p:spPr bwMode="gray">
          <a:xfrm>
            <a:off x="730388" y="4244204"/>
            <a:ext cx="2064327" cy="461665"/>
          </a:xfrm>
          <a:prstGeom prst="rect">
            <a:avLst/>
          </a:prstGeom>
          <a:noFill/>
        </p:spPr>
        <p:txBody>
          <a:bodyPr wrap="square" lIns="0" tIns="0" rIns="0" bIns="0" rtlCol="0">
            <a:spAutoFit/>
          </a:bodyPr>
          <a:lstStyle/>
          <a:p>
            <a:pPr>
              <a:spcBef>
                <a:spcPts val="500"/>
              </a:spcBef>
            </a:pPr>
            <a:r>
              <a:rPr lang="en-US" sz="1500" dirty="0">
                <a:solidFill>
                  <a:schemeClr val="bg1"/>
                </a:solidFill>
              </a:rPr>
              <a:t>Long documents that have a cover:</a:t>
            </a:r>
          </a:p>
        </p:txBody>
      </p:sp>
      <p:sp>
        <p:nvSpPr>
          <p:cNvPr id="8" name="TextBox 7"/>
          <p:cNvSpPr txBox="1"/>
          <p:nvPr userDrawn="1"/>
        </p:nvSpPr>
        <p:spPr bwMode="gray">
          <a:xfrm>
            <a:off x="900540" y="4820541"/>
            <a:ext cx="1512347" cy="728405"/>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300" dirty="0">
                <a:solidFill>
                  <a:schemeClr val="bg1"/>
                </a:solidFill>
              </a:rPr>
              <a:t>Marketing decks</a:t>
            </a:r>
          </a:p>
          <a:p>
            <a:pPr marL="112713" indent="-112713">
              <a:spcBef>
                <a:spcPts val="500"/>
              </a:spcBef>
              <a:buFont typeface="Arial" panose="020B0604020202020204" pitchFamily="34" charset="0"/>
              <a:buChar char="•"/>
            </a:pPr>
            <a:r>
              <a:rPr lang="en-US" sz="1300" dirty="0">
                <a:solidFill>
                  <a:schemeClr val="bg1"/>
                </a:solidFill>
              </a:rPr>
              <a:t>Assessments</a:t>
            </a:r>
          </a:p>
          <a:p>
            <a:pPr marL="112713" indent="-112713">
              <a:spcBef>
                <a:spcPts val="500"/>
              </a:spcBef>
              <a:buFont typeface="Arial" panose="020B0604020202020204" pitchFamily="34" charset="0"/>
              <a:buChar char="•"/>
            </a:pPr>
            <a:r>
              <a:rPr lang="en-US" sz="1300" dirty="0">
                <a:solidFill>
                  <a:schemeClr val="bg1"/>
                </a:solidFill>
              </a:rPr>
              <a:t>White papers</a:t>
            </a:r>
          </a:p>
        </p:txBody>
      </p:sp>
      <p:sp>
        <p:nvSpPr>
          <p:cNvPr id="9" name="Text Placeholder 7"/>
          <p:cNvSpPr txBox="1">
            <a:spLocks/>
          </p:cNvSpPr>
          <p:nvPr userDrawn="1"/>
        </p:nvSpPr>
        <p:spPr bwMode="gray">
          <a:xfrm>
            <a:off x="730388" y="6362479"/>
            <a:ext cx="2769896" cy="702756"/>
          </a:xfrm>
          <a:prstGeom prst="rect">
            <a:avLst/>
          </a:prstGeom>
        </p:spPr>
        <p:txBody>
          <a:bodyPr vert="horz" wrap="square" lIns="0" tIns="0" rIns="0" bIns="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marL="0" indent="0" algn="l">
              <a:spcBef>
                <a:spcPts val="2400"/>
              </a:spcBef>
              <a:buNone/>
            </a:pPr>
            <a:r>
              <a:rPr lang="en-US" sz="1300" b="1" dirty="0">
                <a:solidFill>
                  <a:schemeClr val="bg1"/>
                </a:solidFill>
              </a:rPr>
              <a:t>Need help? </a:t>
            </a:r>
          </a:p>
          <a:p>
            <a:pPr marL="0" indent="0" algn="l">
              <a:spcBef>
                <a:spcPts val="800"/>
              </a:spcBef>
              <a:buNone/>
            </a:pPr>
            <a:r>
              <a:rPr lang="en-US" sz="1300" dirty="0">
                <a:solidFill>
                  <a:schemeClr val="bg1"/>
                </a:solidFill>
              </a:rPr>
              <a:t>Visit </a:t>
            </a:r>
            <a:r>
              <a:rPr lang="en-US" sz="1300" b="1" dirty="0">
                <a:solidFill>
                  <a:schemeClr val="bg1"/>
                </a:solidFill>
              </a:rPr>
              <a:t>portals.eab.com/</a:t>
            </a:r>
            <a:r>
              <a:rPr lang="en-US" sz="1300" b="1" dirty="0" err="1">
                <a:solidFill>
                  <a:schemeClr val="bg1"/>
                </a:solidFill>
              </a:rPr>
              <a:t>dss</a:t>
            </a:r>
            <a:r>
              <a:rPr lang="en-US" sz="1300" dirty="0">
                <a:solidFill>
                  <a:schemeClr val="bg1"/>
                </a:solidFill>
              </a:rPr>
              <a:t> or email </a:t>
            </a:r>
            <a:r>
              <a:rPr lang="en-US" sz="1300" b="1" dirty="0">
                <a:solidFill>
                  <a:schemeClr val="bg1"/>
                </a:solidFill>
              </a:rPr>
              <a:t>DSS-Requests@eab.com</a:t>
            </a:r>
          </a:p>
        </p:txBody>
      </p:sp>
      <p:sp>
        <p:nvSpPr>
          <p:cNvPr id="10" name="TextBox 9"/>
          <p:cNvSpPr txBox="1"/>
          <p:nvPr userDrawn="1"/>
        </p:nvSpPr>
        <p:spPr bwMode="gray">
          <a:xfrm>
            <a:off x="6609846" y="4770733"/>
            <a:ext cx="2113935" cy="123111"/>
          </a:xfrm>
          <a:prstGeom prst="rect">
            <a:avLst/>
          </a:prstGeom>
          <a:noFill/>
        </p:spPr>
        <p:txBody>
          <a:bodyPr wrap="square" lIns="0" tIns="0" rIns="0" bIns="0" rtlCol="0">
            <a:spAutoFit/>
          </a:bodyPr>
          <a:lstStyle/>
          <a:p>
            <a:pPr algn="r">
              <a:spcBef>
                <a:spcPts val="500"/>
              </a:spcBef>
            </a:pPr>
            <a:r>
              <a:rPr lang="en-US" sz="800" dirty="0">
                <a:latin typeface="+mn-lt"/>
                <a:cs typeface="Arial" panose="020B0604020202020204" pitchFamily="34" charset="0"/>
              </a:rPr>
              <a:t>Page Size: 11ꞌꞌ x 8.5ꞌꞌ </a:t>
            </a:r>
          </a:p>
        </p:txBody>
      </p:sp>
      <p:pic>
        <p:nvPicPr>
          <p:cNvPr id="12" name="Picture 1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730388" y="1400021"/>
            <a:ext cx="1682499" cy="646177"/>
          </a:xfrm>
          <a:prstGeom prst="rect">
            <a:avLst/>
          </a:prstGeom>
        </p:spPr>
      </p:pic>
      <p:sp>
        <p:nvSpPr>
          <p:cNvPr id="22" name="TextBox 21"/>
          <p:cNvSpPr txBox="1"/>
          <p:nvPr userDrawn="1"/>
        </p:nvSpPr>
        <p:spPr bwMode="gray">
          <a:xfrm>
            <a:off x="2579316" y="4820541"/>
            <a:ext cx="1033086" cy="728405"/>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300" dirty="0">
                <a:solidFill>
                  <a:schemeClr val="bg1"/>
                </a:solidFill>
              </a:rPr>
              <a:t>Studies</a:t>
            </a:r>
          </a:p>
          <a:p>
            <a:pPr marL="112713" indent="-112713">
              <a:spcBef>
                <a:spcPts val="500"/>
              </a:spcBef>
              <a:buFont typeface="Arial" panose="020B0604020202020204" pitchFamily="34" charset="0"/>
              <a:buChar char="•"/>
            </a:pPr>
            <a:r>
              <a:rPr lang="en-US" sz="1300" dirty="0">
                <a:solidFill>
                  <a:schemeClr val="bg1"/>
                </a:solidFill>
              </a:rPr>
              <a:t>Research</a:t>
            </a:r>
          </a:p>
          <a:p>
            <a:pPr marL="112713" indent="-112713">
              <a:spcBef>
                <a:spcPts val="500"/>
              </a:spcBef>
              <a:buFont typeface="Arial" panose="020B0604020202020204" pitchFamily="34" charset="0"/>
              <a:buChar char="•"/>
            </a:pPr>
            <a:r>
              <a:rPr lang="en-US" sz="1300" dirty="0">
                <a:solidFill>
                  <a:schemeClr val="bg1"/>
                </a:solidFill>
              </a:rPr>
              <a:t>Toolkits</a:t>
            </a:r>
          </a:p>
        </p:txBody>
      </p:sp>
      <p:pic>
        <p:nvPicPr>
          <p:cNvPr id="25" name="Picture 24"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982759" y="995528"/>
            <a:ext cx="4587338" cy="3548019"/>
          </a:xfrm>
          <a:prstGeom prst="rect">
            <a:avLst/>
          </a:prstGeom>
          <a:ln w="6350">
            <a:solidFill>
              <a:schemeClr val="accent4"/>
            </a:solidFill>
          </a:ln>
        </p:spPr>
      </p:pic>
      <p:pic>
        <p:nvPicPr>
          <p:cNvPr id="27" name="Picture 26"/>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bwMode="gray">
          <a:xfrm>
            <a:off x="3982760" y="5265982"/>
            <a:ext cx="4757436" cy="1799253"/>
          </a:xfrm>
          <a:prstGeom prst="rect">
            <a:avLst/>
          </a:prstGeom>
        </p:spPr>
      </p:pic>
    </p:spTree>
    <p:custDataLst>
      <p:tags r:id="rId1"/>
    </p:custDataLst>
    <p:extLst>
      <p:ext uri="{BB962C8B-B14F-4D97-AF65-F5344CB8AC3E}">
        <p14:creationId xmlns:p14="http://schemas.microsoft.com/office/powerpoint/2010/main" val="2359470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Page: with Footer">
    <p:bg bwMode="gray">
      <p:bgRef idx="1001">
        <a:schemeClr val="bg1"/>
      </p:bgRef>
    </p:bg>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292203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ank Page">
    <p:bg bwMode="gray">
      <p:bgRef idx="1001">
        <a:schemeClr val="bg1"/>
      </p:bgRef>
    </p:bg>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15604916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ack Cover ">
    <p:spTree>
      <p:nvGrpSpPr>
        <p:cNvPr id="1" name=""/>
        <p:cNvGrpSpPr/>
        <p:nvPr/>
      </p:nvGrpSpPr>
      <p:grpSpPr>
        <a:xfrm>
          <a:off x="0" y="0"/>
          <a:ext cx="0" cy="0"/>
          <a:chOff x="0" y="0"/>
          <a:chExt cx="0" cy="0"/>
        </a:xfrm>
      </p:grpSpPr>
      <p:sp>
        <p:nvSpPr>
          <p:cNvPr id="10" name="Rectangle 9">
            <a:hlinkClick r:id="rId3"/>
          </p:cNvPr>
          <p:cNvSpPr/>
          <p:nvPr userDrawn="1"/>
        </p:nvSpPr>
        <p:spPr bwMode="gray">
          <a:xfrm>
            <a:off x="2825186" y="6268144"/>
            <a:ext cx="4408029" cy="1288356"/>
          </a:xfrm>
          <a:prstGeom prst="rect">
            <a:avLst/>
          </a:prstGeom>
          <a:no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grpSp>
        <p:nvGrpSpPr>
          <p:cNvPr id="15" name="Group 14"/>
          <p:cNvGrpSpPr/>
          <p:nvPr userDrawn="1"/>
        </p:nvGrpSpPr>
        <p:grpSpPr>
          <a:xfrm>
            <a:off x="3392954" y="6434284"/>
            <a:ext cx="3272492" cy="957891"/>
            <a:chOff x="2249954" y="8720284"/>
            <a:chExt cx="3272492" cy="957891"/>
          </a:xfrm>
        </p:grpSpPr>
        <p:pic>
          <p:nvPicPr>
            <p:cNvPr id="16" name="Picture 15"/>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3266202" y="8720284"/>
              <a:ext cx="1239997" cy="474433"/>
            </a:xfrm>
            <a:prstGeom prst="rect">
              <a:avLst/>
            </a:prstGeom>
          </p:spPr>
        </p:pic>
        <p:sp>
          <p:nvSpPr>
            <p:cNvPr id="18" name="TextBox 17"/>
            <p:cNvSpPr txBox="1"/>
            <p:nvPr userDrawn="1"/>
          </p:nvSpPr>
          <p:spPr bwMode="gray">
            <a:xfrm>
              <a:off x="2249954" y="9306278"/>
              <a:ext cx="3272492" cy="371897"/>
            </a:xfrm>
            <a:prstGeom prst="rect">
              <a:avLst/>
            </a:prstGeom>
            <a:noFill/>
          </p:spPr>
          <p:txBody>
            <a:bodyPr wrap="square" lIns="0" tIns="0" rIns="0" bIns="0" rtlCol="0">
              <a:spAutoFit/>
            </a:bodyPr>
            <a:lstStyle/>
            <a:p>
              <a:pPr algn="ctr">
                <a:spcBef>
                  <a:spcPts val="500"/>
                </a:spcBef>
              </a:pPr>
              <a:r>
                <a:rPr lang="en-US" sz="1000" spc="0" baseline="0" dirty="0">
                  <a:latin typeface="+mj-lt"/>
                </a:rPr>
                <a:t>Washington DC   Richmond   Birmingham   Minneapolis</a:t>
              </a:r>
            </a:p>
            <a:p>
              <a:pPr algn="ctr">
                <a:spcBef>
                  <a:spcPts val="500"/>
                </a:spcBef>
              </a:pPr>
              <a:r>
                <a:rPr lang="en-US" sz="1000" b="1" spc="0" baseline="0" dirty="0">
                  <a:latin typeface="+mj-lt"/>
                </a:rPr>
                <a:t>P</a:t>
              </a:r>
              <a:r>
                <a:rPr lang="en-US" sz="1000" spc="0" baseline="0" dirty="0">
                  <a:latin typeface="+mj-lt"/>
                </a:rPr>
                <a:t> 202-747-1000   </a:t>
              </a:r>
              <a:r>
                <a:rPr lang="en-US" sz="1000" b="1" spc="0" baseline="0" dirty="0">
                  <a:latin typeface="+mj-lt"/>
                </a:rPr>
                <a:t>F</a:t>
              </a:r>
              <a:r>
                <a:rPr lang="en-US" sz="1000" spc="0" baseline="0" dirty="0">
                  <a:latin typeface="+mj-lt"/>
                </a:rPr>
                <a:t> 202-747-1010   </a:t>
              </a:r>
              <a:r>
                <a:rPr lang="en-US" sz="1000" spc="0" baseline="0" dirty="0">
                  <a:solidFill>
                    <a:schemeClr val="accent6"/>
                  </a:solidFill>
                  <a:latin typeface="+mj-lt"/>
                </a:rPr>
                <a:t>eab.com</a:t>
              </a:r>
            </a:p>
          </p:txBody>
        </p:sp>
        <p:cxnSp>
          <p:nvCxnSpPr>
            <p:cNvPr id="20" name="Straight Connector 19"/>
            <p:cNvCxnSpPr/>
            <p:nvPr userDrawn="1"/>
          </p:nvCxnSpPr>
          <p:spPr bwMode="gray">
            <a:xfrm>
              <a:off x="3240943" y="9321215"/>
              <a:ext cx="0" cy="125644"/>
            </a:xfrm>
            <a:prstGeom prst="line">
              <a:avLst/>
            </a:prstGeom>
            <a:ln w="635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bwMode="gray">
            <a:xfrm>
              <a:off x="3922418" y="9321215"/>
              <a:ext cx="0" cy="125644"/>
            </a:xfrm>
            <a:prstGeom prst="line">
              <a:avLst/>
            </a:prstGeom>
            <a:ln w="635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bwMode="gray">
            <a:xfrm>
              <a:off x="4732343" y="9321215"/>
              <a:ext cx="0" cy="125644"/>
            </a:xfrm>
            <a:prstGeom prst="line">
              <a:avLst/>
            </a:prstGeom>
            <a:ln w="635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bwMode="gray">
            <a:xfrm>
              <a:off x="3579671" y="9535527"/>
              <a:ext cx="0" cy="125644"/>
            </a:xfrm>
            <a:prstGeom prst="line">
              <a:avLst/>
            </a:prstGeom>
            <a:ln w="635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bwMode="gray">
            <a:xfrm>
              <a:off x="4548840" y="9535527"/>
              <a:ext cx="0" cy="125644"/>
            </a:xfrm>
            <a:prstGeom prst="line">
              <a:avLst/>
            </a:prstGeom>
            <a:ln w="635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spTree>
    <p:custDataLst>
      <p:tags r:id="rId1"/>
    </p:custDataLst>
    <p:extLst>
      <p:ext uri="{BB962C8B-B14F-4D97-AF65-F5344CB8AC3E}">
        <p14:creationId xmlns:p14="http://schemas.microsoft.com/office/powerpoint/2010/main" val="438859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cxnSp>
        <p:nvCxnSpPr>
          <p:cNvPr id="16" name="Straight Connector 15"/>
          <p:cNvCxnSpPr/>
          <p:nvPr userDrawn="1"/>
        </p:nvCxnSpPr>
        <p:spPr bwMode="gray">
          <a:xfrm>
            <a:off x="667512" y="6834561"/>
            <a:ext cx="8723376" cy="0"/>
          </a:xfrm>
          <a:prstGeom prst="line">
            <a:avLst/>
          </a:prstGeom>
          <a:ln w="28575">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7" name="Title 1"/>
          <p:cNvSpPr>
            <a:spLocks noGrp="1"/>
          </p:cNvSpPr>
          <p:nvPr>
            <p:ph type="title" hasCustomPrompt="1"/>
          </p:nvPr>
        </p:nvSpPr>
        <p:spPr bwMode="gray">
          <a:xfrm>
            <a:off x="1509829" y="2813097"/>
            <a:ext cx="5943600" cy="923330"/>
          </a:xfrm>
          <a:prstGeom prst="rect">
            <a:avLst/>
          </a:prstGeom>
        </p:spPr>
        <p:txBody>
          <a:bodyPr lIns="0" tIns="0" rIns="0" bIns="0" anchor="b" anchorCtr="0">
            <a:spAutoFit/>
          </a:bodyPr>
          <a:lstStyle>
            <a:lvl1pPr>
              <a:lnSpc>
                <a:spcPct val="100000"/>
              </a:lnSpc>
              <a:defRPr sz="3000" b="0" spc="0" baseline="0">
                <a:solidFill>
                  <a:schemeClr val="tx1"/>
                </a:solidFill>
              </a:defRPr>
            </a:lvl1pPr>
          </a:lstStyle>
          <a:p>
            <a:r>
              <a:rPr lang="en-US" dirty="0"/>
              <a:t>Document Title – Rockwell 30pt Regular, Title Case</a:t>
            </a:r>
          </a:p>
        </p:txBody>
      </p:sp>
      <p:sp>
        <p:nvSpPr>
          <p:cNvPr id="18" name="Text Placeholder 4"/>
          <p:cNvSpPr>
            <a:spLocks noGrp="1"/>
          </p:cNvSpPr>
          <p:nvPr>
            <p:ph type="body" sz="quarter" idx="16" hasCustomPrompt="1"/>
          </p:nvPr>
        </p:nvSpPr>
        <p:spPr bwMode="gray">
          <a:xfrm>
            <a:off x="1509829" y="3968585"/>
            <a:ext cx="5943600" cy="215444"/>
          </a:xfrm>
        </p:spPr>
        <p:txBody>
          <a:bodyPr/>
          <a:lstStyle>
            <a:lvl1pPr marL="0" indent="0">
              <a:spcBef>
                <a:spcPts val="0"/>
              </a:spcBef>
              <a:buNone/>
              <a:defRPr sz="1400">
                <a:solidFill>
                  <a:schemeClr val="tx1"/>
                </a:solidFill>
              </a:defRPr>
            </a:lvl1pPr>
            <a:lvl2pPr>
              <a:defRPr sz="1400"/>
            </a:lvl2pPr>
            <a:lvl3pPr>
              <a:defRPr sz="1400"/>
            </a:lvl3pPr>
            <a:lvl4pPr>
              <a:defRPr sz="1400"/>
            </a:lvl4pPr>
            <a:lvl5pPr>
              <a:defRPr sz="1400"/>
            </a:lvl5pPr>
          </a:lstStyle>
          <a:p>
            <a:pPr lvl="0"/>
            <a:r>
              <a:rPr lang="en-US" dirty="0"/>
              <a:t>Document Subtitle – Verdana 14pt Regular, Title Case</a:t>
            </a:r>
          </a:p>
        </p:txBody>
      </p:sp>
      <p:sp>
        <p:nvSpPr>
          <p:cNvPr id="19" name="Text Placeholder 6"/>
          <p:cNvSpPr>
            <a:spLocks noGrp="1"/>
          </p:cNvSpPr>
          <p:nvPr>
            <p:ph type="body" sz="quarter" idx="17" hasCustomPrompt="1"/>
          </p:nvPr>
        </p:nvSpPr>
        <p:spPr bwMode="gray">
          <a:xfrm>
            <a:off x="6952656" y="6934527"/>
            <a:ext cx="2438232" cy="215444"/>
          </a:xfrm>
        </p:spPr>
        <p:txBody>
          <a:bodyPr wrap="none">
            <a:spAutoFit/>
          </a:bodyPr>
          <a:lstStyle>
            <a:lvl1pPr marL="0" indent="0" algn="r">
              <a:spcBef>
                <a:spcPts val="0"/>
              </a:spcBef>
              <a:buNone/>
              <a:defRPr sz="1400">
                <a:solidFill>
                  <a:schemeClr val="accent3"/>
                </a:solidFill>
              </a:defRPr>
            </a:lvl1pPr>
            <a:lvl2pPr marL="112713" indent="0">
              <a:spcBef>
                <a:spcPts val="0"/>
              </a:spcBef>
              <a:buNone/>
              <a:defRPr sz="1400">
                <a:solidFill>
                  <a:schemeClr val="accent3"/>
                </a:solidFill>
              </a:defRPr>
            </a:lvl2pPr>
            <a:lvl3pPr marL="230187" indent="0">
              <a:spcBef>
                <a:spcPts val="0"/>
              </a:spcBef>
              <a:buNone/>
              <a:defRPr sz="1400">
                <a:solidFill>
                  <a:schemeClr val="accent3"/>
                </a:solidFill>
              </a:defRPr>
            </a:lvl3pPr>
            <a:lvl4pPr marL="342900" indent="0">
              <a:spcBef>
                <a:spcPts val="0"/>
              </a:spcBef>
              <a:buNone/>
              <a:defRPr sz="1400">
                <a:solidFill>
                  <a:schemeClr val="accent3"/>
                </a:solidFill>
              </a:defRPr>
            </a:lvl4pPr>
            <a:lvl5pPr marL="458787" indent="0">
              <a:spcBef>
                <a:spcPts val="0"/>
              </a:spcBef>
              <a:buNone/>
              <a:defRPr sz="1400">
                <a:solidFill>
                  <a:schemeClr val="accent3"/>
                </a:solidFill>
              </a:defRPr>
            </a:lvl5pPr>
          </a:lstStyle>
          <a:p>
            <a:pPr lvl="0"/>
            <a:r>
              <a:rPr lang="en-US" dirty="0"/>
              <a:t>Insert Program Name Here</a:t>
            </a:r>
          </a:p>
        </p:txBody>
      </p:sp>
      <p:sp>
        <p:nvSpPr>
          <p:cNvPr id="20" name="Text Placeholder 10"/>
          <p:cNvSpPr>
            <a:spLocks noGrp="1"/>
          </p:cNvSpPr>
          <p:nvPr>
            <p:ph type="body" sz="quarter" idx="18" hasCustomPrompt="1"/>
          </p:nvPr>
        </p:nvSpPr>
        <p:spPr bwMode="gray">
          <a:xfrm>
            <a:off x="6402891" y="7173660"/>
            <a:ext cx="2987997" cy="153888"/>
          </a:xfrm>
        </p:spPr>
        <p:txBody>
          <a:bodyPr wrap="none"/>
          <a:lstStyle>
            <a:lvl1pPr marL="0" indent="0" algn="r">
              <a:spcBef>
                <a:spcPts val="0"/>
              </a:spcBef>
              <a:buNone/>
              <a:defRPr sz="1000">
                <a:solidFill>
                  <a:schemeClr val="accent3"/>
                </a:solidFill>
              </a:defRPr>
            </a:lvl1pPr>
            <a:lvl2pPr>
              <a:spcBef>
                <a:spcPts val="0"/>
              </a:spcBef>
              <a:defRPr sz="1000">
                <a:solidFill>
                  <a:schemeClr val="accent3"/>
                </a:solidFill>
              </a:defRPr>
            </a:lvl2pPr>
            <a:lvl3pPr>
              <a:spcBef>
                <a:spcPts val="0"/>
              </a:spcBef>
              <a:defRPr sz="1000">
                <a:solidFill>
                  <a:schemeClr val="accent3"/>
                </a:solidFill>
              </a:defRPr>
            </a:lvl3pPr>
            <a:lvl4pPr>
              <a:spcBef>
                <a:spcPts val="0"/>
              </a:spcBef>
              <a:defRPr sz="1000">
                <a:solidFill>
                  <a:schemeClr val="accent3"/>
                </a:solidFill>
              </a:defRPr>
            </a:lvl4pPr>
            <a:lvl5pPr>
              <a:spcBef>
                <a:spcPts val="0"/>
              </a:spcBef>
              <a:defRPr sz="1000">
                <a:solidFill>
                  <a:schemeClr val="accent3"/>
                </a:solidFill>
              </a:defRPr>
            </a:lvl5pPr>
          </a:lstStyle>
          <a:p>
            <a:pPr lvl="0"/>
            <a:r>
              <a:rPr lang="en-US" dirty="0"/>
              <a:t>Insert Sub-program Name Here (if necessary)</a:t>
            </a:r>
          </a:p>
        </p:txBody>
      </p:sp>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744475" y="689226"/>
            <a:ext cx="1685547" cy="734569"/>
          </a:xfrm>
          <a:prstGeom prst="rect">
            <a:avLst/>
          </a:prstGeom>
          <a:noFill/>
          <a:ln>
            <a:noFill/>
          </a:ln>
        </p:spPr>
      </p:pic>
    </p:spTree>
    <p:custDataLst>
      <p:tags r:id="rId1"/>
    </p:custDataLst>
    <p:extLst>
      <p:ext uri="{BB962C8B-B14F-4D97-AF65-F5344CB8AC3E}">
        <p14:creationId xmlns:p14="http://schemas.microsoft.com/office/powerpoint/2010/main" val="813484787"/>
      </p:ext>
    </p:extLst>
  </p:cSld>
  <p:clrMapOvr>
    <a:masterClrMapping/>
  </p:clrMapOvr>
  <p:extLst mod="1">
    <p:ext uri="{DCECCB84-F9BA-43D5-87BE-67443E8EF086}">
      <p15:sldGuideLst xmlns:p15="http://schemas.microsoft.com/office/powerpoint/2012/main">
        <p15:guide id="1" pos="949">
          <p15:clr>
            <a:srgbClr val="FBAE40"/>
          </p15:clr>
        </p15:guide>
        <p15:guide id="2" orient="horz" pos="2355" userDrawn="1">
          <p15:clr>
            <a:srgbClr val="FBAE40"/>
          </p15:clr>
        </p15:guide>
        <p15:guide id="3" orient="horz" pos="2499"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AB In-Brief">
    <p:spTree>
      <p:nvGrpSpPr>
        <p:cNvPr id="1" name=""/>
        <p:cNvGrpSpPr/>
        <p:nvPr/>
      </p:nvGrpSpPr>
      <p:grpSpPr>
        <a:xfrm>
          <a:off x="0" y="0"/>
          <a:ext cx="0" cy="0"/>
          <a:chOff x="0" y="0"/>
          <a:chExt cx="0" cy="0"/>
        </a:xfrm>
      </p:grpSpPr>
      <p:sp>
        <p:nvSpPr>
          <p:cNvPr id="7" name="Text Placeholder 1"/>
          <p:cNvSpPr txBox="1">
            <a:spLocks/>
          </p:cNvSpPr>
          <p:nvPr userDrawn="1"/>
        </p:nvSpPr>
        <p:spPr bwMode="gray">
          <a:xfrm>
            <a:off x="10139461" y="0"/>
            <a:ext cx="1382195" cy="1231188"/>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latin typeface="Arial" panose="020B0604020202020204" pitchFamily="34" charset="0"/>
              <a:cs typeface="Arial" panose="020B0604020202020204" pitchFamily="34" charset="0"/>
            </a:endParaRPr>
          </a:p>
        </p:txBody>
      </p:sp>
      <p:sp>
        <p:nvSpPr>
          <p:cNvPr id="8" name="TextBox 7"/>
          <p:cNvSpPr txBox="1"/>
          <p:nvPr userDrawn="1"/>
        </p:nvSpPr>
        <p:spPr bwMode="gray">
          <a:xfrm>
            <a:off x="10223048" y="56013"/>
            <a:ext cx="1267384" cy="553998"/>
          </a:xfrm>
          <a:prstGeom prst="rect">
            <a:avLst/>
          </a:prstGeom>
          <a:noFill/>
        </p:spPr>
        <p:txBody>
          <a:bodyPr wrap="square" lIns="0" tIns="0" rIns="0" bIns="0" rtlCol="0">
            <a:spAutoFit/>
          </a:bodyPr>
          <a:lstStyle/>
          <a:p>
            <a:pPr>
              <a:spcBef>
                <a:spcPts val="500"/>
              </a:spcBef>
            </a:pPr>
            <a:r>
              <a:rPr lang="en-US" sz="1200" b="1" dirty="0">
                <a:solidFill>
                  <a:schemeClr val="bg1"/>
                </a:solidFill>
                <a:latin typeface="Arial" panose="020B0604020202020204" pitchFamily="34" charset="0"/>
                <a:cs typeface="Arial" panose="020B0604020202020204" pitchFamily="34" charset="0"/>
              </a:rPr>
              <a:t>DO NOT EDIT THIS SLIDE FOR ANY PURPOSE</a:t>
            </a:r>
          </a:p>
        </p:txBody>
      </p:sp>
      <p:sp>
        <p:nvSpPr>
          <p:cNvPr id="9" name="TextBox 8"/>
          <p:cNvSpPr txBox="1"/>
          <p:nvPr userDrawn="1"/>
        </p:nvSpPr>
        <p:spPr bwMode="gray">
          <a:xfrm>
            <a:off x="10223048" y="728345"/>
            <a:ext cx="1267383" cy="433452"/>
          </a:xfrm>
          <a:prstGeom prst="rect">
            <a:avLst/>
          </a:prstGeom>
          <a:noFill/>
        </p:spPr>
        <p:txBody>
          <a:bodyPr wrap="square" lIns="0" tIns="0" rIns="0" bIns="0" rtlCol="0">
            <a:spAutoFit/>
          </a:bodyPr>
          <a:lstStyle/>
          <a:p>
            <a:pPr>
              <a:spcBef>
                <a:spcPts val="500"/>
              </a:spcBef>
            </a:pPr>
            <a:r>
              <a:rPr lang="en-US" sz="800" dirty="0">
                <a:solidFill>
                  <a:schemeClr val="bg1"/>
                </a:solidFill>
                <a:latin typeface="Arial" panose="020B0604020202020204" pitchFamily="34" charset="0"/>
                <a:cs typeface="Arial" panose="020B0604020202020204" pitchFamily="34" charset="0"/>
              </a:rPr>
              <a:t>If an edit is necessary,</a:t>
            </a:r>
            <a:br>
              <a:rPr lang="en-US" sz="800" dirty="0">
                <a:solidFill>
                  <a:schemeClr val="bg1"/>
                </a:solidFill>
                <a:latin typeface="Arial" panose="020B0604020202020204" pitchFamily="34" charset="0"/>
                <a:cs typeface="Arial" panose="020B0604020202020204" pitchFamily="34" charset="0"/>
              </a:rPr>
            </a:br>
            <a:r>
              <a:rPr lang="en-US" sz="800" dirty="0">
                <a:solidFill>
                  <a:schemeClr val="bg1"/>
                </a:solidFill>
                <a:latin typeface="Arial" panose="020B0604020202020204" pitchFamily="34" charset="0"/>
                <a:cs typeface="Arial" panose="020B0604020202020204" pitchFamily="34" charset="0"/>
              </a:rPr>
              <a:t>please contact:</a:t>
            </a:r>
          </a:p>
          <a:p>
            <a:pPr>
              <a:spcBef>
                <a:spcPts val="500"/>
              </a:spcBef>
            </a:pPr>
            <a:r>
              <a:rPr lang="en-US" sz="800" b="1" dirty="0">
                <a:solidFill>
                  <a:schemeClr val="bg1"/>
                </a:solidFill>
                <a:latin typeface="Arial" panose="020B0604020202020204" pitchFamily="34" charset="0"/>
                <a:cs typeface="Arial" panose="020B0604020202020204" pitchFamily="34" charset="0"/>
              </a:rPr>
              <a:t>DSS-Requests@eab.com</a:t>
            </a:r>
            <a:endParaRPr lang="en-US" sz="800" b="1" i="1" dirty="0">
              <a:solidFill>
                <a:schemeClr val="bg1"/>
              </a:solidFill>
              <a:latin typeface="Arial" panose="020B0604020202020204" pitchFamily="34" charset="0"/>
              <a:cs typeface="Arial" panose="020B0604020202020204" pitchFamily="34" charset="0"/>
            </a:endParaRPr>
          </a:p>
        </p:txBody>
      </p:sp>
      <p:sp>
        <p:nvSpPr>
          <p:cNvPr id="13" name="Rectangle 12"/>
          <p:cNvSpPr/>
          <p:nvPr userDrawn="1"/>
        </p:nvSpPr>
        <p:spPr bwMode="gray">
          <a:xfrm>
            <a:off x="0" y="6824152"/>
            <a:ext cx="10055225" cy="948248"/>
          </a:xfrm>
          <a:prstGeom prst="rect">
            <a:avLst/>
          </a:prstGeom>
          <a:solidFill>
            <a:schemeClr val="tx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grpSp>
        <p:nvGrpSpPr>
          <p:cNvPr id="14" name="Group 13"/>
          <p:cNvGrpSpPr/>
          <p:nvPr userDrawn="1"/>
        </p:nvGrpSpPr>
        <p:grpSpPr>
          <a:xfrm>
            <a:off x="312332" y="1181890"/>
            <a:ext cx="9746068" cy="5474648"/>
            <a:chOff x="312332" y="1181890"/>
            <a:chExt cx="9746068" cy="5474648"/>
          </a:xfrm>
        </p:grpSpPr>
        <p:sp>
          <p:nvSpPr>
            <p:cNvPr id="15" name="Rectangle 14"/>
            <p:cNvSpPr/>
            <p:nvPr/>
          </p:nvSpPr>
          <p:spPr bwMode="gray">
            <a:xfrm>
              <a:off x="2524127" y="1205063"/>
              <a:ext cx="7534273" cy="5451475"/>
            </a:xfrm>
            <a:prstGeom prst="rect">
              <a:avLst/>
            </a:prstGeom>
            <a:solidFill>
              <a:schemeClr val="accent5"/>
            </a:solid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16" name="Rectangle 224"/>
            <p:cNvSpPr/>
            <p:nvPr/>
          </p:nvSpPr>
          <p:spPr bwMode="gray">
            <a:xfrm>
              <a:off x="2524127" y="1205063"/>
              <a:ext cx="3537825" cy="5451475"/>
            </a:xfrm>
            <a:custGeom>
              <a:avLst/>
              <a:gdLst/>
              <a:ahLst/>
              <a:cxnLst/>
              <a:rect l="l" t="t" r="r" b="b"/>
              <a:pathLst>
                <a:path w="3537825" h="5451475">
                  <a:moveTo>
                    <a:pt x="0" y="0"/>
                  </a:moveTo>
                  <a:lnTo>
                    <a:pt x="2689716" y="0"/>
                  </a:lnTo>
                  <a:cubicBezTo>
                    <a:pt x="3218637" y="596391"/>
                    <a:pt x="3537825" y="1381628"/>
                    <a:pt x="3537825" y="2241415"/>
                  </a:cubicBezTo>
                  <a:cubicBezTo>
                    <a:pt x="3537825" y="3726746"/>
                    <a:pt x="2585223" y="4989584"/>
                    <a:pt x="1257339" y="5451475"/>
                  </a:cubicBezTo>
                  <a:lnTo>
                    <a:pt x="0" y="5451475"/>
                  </a:lnTo>
                  <a:close/>
                </a:path>
              </a:pathLst>
            </a:custGeom>
            <a:solidFill>
              <a:srgbClr val="005D9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17" name="Oval 236"/>
            <p:cNvSpPr/>
            <p:nvPr/>
          </p:nvSpPr>
          <p:spPr bwMode="gray">
            <a:xfrm>
              <a:off x="2524127" y="1205063"/>
              <a:ext cx="2878136" cy="5073652"/>
            </a:xfrm>
            <a:custGeom>
              <a:avLst/>
              <a:gdLst/>
              <a:ahLst/>
              <a:cxnLst/>
              <a:rect l="l" t="t" r="r" b="b"/>
              <a:pathLst>
                <a:path w="2878136" h="5073652">
                  <a:moveTo>
                    <a:pt x="0" y="0"/>
                  </a:moveTo>
                  <a:lnTo>
                    <a:pt x="1772762" y="0"/>
                  </a:lnTo>
                  <a:cubicBezTo>
                    <a:pt x="2445777" y="515594"/>
                    <a:pt x="2878136" y="1327992"/>
                    <a:pt x="2878136" y="2241374"/>
                  </a:cubicBezTo>
                  <a:cubicBezTo>
                    <a:pt x="2878136" y="3805598"/>
                    <a:pt x="1610082" y="5073652"/>
                    <a:pt x="45858" y="5073652"/>
                  </a:cubicBezTo>
                  <a:lnTo>
                    <a:pt x="0" y="5071337"/>
                  </a:lnTo>
                  <a:close/>
                </a:path>
              </a:pathLst>
            </a:custGeom>
            <a:solidFill>
              <a:srgbClr val="00659B"/>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18" name="Oval 17"/>
            <p:cNvSpPr/>
            <p:nvPr/>
          </p:nvSpPr>
          <p:spPr bwMode="gray">
            <a:xfrm>
              <a:off x="312332" y="1181890"/>
              <a:ext cx="4572000" cy="4572000"/>
            </a:xfrm>
            <a:prstGeom prst="ellipse">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19" name="Oval 18"/>
            <p:cNvSpPr/>
            <p:nvPr/>
          </p:nvSpPr>
          <p:spPr bwMode="gray">
            <a:xfrm>
              <a:off x="449492" y="1319050"/>
              <a:ext cx="4297680" cy="4297680"/>
            </a:xfrm>
            <a:prstGeom prst="ellipse">
              <a:avLst/>
            </a:prstGeom>
            <a:solidFill>
              <a:schemeClr val="bg2"/>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grpSp>
      <p:pic>
        <p:nvPicPr>
          <p:cNvPr id="20" name="Picture 1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11175" y="460375"/>
            <a:ext cx="1672937" cy="640080"/>
          </a:xfrm>
          <a:prstGeom prst="rect">
            <a:avLst/>
          </a:prstGeom>
        </p:spPr>
      </p:pic>
      <p:sp>
        <p:nvSpPr>
          <p:cNvPr id="21" name="TextBox 20"/>
          <p:cNvSpPr txBox="1"/>
          <p:nvPr userDrawn="1"/>
        </p:nvSpPr>
        <p:spPr bwMode="gray">
          <a:xfrm>
            <a:off x="1380747" y="1963700"/>
            <a:ext cx="3080034" cy="553998"/>
          </a:xfrm>
          <a:prstGeom prst="rect">
            <a:avLst/>
          </a:prstGeom>
          <a:noFill/>
        </p:spPr>
        <p:txBody>
          <a:bodyPr wrap="square" lIns="0" tIns="0" rIns="0" bIns="0" rtlCol="0">
            <a:spAutoFit/>
          </a:bodyPr>
          <a:lstStyle/>
          <a:p>
            <a:pPr>
              <a:spcBef>
                <a:spcPts val="500"/>
              </a:spcBef>
            </a:pPr>
            <a:r>
              <a:rPr lang="en-US" sz="1800" dirty="0">
                <a:latin typeface="+mj-lt"/>
              </a:rPr>
              <a:t>Start with best </a:t>
            </a:r>
            <a:br>
              <a:rPr lang="en-US" sz="1800" dirty="0">
                <a:latin typeface="+mj-lt"/>
              </a:rPr>
            </a:br>
            <a:r>
              <a:rPr lang="en-US" sz="1800" dirty="0">
                <a:latin typeface="+mj-lt"/>
              </a:rPr>
              <a:t>practices research</a:t>
            </a:r>
          </a:p>
        </p:txBody>
      </p:sp>
      <p:cxnSp>
        <p:nvCxnSpPr>
          <p:cNvPr id="22" name="Straight Connector 21"/>
          <p:cNvCxnSpPr/>
          <p:nvPr userDrawn="1"/>
        </p:nvCxnSpPr>
        <p:spPr bwMode="gray">
          <a:xfrm>
            <a:off x="1380747" y="2685288"/>
            <a:ext cx="2663608"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3" name="TextBox 22"/>
          <p:cNvSpPr txBox="1"/>
          <p:nvPr userDrawn="1"/>
        </p:nvSpPr>
        <p:spPr bwMode="gray">
          <a:xfrm>
            <a:off x="1380747" y="2855049"/>
            <a:ext cx="3080033" cy="1526572"/>
          </a:xfrm>
          <a:prstGeom prst="rect">
            <a:avLst/>
          </a:prstGeom>
          <a:noFill/>
        </p:spPr>
        <p:txBody>
          <a:bodyPr wrap="square" lIns="0" tIns="0" rIns="0" bIns="0" numCol="1" spcCol="457200" rtlCol="0">
            <a:spAutoFit/>
          </a:bodyPr>
          <a:lstStyle/>
          <a:p>
            <a:pPr marL="128016" indent="-128016">
              <a:lnSpc>
                <a:spcPct val="120000"/>
              </a:lnSpc>
              <a:spcBef>
                <a:spcPts val="800"/>
              </a:spcBef>
              <a:buFont typeface="Verdana" panose="020B0604030504040204" pitchFamily="34" charset="0"/>
              <a:buChar char="›"/>
            </a:pPr>
            <a:r>
              <a:rPr lang="en-US" sz="1100" dirty="0"/>
              <a:t>Research Forums for presidents, provosts, chief business officers, and key academic and administrative leaders</a:t>
            </a:r>
          </a:p>
          <a:p>
            <a:pPr marL="128016" indent="-128016">
              <a:lnSpc>
                <a:spcPct val="120000"/>
              </a:lnSpc>
              <a:spcBef>
                <a:spcPts val="800"/>
              </a:spcBef>
              <a:buFont typeface="Verdana" panose="020B0604030504040204" pitchFamily="34" charset="0"/>
              <a:buChar char="›"/>
            </a:pPr>
            <a:r>
              <a:rPr lang="en-US" sz="1100" dirty="0"/>
              <a:t>At the core of all we do</a:t>
            </a:r>
          </a:p>
          <a:p>
            <a:pPr marL="128016" indent="-128016">
              <a:lnSpc>
                <a:spcPct val="120000"/>
              </a:lnSpc>
              <a:spcBef>
                <a:spcPts val="800"/>
              </a:spcBef>
              <a:buFont typeface="Verdana" panose="020B0604030504040204" pitchFamily="34" charset="0"/>
              <a:buChar char="›"/>
            </a:pPr>
            <a:r>
              <a:rPr lang="en-US" sz="1100" dirty="0"/>
              <a:t>Peer-tested best practices research</a:t>
            </a:r>
          </a:p>
          <a:p>
            <a:pPr marL="128016" indent="-128016">
              <a:lnSpc>
                <a:spcPct val="120000"/>
              </a:lnSpc>
              <a:spcBef>
                <a:spcPts val="800"/>
              </a:spcBef>
              <a:buFont typeface="Verdana" panose="020B0604030504040204" pitchFamily="34" charset="0"/>
              <a:buChar char="›"/>
            </a:pPr>
            <a:r>
              <a:rPr lang="en-US" sz="1100" dirty="0"/>
              <a:t>Answers to the most pressing issues</a:t>
            </a:r>
          </a:p>
        </p:txBody>
      </p:sp>
      <p:sp>
        <p:nvSpPr>
          <p:cNvPr id="24" name="TextBox 23"/>
          <p:cNvSpPr txBox="1"/>
          <p:nvPr userDrawn="1"/>
        </p:nvSpPr>
        <p:spPr bwMode="gray">
          <a:xfrm>
            <a:off x="5577570" y="1686701"/>
            <a:ext cx="3463246" cy="830997"/>
          </a:xfrm>
          <a:prstGeom prst="rect">
            <a:avLst/>
          </a:prstGeom>
          <a:noFill/>
        </p:spPr>
        <p:txBody>
          <a:bodyPr wrap="square" lIns="0" tIns="0" rIns="0" bIns="0" rtlCol="0">
            <a:spAutoFit/>
          </a:bodyPr>
          <a:lstStyle/>
          <a:p>
            <a:pPr>
              <a:spcBef>
                <a:spcPts val="500"/>
              </a:spcBef>
            </a:pPr>
            <a:r>
              <a:rPr lang="en-US" sz="1800" dirty="0">
                <a:solidFill>
                  <a:schemeClr val="bg1"/>
                </a:solidFill>
                <a:latin typeface="+mj-lt"/>
              </a:rPr>
              <a:t>Then hardwire those insights into your organization using our technology &amp; services</a:t>
            </a:r>
          </a:p>
        </p:txBody>
      </p:sp>
      <p:cxnSp>
        <p:nvCxnSpPr>
          <p:cNvPr id="25" name="Straight Connector 24"/>
          <p:cNvCxnSpPr/>
          <p:nvPr userDrawn="1"/>
        </p:nvCxnSpPr>
        <p:spPr bwMode="gray">
          <a:xfrm>
            <a:off x="5577571" y="2685288"/>
            <a:ext cx="3931920"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6" name="Isosceles Triangle 25"/>
          <p:cNvSpPr/>
          <p:nvPr userDrawn="1"/>
        </p:nvSpPr>
        <p:spPr bwMode="gray">
          <a:xfrm rot="5400000">
            <a:off x="5393404" y="1793141"/>
            <a:ext cx="104024" cy="89675"/>
          </a:xfrm>
          <a:prstGeom prst="triangle">
            <a:avLst/>
          </a:prstGeom>
          <a:solidFill>
            <a:schemeClr val="tx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27" name="Isosceles Triangle 26"/>
          <p:cNvSpPr/>
          <p:nvPr userDrawn="1"/>
        </p:nvSpPr>
        <p:spPr bwMode="gray">
          <a:xfrm rot="5400000">
            <a:off x="1199028" y="2061979"/>
            <a:ext cx="104024" cy="89675"/>
          </a:xfrm>
          <a:prstGeom prst="triangle">
            <a:avLst/>
          </a:prstGeom>
          <a:solidFill>
            <a:schemeClr val="tx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28" name="TextBox 27"/>
          <p:cNvSpPr txBox="1"/>
          <p:nvPr userDrawn="1"/>
        </p:nvSpPr>
        <p:spPr bwMode="gray">
          <a:xfrm>
            <a:off x="5577570" y="2855049"/>
            <a:ext cx="4024777" cy="1029513"/>
          </a:xfrm>
          <a:prstGeom prst="rect">
            <a:avLst/>
          </a:prstGeom>
          <a:noFill/>
        </p:spPr>
        <p:txBody>
          <a:bodyPr wrap="square" lIns="0" tIns="0" rIns="0" bIns="0" numCol="1" spcCol="457200" rtlCol="0">
            <a:spAutoFit/>
          </a:bodyPr>
          <a:lstStyle/>
          <a:p>
            <a:pPr>
              <a:lnSpc>
                <a:spcPct val="120000"/>
              </a:lnSpc>
              <a:spcBef>
                <a:spcPts val="800"/>
              </a:spcBef>
            </a:pPr>
            <a:r>
              <a:rPr lang="en-US" sz="1200" b="1" dirty="0">
                <a:solidFill>
                  <a:schemeClr val="bg1"/>
                </a:solidFill>
              </a:rPr>
              <a:t>Enrollment Management </a:t>
            </a:r>
          </a:p>
          <a:p>
            <a:pPr>
              <a:spcBef>
                <a:spcPts val="300"/>
              </a:spcBef>
            </a:pPr>
            <a:r>
              <a:rPr lang="en-US" sz="1000" dirty="0">
                <a:solidFill>
                  <a:schemeClr val="bg1"/>
                </a:solidFill>
              </a:rPr>
              <a:t>Our </a:t>
            </a:r>
            <a:r>
              <a:rPr lang="en-US" sz="1000" b="1" dirty="0">
                <a:solidFill>
                  <a:schemeClr val="bg1"/>
                </a:solidFill>
              </a:rPr>
              <a:t>Enrollment Services </a:t>
            </a:r>
            <a:r>
              <a:rPr lang="en-US" sz="1000" dirty="0">
                <a:solidFill>
                  <a:schemeClr val="bg1"/>
                </a:solidFill>
              </a:rPr>
              <a:t>division provides data-driven undergraduate and graduate solutions that target qualified prospective students; build relationships throughout the search, application, and yield process; and optimize financial aid resources.</a:t>
            </a:r>
          </a:p>
        </p:txBody>
      </p:sp>
      <p:sp>
        <p:nvSpPr>
          <p:cNvPr id="29" name="TextBox 28"/>
          <p:cNvSpPr txBox="1"/>
          <p:nvPr userDrawn="1"/>
        </p:nvSpPr>
        <p:spPr bwMode="gray">
          <a:xfrm>
            <a:off x="5577570" y="4146830"/>
            <a:ext cx="3783876" cy="875624"/>
          </a:xfrm>
          <a:prstGeom prst="rect">
            <a:avLst/>
          </a:prstGeom>
          <a:noFill/>
        </p:spPr>
        <p:txBody>
          <a:bodyPr wrap="square" lIns="0" tIns="0" rIns="0" bIns="0" numCol="1" spcCol="457200" rtlCol="0">
            <a:spAutoFit/>
          </a:bodyPr>
          <a:lstStyle/>
          <a:p>
            <a:pPr>
              <a:lnSpc>
                <a:spcPct val="120000"/>
              </a:lnSpc>
              <a:spcBef>
                <a:spcPts val="800"/>
              </a:spcBef>
            </a:pPr>
            <a:r>
              <a:rPr lang="en-US" sz="1200" b="1" dirty="0">
                <a:solidFill>
                  <a:schemeClr val="bg1"/>
                </a:solidFill>
              </a:rPr>
              <a:t>Student Success </a:t>
            </a:r>
          </a:p>
          <a:p>
            <a:pPr>
              <a:spcBef>
                <a:spcPts val="300"/>
              </a:spcBef>
            </a:pPr>
            <a:r>
              <a:rPr lang="en-US" sz="1000" dirty="0">
                <a:solidFill>
                  <a:schemeClr val="bg1"/>
                </a:solidFill>
              </a:rPr>
              <a:t>Members of the </a:t>
            </a:r>
            <a:r>
              <a:rPr lang="en-US" sz="1000" b="1" dirty="0">
                <a:solidFill>
                  <a:schemeClr val="bg1"/>
                </a:solidFill>
              </a:rPr>
              <a:t>Student Success Collaborative</a:t>
            </a:r>
            <a:r>
              <a:rPr lang="en-US" sz="1000" dirty="0">
                <a:solidFill>
                  <a:schemeClr val="bg1"/>
                </a:solidFill>
              </a:rPr>
              <a:t> use research, consulting, and an enterprise-wide student success management system to help students persist, graduate, and succeed.</a:t>
            </a:r>
          </a:p>
        </p:txBody>
      </p:sp>
      <p:sp>
        <p:nvSpPr>
          <p:cNvPr id="30" name="TextBox 29"/>
          <p:cNvSpPr txBox="1"/>
          <p:nvPr userDrawn="1"/>
        </p:nvSpPr>
        <p:spPr bwMode="gray">
          <a:xfrm>
            <a:off x="5577570" y="5284721"/>
            <a:ext cx="3910778" cy="875624"/>
          </a:xfrm>
          <a:prstGeom prst="rect">
            <a:avLst/>
          </a:prstGeom>
          <a:noFill/>
        </p:spPr>
        <p:txBody>
          <a:bodyPr wrap="square" lIns="0" tIns="0" rIns="0" bIns="0" numCol="1" spcCol="457200" rtlCol="0">
            <a:spAutoFit/>
          </a:bodyPr>
          <a:lstStyle/>
          <a:p>
            <a:pPr>
              <a:lnSpc>
                <a:spcPct val="120000"/>
              </a:lnSpc>
              <a:spcBef>
                <a:spcPts val="800"/>
              </a:spcBef>
            </a:pPr>
            <a:r>
              <a:rPr lang="en-US" sz="1200" b="1" dirty="0">
                <a:solidFill>
                  <a:schemeClr val="bg1"/>
                </a:solidFill>
              </a:rPr>
              <a:t>Growth and Academic Operations </a:t>
            </a:r>
          </a:p>
          <a:p>
            <a:pPr>
              <a:spcBef>
                <a:spcPts val="300"/>
              </a:spcBef>
            </a:pPr>
            <a:r>
              <a:rPr lang="en-US" sz="1000" dirty="0">
                <a:solidFill>
                  <a:schemeClr val="bg1"/>
                </a:solidFill>
              </a:rPr>
              <a:t>Our </a:t>
            </a:r>
            <a:r>
              <a:rPr lang="en-US" sz="1000" b="1" dirty="0">
                <a:solidFill>
                  <a:schemeClr val="bg1"/>
                </a:solidFill>
              </a:rPr>
              <a:t>Academic Performance Solutions </a:t>
            </a:r>
            <a:r>
              <a:rPr lang="en-US" sz="1000" dirty="0">
                <a:solidFill>
                  <a:schemeClr val="bg1"/>
                </a:solidFill>
              </a:rPr>
              <a:t>group partners with university academic and business leaders to help make smart resource trade-offs, improve academic efficiency, and grow academic program revenues.</a:t>
            </a:r>
          </a:p>
        </p:txBody>
      </p:sp>
      <p:grpSp>
        <p:nvGrpSpPr>
          <p:cNvPr id="31" name="Group 30"/>
          <p:cNvGrpSpPr/>
          <p:nvPr userDrawn="1"/>
        </p:nvGrpSpPr>
        <p:grpSpPr>
          <a:xfrm>
            <a:off x="542044" y="6876417"/>
            <a:ext cx="1747020" cy="632265"/>
            <a:chOff x="478544" y="6876417"/>
            <a:chExt cx="1747020" cy="632265"/>
          </a:xfrm>
        </p:grpSpPr>
        <p:sp>
          <p:nvSpPr>
            <p:cNvPr id="32" name="TextBox 31"/>
            <p:cNvSpPr txBox="1"/>
            <p:nvPr/>
          </p:nvSpPr>
          <p:spPr bwMode="gray">
            <a:xfrm>
              <a:off x="509230" y="7370183"/>
              <a:ext cx="1716334" cy="138499"/>
            </a:xfrm>
            <a:prstGeom prst="rect">
              <a:avLst/>
            </a:prstGeom>
            <a:noFill/>
          </p:spPr>
          <p:txBody>
            <a:bodyPr wrap="square" lIns="0" tIns="0" rIns="0" bIns="0" rtlCol="0">
              <a:spAutoFit/>
            </a:bodyPr>
            <a:lstStyle/>
            <a:p>
              <a:pPr>
                <a:spcBef>
                  <a:spcPts val="500"/>
                </a:spcBef>
              </a:pPr>
              <a:r>
                <a:rPr lang="en-US" sz="900" dirty="0">
                  <a:solidFill>
                    <a:schemeClr val="bg1"/>
                  </a:solidFill>
                </a:rPr>
                <a:t>Student interactions annually</a:t>
              </a:r>
            </a:p>
          </p:txBody>
        </p:sp>
        <p:sp>
          <p:nvSpPr>
            <p:cNvPr id="33" name="TextBox 32"/>
            <p:cNvSpPr txBox="1"/>
            <p:nvPr/>
          </p:nvSpPr>
          <p:spPr bwMode="gray">
            <a:xfrm>
              <a:off x="478544" y="6876417"/>
              <a:ext cx="1732467" cy="461665"/>
            </a:xfrm>
            <a:prstGeom prst="rect">
              <a:avLst/>
            </a:prstGeom>
            <a:noFill/>
          </p:spPr>
          <p:txBody>
            <a:bodyPr wrap="square" lIns="0" tIns="0" rIns="0" bIns="0" rtlCol="0">
              <a:spAutoFit/>
            </a:bodyPr>
            <a:lstStyle/>
            <a:p>
              <a:pPr>
                <a:spcBef>
                  <a:spcPts val="500"/>
                </a:spcBef>
              </a:pPr>
              <a:r>
                <a:rPr lang="en-US" sz="3000" dirty="0">
                  <a:solidFill>
                    <a:schemeClr val="bg1"/>
                  </a:solidFill>
                  <a:latin typeface="+mj-lt"/>
                </a:rPr>
                <a:t>1.2B</a:t>
              </a:r>
              <a:r>
                <a:rPr lang="en-US" sz="3000" baseline="30000" dirty="0">
                  <a:solidFill>
                    <a:schemeClr val="bg1"/>
                  </a:solidFill>
                  <a:latin typeface="+mj-lt"/>
                </a:rPr>
                <a:t>+</a:t>
              </a:r>
            </a:p>
          </p:txBody>
        </p:sp>
      </p:grpSp>
      <p:grpSp>
        <p:nvGrpSpPr>
          <p:cNvPr id="35" name="Group 34"/>
          <p:cNvGrpSpPr/>
          <p:nvPr userDrawn="1"/>
        </p:nvGrpSpPr>
        <p:grpSpPr>
          <a:xfrm>
            <a:off x="3002867" y="6876417"/>
            <a:ext cx="1747980" cy="770765"/>
            <a:chOff x="2981700" y="6876417"/>
            <a:chExt cx="1747980" cy="770765"/>
          </a:xfrm>
        </p:grpSpPr>
        <p:sp>
          <p:nvSpPr>
            <p:cNvPr id="36" name="TextBox 35"/>
            <p:cNvSpPr txBox="1"/>
            <p:nvPr/>
          </p:nvSpPr>
          <p:spPr bwMode="gray">
            <a:xfrm>
              <a:off x="3031338" y="7370183"/>
              <a:ext cx="1698342" cy="276999"/>
            </a:xfrm>
            <a:prstGeom prst="rect">
              <a:avLst/>
            </a:prstGeom>
            <a:noFill/>
          </p:spPr>
          <p:txBody>
            <a:bodyPr wrap="square" lIns="0" tIns="0" rIns="0" bIns="0" rtlCol="0">
              <a:spAutoFit/>
            </a:bodyPr>
            <a:lstStyle/>
            <a:p>
              <a:pPr>
                <a:spcBef>
                  <a:spcPts val="500"/>
                </a:spcBef>
              </a:pPr>
              <a:r>
                <a:rPr lang="en-US" sz="900" dirty="0">
                  <a:solidFill>
                    <a:schemeClr val="bg1"/>
                  </a:solidFill>
                </a:rPr>
                <a:t>Individuals on our student success management system</a:t>
              </a:r>
            </a:p>
          </p:txBody>
        </p:sp>
        <p:sp>
          <p:nvSpPr>
            <p:cNvPr id="37" name="TextBox 36"/>
            <p:cNvSpPr txBox="1"/>
            <p:nvPr/>
          </p:nvSpPr>
          <p:spPr bwMode="gray">
            <a:xfrm>
              <a:off x="2981700" y="6876417"/>
              <a:ext cx="1710816" cy="461665"/>
            </a:xfrm>
            <a:prstGeom prst="rect">
              <a:avLst/>
            </a:prstGeom>
            <a:noFill/>
          </p:spPr>
          <p:txBody>
            <a:bodyPr wrap="square" lIns="0" tIns="0" rIns="0" bIns="0" rtlCol="0">
              <a:spAutoFit/>
            </a:bodyPr>
            <a:lstStyle/>
            <a:p>
              <a:pPr>
                <a:spcBef>
                  <a:spcPts val="500"/>
                </a:spcBef>
              </a:pPr>
              <a:r>
                <a:rPr lang="en-US" sz="3000" dirty="0">
                  <a:solidFill>
                    <a:schemeClr val="bg1"/>
                  </a:solidFill>
                  <a:latin typeface="+mj-lt"/>
                </a:rPr>
                <a:t>1M</a:t>
              </a:r>
              <a:r>
                <a:rPr lang="en-US" sz="3000" baseline="30000" dirty="0">
                  <a:solidFill>
                    <a:schemeClr val="bg1"/>
                  </a:solidFill>
                </a:rPr>
                <a:t>+</a:t>
              </a:r>
            </a:p>
          </p:txBody>
        </p:sp>
      </p:grpSp>
      <p:grpSp>
        <p:nvGrpSpPr>
          <p:cNvPr id="38" name="Group 37"/>
          <p:cNvGrpSpPr/>
          <p:nvPr userDrawn="1"/>
        </p:nvGrpSpPr>
        <p:grpSpPr>
          <a:xfrm>
            <a:off x="5464650" y="6876417"/>
            <a:ext cx="1515950" cy="770765"/>
            <a:chOff x="5485816" y="6876417"/>
            <a:chExt cx="1515950" cy="770765"/>
          </a:xfrm>
        </p:grpSpPr>
        <p:sp>
          <p:nvSpPr>
            <p:cNvPr id="39" name="TextBox 38"/>
            <p:cNvSpPr txBox="1"/>
            <p:nvPr/>
          </p:nvSpPr>
          <p:spPr bwMode="gray">
            <a:xfrm>
              <a:off x="5533196" y="7370183"/>
              <a:ext cx="1468570" cy="276999"/>
            </a:xfrm>
            <a:prstGeom prst="rect">
              <a:avLst/>
            </a:prstGeom>
            <a:noFill/>
          </p:spPr>
          <p:txBody>
            <a:bodyPr wrap="square" lIns="0" tIns="0" rIns="0" bIns="0" rtlCol="0">
              <a:spAutoFit/>
            </a:bodyPr>
            <a:lstStyle/>
            <a:p>
              <a:pPr>
                <a:spcBef>
                  <a:spcPts val="500"/>
                </a:spcBef>
              </a:pPr>
              <a:r>
                <a:rPr lang="en-US" sz="900" dirty="0">
                  <a:solidFill>
                    <a:schemeClr val="bg1"/>
                  </a:solidFill>
                </a:rPr>
                <a:t>Institutions we are proud </a:t>
              </a:r>
              <a:br>
                <a:rPr lang="en-US" sz="900" dirty="0">
                  <a:solidFill>
                    <a:schemeClr val="bg1"/>
                  </a:solidFill>
                </a:rPr>
              </a:br>
              <a:r>
                <a:rPr lang="en-US" sz="900" dirty="0">
                  <a:solidFill>
                    <a:schemeClr val="bg1"/>
                  </a:solidFill>
                </a:rPr>
                <a:t>to serve</a:t>
              </a:r>
            </a:p>
          </p:txBody>
        </p:sp>
        <p:sp>
          <p:nvSpPr>
            <p:cNvPr id="40" name="TextBox 39"/>
            <p:cNvSpPr txBox="1"/>
            <p:nvPr/>
          </p:nvSpPr>
          <p:spPr bwMode="gray">
            <a:xfrm>
              <a:off x="5485816" y="6876417"/>
              <a:ext cx="1288703" cy="461665"/>
            </a:xfrm>
            <a:prstGeom prst="rect">
              <a:avLst/>
            </a:prstGeom>
            <a:noFill/>
          </p:spPr>
          <p:txBody>
            <a:bodyPr wrap="square" lIns="0" tIns="0" rIns="0" bIns="0" rtlCol="0">
              <a:spAutoFit/>
            </a:bodyPr>
            <a:lstStyle/>
            <a:p>
              <a:pPr>
                <a:spcBef>
                  <a:spcPts val="500"/>
                </a:spcBef>
              </a:pPr>
              <a:r>
                <a:rPr lang="en-US" sz="3000" dirty="0">
                  <a:solidFill>
                    <a:schemeClr val="bg1"/>
                  </a:solidFill>
                  <a:latin typeface="+mj-lt"/>
                </a:rPr>
                <a:t>1,200</a:t>
              </a:r>
              <a:r>
                <a:rPr lang="en-US" sz="3000" baseline="30000" dirty="0">
                  <a:solidFill>
                    <a:schemeClr val="bg1"/>
                  </a:solidFill>
                  <a:latin typeface="+mj-lt"/>
                </a:rPr>
                <a:t>+</a:t>
              </a:r>
            </a:p>
          </p:txBody>
        </p:sp>
      </p:grpSp>
      <p:grpSp>
        <p:nvGrpSpPr>
          <p:cNvPr id="41" name="Group 40"/>
          <p:cNvGrpSpPr/>
          <p:nvPr userDrawn="1"/>
        </p:nvGrpSpPr>
        <p:grpSpPr>
          <a:xfrm>
            <a:off x="7694403" y="6876417"/>
            <a:ext cx="1804884" cy="632265"/>
            <a:chOff x="7757903" y="6876417"/>
            <a:chExt cx="1804884" cy="632265"/>
          </a:xfrm>
        </p:grpSpPr>
        <p:sp>
          <p:nvSpPr>
            <p:cNvPr id="42" name="TextBox 41"/>
            <p:cNvSpPr txBox="1"/>
            <p:nvPr/>
          </p:nvSpPr>
          <p:spPr bwMode="gray">
            <a:xfrm>
              <a:off x="7799346" y="7370183"/>
              <a:ext cx="1763441" cy="138499"/>
            </a:xfrm>
            <a:prstGeom prst="rect">
              <a:avLst/>
            </a:prstGeom>
            <a:noFill/>
          </p:spPr>
          <p:txBody>
            <a:bodyPr wrap="square" lIns="0" tIns="0" rIns="0" bIns="0" rtlCol="0">
              <a:spAutoFit/>
            </a:bodyPr>
            <a:lstStyle/>
            <a:p>
              <a:pPr>
                <a:spcBef>
                  <a:spcPts val="500"/>
                </a:spcBef>
              </a:pPr>
              <a:r>
                <a:rPr lang="en-US" sz="900" dirty="0">
                  <a:solidFill>
                    <a:schemeClr val="bg1"/>
                  </a:solidFill>
                </a:rPr>
                <a:t>Goal: Make education smarter</a:t>
              </a:r>
            </a:p>
          </p:txBody>
        </p:sp>
        <p:sp>
          <p:nvSpPr>
            <p:cNvPr id="43" name="TextBox 42"/>
            <p:cNvSpPr txBox="1"/>
            <p:nvPr/>
          </p:nvSpPr>
          <p:spPr bwMode="gray">
            <a:xfrm>
              <a:off x="7757903" y="6876417"/>
              <a:ext cx="1019348" cy="461665"/>
            </a:xfrm>
            <a:prstGeom prst="rect">
              <a:avLst/>
            </a:prstGeom>
            <a:noFill/>
          </p:spPr>
          <p:txBody>
            <a:bodyPr wrap="square" lIns="0" tIns="0" rIns="0" bIns="0" rtlCol="0">
              <a:spAutoFit/>
            </a:bodyPr>
            <a:lstStyle/>
            <a:p>
              <a:pPr>
                <a:spcBef>
                  <a:spcPts val="500"/>
                </a:spcBef>
              </a:pPr>
              <a:r>
                <a:rPr lang="en-US" sz="3000" dirty="0">
                  <a:solidFill>
                    <a:schemeClr val="bg1"/>
                  </a:solidFill>
                  <a:latin typeface="+mj-lt"/>
                </a:rPr>
                <a:t>1</a:t>
              </a:r>
              <a:endParaRPr lang="en-US" sz="3000" baseline="30000" dirty="0">
                <a:solidFill>
                  <a:schemeClr val="bg1"/>
                </a:solidFill>
                <a:latin typeface="+mj-lt"/>
              </a:endParaRPr>
            </a:p>
          </p:txBody>
        </p:sp>
      </p:grpSp>
    </p:spTree>
    <p:custDataLst>
      <p:tags r:id="rId1"/>
    </p:custDataLst>
    <p:extLst>
      <p:ext uri="{BB962C8B-B14F-4D97-AF65-F5344CB8AC3E}">
        <p14:creationId xmlns:p14="http://schemas.microsoft.com/office/powerpoint/2010/main" val="526981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redits + Legal Caveat">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1171575" y="997669"/>
            <a:ext cx="5257800" cy="276999"/>
          </a:xfrm>
          <a:prstGeom prst="rect">
            <a:avLst/>
          </a:prstGeom>
        </p:spPr>
        <p:txBody>
          <a:bodyPr lIns="0" tIns="0" rIns="0" bIns="0" anchor="b" anchorCtr="0">
            <a:spAutoFit/>
          </a:bodyPr>
          <a:lstStyle>
            <a:lvl1pPr>
              <a:lnSpc>
                <a:spcPct val="90000"/>
              </a:lnSpc>
              <a:defRPr sz="2000" b="0" spc="50" baseline="0"/>
            </a:lvl1pPr>
          </a:lstStyle>
          <a:p>
            <a:r>
              <a:rPr lang="en-US" dirty="0"/>
              <a:t>Insert Program Name Here</a:t>
            </a:r>
          </a:p>
        </p:txBody>
      </p:sp>
      <p:sp>
        <p:nvSpPr>
          <p:cNvPr id="6" name="Text Placeholder 5"/>
          <p:cNvSpPr>
            <a:spLocks noGrp="1"/>
          </p:cNvSpPr>
          <p:nvPr>
            <p:ph type="body" sz="quarter" idx="43" hasCustomPrompt="1"/>
          </p:nvPr>
        </p:nvSpPr>
        <p:spPr bwMode="gray">
          <a:xfrm>
            <a:off x="1491615" y="1912498"/>
            <a:ext cx="4937760" cy="169277"/>
          </a:xfrm>
        </p:spPr>
        <p:txBody>
          <a:bodyPr/>
          <a:lstStyle>
            <a:lvl1pPr marL="0" indent="0">
              <a:spcBef>
                <a:spcPts val="0"/>
              </a:spcBef>
              <a:buNone/>
              <a:defRPr sz="1100">
                <a:solidFill>
                  <a:schemeClr val="tx1"/>
                </a:solidFill>
              </a:defRPr>
            </a:lvl1pPr>
            <a:lvl2pPr marL="112713" indent="0">
              <a:spcBef>
                <a:spcPts val="200"/>
              </a:spcBef>
              <a:buNone/>
              <a:defRPr sz="1100"/>
            </a:lvl2pPr>
            <a:lvl3pPr marL="230187" indent="0">
              <a:spcBef>
                <a:spcPts val="200"/>
              </a:spcBef>
              <a:buNone/>
              <a:defRPr sz="1100"/>
            </a:lvl3pPr>
            <a:lvl4pPr marL="342900" indent="0">
              <a:spcBef>
                <a:spcPts val="200"/>
              </a:spcBef>
              <a:buNone/>
              <a:defRPr sz="1100"/>
            </a:lvl4pPr>
            <a:lvl5pPr marL="458787" indent="0">
              <a:spcBef>
                <a:spcPts val="200"/>
              </a:spcBef>
              <a:buNone/>
              <a:defRPr sz="1100"/>
            </a:lvl5pPr>
          </a:lstStyle>
          <a:p>
            <a:pPr lvl="0"/>
            <a:r>
              <a:rPr lang="en-US" dirty="0"/>
              <a:t>Project Director (Insert text)</a:t>
            </a:r>
          </a:p>
        </p:txBody>
      </p:sp>
      <p:sp>
        <p:nvSpPr>
          <p:cNvPr id="8" name="Text Placeholder 7"/>
          <p:cNvSpPr>
            <a:spLocks noGrp="1"/>
          </p:cNvSpPr>
          <p:nvPr>
            <p:ph type="body" sz="quarter" idx="44" hasCustomPrompt="1"/>
          </p:nvPr>
        </p:nvSpPr>
        <p:spPr bwMode="gray">
          <a:xfrm>
            <a:off x="1491615" y="2145353"/>
            <a:ext cx="4937760" cy="138499"/>
          </a:xfrm>
        </p:spPr>
        <p:txBody>
          <a:bodyPr/>
          <a:lstStyle>
            <a:lvl1pPr marL="0" indent="0">
              <a:spcBef>
                <a:spcPts val="200"/>
              </a:spcBef>
              <a:buNone/>
              <a:defRPr>
                <a:solidFill>
                  <a:schemeClr val="accent3"/>
                </a:solidFill>
              </a:defRPr>
            </a:lvl1pPr>
            <a:lvl2pPr marL="112713" indent="0">
              <a:buNone/>
              <a:defRPr>
                <a:solidFill>
                  <a:schemeClr val="accent3"/>
                </a:solidFill>
              </a:defRPr>
            </a:lvl2pPr>
            <a:lvl3pPr marL="230187" indent="0">
              <a:buNone/>
              <a:defRPr>
                <a:solidFill>
                  <a:schemeClr val="accent3"/>
                </a:solidFill>
              </a:defRPr>
            </a:lvl3pPr>
            <a:lvl4pPr marL="342900" indent="0">
              <a:buNone/>
              <a:defRPr>
                <a:solidFill>
                  <a:schemeClr val="accent3"/>
                </a:solidFill>
              </a:defRPr>
            </a:lvl4pPr>
            <a:lvl5pPr marL="458787" indent="0">
              <a:buNone/>
              <a:defRPr>
                <a:solidFill>
                  <a:schemeClr val="accent3"/>
                </a:solidFill>
              </a:defRPr>
            </a:lvl5pPr>
          </a:lstStyle>
          <a:p>
            <a:pPr lvl="0"/>
            <a:r>
              <a:rPr lang="en-US" dirty="0"/>
              <a:t>Add Name(s) Here</a:t>
            </a:r>
          </a:p>
        </p:txBody>
      </p:sp>
      <p:sp>
        <p:nvSpPr>
          <p:cNvPr id="10" name="Text Placeholder 9"/>
          <p:cNvSpPr>
            <a:spLocks noGrp="1"/>
          </p:cNvSpPr>
          <p:nvPr>
            <p:ph type="body" sz="quarter" idx="45" hasCustomPrompt="1"/>
          </p:nvPr>
        </p:nvSpPr>
        <p:spPr bwMode="gray">
          <a:xfrm>
            <a:off x="1491615" y="2565325"/>
            <a:ext cx="4937760" cy="169277"/>
          </a:xfrm>
        </p:spPr>
        <p:txBody>
          <a:bodyPr/>
          <a:lstStyle>
            <a:lvl1pPr marL="0" indent="0">
              <a:spcBef>
                <a:spcPts val="0"/>
              </a:spcBef>
              <a:buNone/>
              <a:defRPr sz="1100">
                <a:solidFill>
                  <a:schemeClr val="tx1"/>
                </a:solidFill>
              </a:defRPr>
            </a:lvl1pPr>
            <a:lvl2pPr marL="112713" indent="0">
              <a:spcBef>
                <a:spcPts val="0"/>
              </a:spcBef>
              <a:buNone/>
              <a:defRPr sz="1100"/>
            </a:lvl2pPr>
            <a:lvl3pPr marL="230187" indent="0">
              <a:spcBef>
                <a:spcPts val="0"/>
              </a:spcBef>
              <a:buNone/>
              <a:defRPr sz="1100"/>
            </a:lvl3pPr>
            <a:lvl4pPr marL="342900" indent="0">
              <a:spcBef>
                <a:spcPts val="0"/>
              </a:spcBef>
              <a:buNone/>
              <a:defRPr sz="1100"/>
            </a:lvl4pPr>
            <a:lvl5pPr marL="458787" indent="0">
              <a:spcBef>
                <a:spcPts val="0"/>
              </a:spcBef>
              <a:buNone/>
              <a:defRPr sz="1100"/>
            </a:lvl5pPr>
          </a:lstStyle>
          <a:p>
            <a:pPr lvl="0"/>
            <a:r>
              <a:rPr lang="en-US" dirty="0"/>
              <a:t>Contributing Consultants (Insert text)</a:t>
            </a:r>
          </a:p>
        </p:txBody>
      </p:sp>
      <p:sp>
        <p:nvSpPr>
          <p:cNvPr id="14" name="Text Placeholder 13"/>
          <p:cNvSpPr>
            <a:spLocks noGrp="1"/>
          </p:cNvSpPr>
          <p:nvPr>
            <p:ph type="body" sz="quarter" idx="46" hasCustomPrompt="1"/>
          </p:nvPr>
        </p:nvSpPr>
        <p:spPr bwMode="gray">
          <a:xfrm>
            <a:off x="1491615" y="2798180"/>
            <a:ext cx="4937760" cy="138499"/>
          </a:xfrm>
        </p:spPr>
        <p:txBody>
          <a:bodyPr/>
          <a:lstStyle>
            <a:lvl1pPr marL="0" indent="0">
              <a:spcBef>
                <a:spcPts val="200"/>
              </a:spcBef>
              <a:buNone/>
              <a:defRPr>
                <a:solidFill>
                  <a:schemeClr val="accent3"/>
                </a:solidFill>
              </a:defRPr>
            </a:lvl1pPr>
            <a:lvl2pPr marL="112713" indent="0">
              <a:spcBef>
                <a:spcPts val="200"/>
              </a:spcBef>
              <a:buNone/>
              <a:defRPr>
                <a:solidFill>
                  <a:schemeClr val="accent3"/>
                </a:solidFill>
              </a:defRPr>
            </a:lvl2pPr>
            <a:lvl3pPr marL="230187" indent="0">
              <a:spcBef>
                <a:spcPts val="200"/>
              </a:spcBef>
              <a:buNone/>
              <a:defRPr>
                <a:solidFill>
                  <a:schemeClr val="accent3"/>
                </a:solidFill>
              </a:defRPr>
            </a:lvl3pPr>
            <a:lvl4pPr marL="342900" indent="0">
              <a:spcBef>
                <a:spcPts val="200"/>
              </a:spcBef>
              <a:buNone/>
              <a:defRPr>
                <a:solidFill>
                  <a:schemeClr val="accent3"/>
                </a:solidFill>
              </a:defRPr>
            </a:lvl4pPr>
            <a:lvl5pPr marL="458787" indent="0">
              <a:spcBef>
                <a:spcPts val="200"/>
              </a:spcBef>
              <a:buNone/>
              <a:defRPr>
                <a:solidFill>
                  <a:schemeClr val="accent3"/>
                </a:solidFill>
              </a:defRPr>
            </a:lvl5pPr>
          </a:lstStyle>
          <a:p>
            <a:pPr lvl="0"/>
            <a:r>
              <a:rPr lang="en-US" dirty="0"/>
              <a:t>Add Name(s) Here</a:t>
            </a:r>
          </a:p>
        </p:txBody>
      </p:sp>
      <p:sp>
        <p:nvSpPr>
          <p:cNvPr id="16" name="Text Placeholder 15"/>
          <p:cNvSpPr>
            <a:spLocks noGrp="1"/>
          </p:cNvSpPr>
          <p:nvPr>
            <p:ph type="body" sz="quarter" idx="47" hasCustomPrompt="1"/>
          </p:nvPr>
        </p:nvSpPr>
        <p:spPr bwMode="gray">
          <a:xfrm>
            <a:off x="1491615" y="3225725"/>
            <a:ext cx="4937760" cy="169277"/>
          </a:xfrm>
        </p:spPr>
        <p:txBody>
          <a:bodyPr/>
          <a:lstStyle>
            <a:lvl1pPr marL="0" indent="0">
              <a:spcBef>
                <a:spcPts val="0"/>
              </a:spcBef>
              <a:buNone/>
              <a:defRPr sz="1100">
                <a:solidFill>
                  <a:schemeClr val="tx1"/>
                </a:solidFill>
              </a:defRPr>
            </a:lvl1pPr>
            <a:lvl2pPr>
              <a:spcBef>
                <a:spcPts val="0"/>
              </a:spcBef>
              <a:defRPr sz="1100"/>
            </a:lvl2pPr>
            <a:lvl3pPr>
              <a:spcBef>
                <a:spcPts val="0"/>
              </a:spcBef>
              <a:defRPr sz="1100"/>
            </a:lvl3pPr>
            <a:lvl4pPr>
              <a:spcBef>
                <a:spcPts val="0"/>
              </a:spcBef>
              <a:defRPr sz="1100"/>
            </a:lvl4pPr>
            <a:lvl5pPr>
              <a:spcBef>
                <a:spcPts val="0"/>
              </a:spcBef>
              <a:defRPr sz="1100"/>
            </a:lvl5pPr>
          </a:lstStyle>
          <a:p>
            <a:pPr lvl="0"/>
            <a:r>
              <a:rPr lang="en-US" dirty="0"/>
              <a:t>Design Consultant (Insert text)</a:t>
            </a:r>
          </a:p>
        </p:txBody>
      </p:sp>
      <p:sp>
        <p:nvSpPr>
          <p:cNvPr id="18" name="Text Placeholder 17"/>
          <p:cNvSpPr>
            <a:spLocks noGrp="1"/>
          </p:cNvSpPr>
          <p:nvPr>
            <p:ph type="body" sz="quarter" idx="48" hasCustomPrompt="1"/>
          </p:nvPr>
        </p:nvSpPr>
        <p:spPr bwMode="gray">
          <a:xfrm>
            <a:off x="1491615" y="3458580"/>
            <a:ext cx="4937760" cy="138499"/>
          </a:xfrm>
        </p:spPr>
        <p:txBody>
          <a:bodyPr/>
          <a:lstStyle>
            <a:lvl1pPr marL="0" indent="0">
              <a:spcBef>
                <a:spcPts val="200"/>
              </a:spcBef>
              <a:buNone/>
              <a:defRPr>
                <a:solidFill>
                  <a:schemeClr val="accent3"/>
                </a:solidFill>
              </a:defRPr>
            </a:lvl1pPr>
            <a:lvl2pPr marL="112713" indent="0">
              <a:spcBef>
                <a:spcPts val="200"/>
              </a:spcBef>
              <a:buNone/>
              <a:defRPr/>
            </a:lvl2pPr>
            <a:lvl3pPr marL="230187" indent="0">
              <a:spcBef>
                <a:spcPts val="200"/>
              </a:spcBef>
              <a:buNone/>
              <a:defRPr/>
            </a:lvl3pPr>
            <a:lvl4pPr marL="342900" indent="0">
              <a:spcBef>
                <a:spcPts val="200"/>
              </a:spcBef>
              <a:buNone/>
              <a:defRPr/>
            </a:lvl4pPr>
            <a:lvl5pPr marL="458787" indent="0">
              <a:spcBef>
                <a:spcPts val="200"/>
              </a:spcBef>
              <a:buNone/>
              <a:defRPr/>
            </a:lvl5pPr>
          </a:lstStyle>
          <a:p>
            <a:pPr lvl="0"/>
            <a:r>
              <a:rPr lang="en-US" dirty="0"/>
              <a:t>Add Name(s) Here</a:t>
            </a:r>
          </a:p>
        </p:txBody>
      </p:sp>
      <p:sp>
        <p:nvSpPr>
          <p:cNvPr id="20" name="Text Placeholder 19"/>
          <p:cNvSpPr>
            <a:spLocks noGrp="1"/>
          </p:cNvSpPr>
          <p:nvPr>
            <p:ph type="body" sz="quarter" idx="49" hasCustomPrompt="1"/>
          </p:nvPr>
        </p:nvSpPr>
        <p:spPr bwMode="gray">
          <a:xfrm>
            <a:off x="1491615" y="3885293"/>
            <a:ext cx="4937760" cy="169277"/>
          </a:xfrm>
        </p:spPr>
        <p:txBody>
          <a:bodyPr/>
          <a:lstStyle>
            <a:lvl1pPr marL="0" indent="0">
              <a:spcBef>
                <a:spcPts val="0"/>
              </a:spcBef>
              <a:buNone/>
              <a:defRPr sz="1100">
                <a:solidFill>
                  <a:schemeClr val="tx1"/>
                </a:solidFill>
              </a:defRPr>
            </a:lvl1pPr>
            <a:lvl2pPr marL="112713" indent="0">
              <a:spcBef>
                <a:spcPts val="0"/>
              </a:spcBef>
              <a:buNone/>
              <a:defRPr sz="1100"/>
            </a:lvl2pPr>
            <a:lvl3pPr marL="230187" indent="0">
              <a:spcBef>
                <a:spcPts val="0"/>
              </a:spcBef>
              <a:buNone/>
              <a:defRPr sz="1100"/>
            </a:lvl3pPr>
            <a:lvl4pPr marL="342900" indent="0">
              <a:spcBef>
                <a:spcPts val="0"/>
              </a:spcBef>
              <a:buNone/>
              <a:defRPr sz="1100"/>
            </a:lvl4pPr>
            <a:lvl5pPr marL="458787" indent="0">
              <a:spcBef>
                <a:spcPts val="0"/>
              </a:spcBef>
              <a:buNone/>
              <a:defRPr sz="1100"/>
            </a:lvl5pPr>
          </a:lstStyle>
          <a:p>
            <a:pPr lvl="0"/>
            <a:r>
              <a:rPr lang="en-US" dirty="0"/>
              <a:t>Executive Director (Insert text)</a:t>
            </a:r>
          </a:p>
        </p:txBody>
      </p:sp>
      <p:sp>
        <p:nvSpPr>
          <p:cNvPr id="22" name="Text Placeholder 21"/>
          <p:cNvSpPr>
            <a:spLocks noGrp="1"/>
          </p:cNvSpPr>
          <p:nvPr>
            <p:ph type="body" sz="quarter" idx="50" hasCustomPrompt="1"/>
          </p:nvPr>
        </p:nvSpPr>
        <p:spPr bwMode="gray">
          <a:xfrm>
            <a:off x="1491615" y="4118148"/>
            <a:ext cx="4937760" cy="138499"/>
          </a:xfrm>
        </p:spPr>
        <p:txBody>
          <a:bodyPr/>
          <a:lstStyle>
            <a:lvl1pPr marL="0" indent="0">
              <a:spcBef>
                <a:spcPts val="200"/>
              </a:spcBef>
              <a:buNone/>
              <a:defRPr>
                <a:solidFill>
                  <a:schemeClr val="accent3"/>
                </a:solidFill>
              </a:defRPr>
            </a:lvl1pPr>
            <a:lvl2pPr marL="112713" indent="0">
              <a:spcBef>
                <a:spcPts val="200"/>
              </a:spcBef>
              <a:buNone/>
              <a:defRPr>
                <a:solidFill>
                  <a:schemeClr val="accent3"/>
                </a:solidFill>
              </a:defRPr>
            </a:lvl2pPr>
            <a:lvl3pPr marL="230187" indent="0">
              <a:spcBef>
                <a:spcPts val="200"/>
              </a:spcBef>
              <a:buNone/>
              <a:defRPr>
                <a:solidFill>
                  <a:schemeClr val="accent3"/>
                </a:solidFill>
              </a:defRPr>
            </a:lvl3pPr>
            <a:lvl4pPr marL="342900" indent="0">
              <a:spcBef>
                <a:spcPts val="200"/>
              </a:spcBef>
              <a:buNone/>
              <a:defRPr>
                <a:solidFill>
                  <a:schemeClr val="accent3"/>
                </a:solidFill>
              </a:defRPr>
            </a:lvl4pPr>
            <a:lvl5pPr marL="458787" indent="0">
              <a:spcBef>
                <a:spcPts val="200"/>
              </a:spcBef>
              <a:buNone/>
              <a:defRPr>
                <a:solidFill>
                  <a:schemeClr val="accent3"/>
                </a:solidFill>
              </a:defRPr>
            </a:lvl5pPr>
          </a:lstStyle>
          <a:p>
            <a:pPr lvl="0"/>
            <a:r>
              <a:rPr lang="en-US" dirty="0"/>
              <a:t>Add Name(s) Here</a:t>
            </a:r>
          </a:p>
        </p:txBody>
      </p:sp>
      <p:cxnSp>
        <p:nvCxnSpPr>
          <p:cNvPr id="13" name="Straight Connector 12"/>
          <p:cNvCxnSpPr/>
          <p:nvPr userDrawn="1"/>
        </p:nvCxnSpPr>
        <p:spPr bwMode="gray">
          <a:xfrm>
            <a:off x="7414907" y="460375"/>
            <a:ext cx="0" cy="6468516"/>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5" name="TextBox 14"/>
          <p:cNvSpPr txBox="1"/>
          <p:nvPr userDrawn="1"/>
        </p:nvSpPr>
        <p:spPr bwMode="gray">
          <a:xfrm>
            <a:off x="7488805" y="448684"/>
            <a:ext cx="2063952" cy="6480208"/>
          </a:xfrm>
          <a:prstGeom prst="rect">
            <a:avLst/>
          </a:prstGeom>
          <a:noFill/>
        </p:spPr>
        <p:txBody>
          <a:bodyPr wrap="square" lIns="0" tIns="0" rIns="0" bIns="0" rtlCol="0">
            <a:noAutofit/>
          </a:bodyPr>
          <a:lstStyle/>
          <a:p>
            <a:pPr>
              <a:spcBef>
                <a:spcPts val="400"/>
              </a:spcBef>
            </a:pPr>
            <a:r>
              <a:rPr lang="en-US" sz="500" b="1" dirty="0"/>
              <a:t>LEGAL</a:t>
            </a:r>
            <a:r>
              <a:rPr lang="en-US" sz="500" b="1" baseline="0" dirty="0"/>
              <a:t> CAVEAT</a:t>
            </a:r>
            <a:endParaRPr lang="en-US" sz="500" b="1" dirty="0"/>
          </a:p>
          <a:p>
            <a:pPr>
              <a:spcBef>
                <a:spcPts val="400"/>
              </a:spcBef>
            </a:pPr>
            <a:r>
              <a:rPr lang="en-US" sz="500" dirty="0"/>
              <a:t>EAB Global, Inc. (“EAB”) has made efforts to verify the accuracy of the information it provides to members. This report relies on data obtained from many sources, however, and EAB cannot guarantee the accuracy of the information provided or any analysis based thereon. In addition, neither EAB nor any of its affiliates (each, an “EAB Organization”) is in the business of giving legal, accounting, or other professional advice, and its reports should not be construed as professional advice. In particular, members should not rely on any legal commentary </a:t>
            </a:r>
            <a:br>
              <a:rPr lang="en-US" sz="500" dirty="0"/>
            </a:br>
            <a:r>
              <a:rPr lang="en-US" sz="500" dirty="0"/>
              <a:t>in this report as a basis for action, or assume that any tactics described herein would be permitted by applicable law or appropriate for a given member’s situation. Members are advised to consult with appropriate professionals concerning legal, tax, or accounting issues, before implementing any of these tactics. No EAB Organization or any of its respective officers, directors, employees, or agents shall be liable for any claims, liabilities, or expenses relating to (a) any errors or omissions in this report,</a:t>
            </a:r>
            <a:r>
              <a:rPr lang="en-US" sz="500" baseline="0" dirty="0"/>
              <a:t> </a:t>
            </a:r>
            <a:r>
              <a:rPr lang="en-US" sz="500" dirty="0"/>
              <a:t>whether caused by any EAB organization, or any of their respective employees or agents, or sources or other third parties, (b) any recommendation by any EAB Organization, or (c) failure of member and its employees and agents to abide by the terms set forth herein.</a:t>
            </a:r>
          </a:p>
          <a:p>
            <a:pPr>
              <a:spcBef>
                <a:spcPts val="400"/>
              </a:spcBef>
            </a:pPr>
            <a:r>
              <a:rPr lang="en-US" sz="500" dirty="0"/>
              <a:t>EAB is a registered trademark of EAB Global, Inc. in the United States and other countries. Members are not permitted to use these trademarks, or any other trademark, product name, service name, trade name, and logo of any EAB Organization without prior written consent of EAB.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an EAB Organization and its products and services, or (b) an endorsement of the company or its products or services by an EAB Organization. No EAB Organization is affiliated with any such company.</a:t>
            </a:r>
          </a:p>
          <a:p>
            <a:pPr>
              <a:spcBef>
                <a:spcPts val="1200"/>
              </a:spcBef>
            </a:pPr>
            <a:r>
              <a:rPr lang="en-US" sz="500" b="1" dirty="0"/>
              <a:t>IMPORTANT: Please read the following.</a:t>
            </a:r>
          </a:p>
          <a:p>
            <a:pPr>
              <a:spcBef>
                <a:spcPts val="400"/>
              </a:spcBef>
            </a:pPr>
            <a:r>
              <a:rPr lang="en-US" sz="500" dirty="0"/>
              <a:t>EAB has prepared this report for the exclusive use of its members. Each member acknowledges and agrees that this report and the information contained herein (collectively, the “Report”) are confidential and proprietary to EAB. By accepting delivery of this Report, each member agrees to abide by the terms as stated herein, including the following:</a:t>
            </a:r>
          </a:p>
          <a:p>
            <a:pPr marL="112713" indent="-112713">
              <a:spcBef>
                <a:spcPts val="400"/>
              </a:spcBef>
            </a:pPr>
            <a:r>
              <a:rPr lang="en-US" sz="500" dirty="0"/>
              <a:t>1.	All right, title, and interest in and to this Report is owned </a:t>
            </a:r>
            <a:br>
              <a:rPr lang="en-US" sz="500" dirty="0"/>
            </a:br>
            <a:r>
              <a:rPr lang="en-US" sz="500" dirty="0"/>
              <a:t>by an EAB Organization. Except as stated herein, no right, license, permission, or interest of any kind in this Report is intended to be given, transferred to, or acquired by a member. Each member is authorized to use this Report only to the extent expressly authorized herein.</a:t>
            </a:r>
          </a:p>
          <a:p>
            <a:pPr marL="112713" indent="-112713">
              <a:spcBef>
                <a:spcPts val="400"/>
              </a:spcBef>
            </a:pPr>
            <a:r>
              <a:rPr lang="en-US" sz="500" dirty="0"/>
              <a:t>2.	Each member shall not sell, license, republish, distribute, or post online or otherwise this Report, in part or in whole. Each member shall not disseminate or permit the use of, and shall take reasonable precautions to prevent such dissemination or use of, this Report by (a) any of its employees and agents (except as stated below), or (b) any third party.</a:t>
            </a:r>
          </a:p>
          <a:p>
            <a:pPr marL="112713" indent="-112713">
              <a:spcBef>
                <a:spcPts val="400"/>
              </a:spcBef>
            </a:pPr>
            <a:r>
              <a:rPr lang="en-US" sz="500" dirty="0"/>
              <a:t>3.	Each member may make this Report available solely to those of its employees and agents who (a) are registered for the workshop or membership program of which this Report is a part, (b) require access to this Report in order to learn from the information described herein, and (c) agree not to disclose this Report to other employees or agents or any </a:t>
            </a:r>
            <a:br>
              <a:rPr lang="en-US" sz="500" dirty="0"/>
            </a:br>
            <a:r>
              <a:rPr lang="en-US" sz="500" dirty="0"/>
              <a:t>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2713" indent="-112713">
              <a:spcBef>
                <a:spcPts val="400"/>
              </a:spcBef>
            </a:pPr>
            <a:r>
              <a:rPr lang="en-US" sz="500" dirty="0"/>
              <a:t>4.	Each member shall not remove from this Report any confidential markings, copyright notices, and/or other similar indicia herein.</a:t>
            </a:r>
          </a:p>
          <a:p>
            <a:pPr marL="112713" indent="-112713">
              <a:spcBef>
                <a:spcPts val="400"/>
              </a:spcBef>
            </a:pPr>
            <a:r>
              <a:rPr lang="en-US" sz="500" dirty="0"/>
              <a:t>5.	Each member is responsible for any breach of its obligations as stated herein by any of its employees or agents.</a:t>
            </a:r>
          </a:p>
          <a:p>
            <a:pPr marL="112713" indent="-112713">
              <a:spcBef>
                <a:spcPts val="400"/>
              </a:spcBef>
            </a:pPr>
            <a:r>
              <a:rPr lang="en-US" sz="500" dirty="0"/>
              <a:t>6.	If a member is unwilling to abide by any</a:t>
            </a:r>
            <a:r>
              <a:rPr lang="en-US" sz="500" baseline="0" dirty="0"/>
              <a:t> </a:t>
            </a:r>
            <a:r>
              <a:rPr lang="en-US" sz="500" dirty="0"/>
              <a:t>of the foregoing obligations, then such member shall promptly return this Report and all copies thereof to EAB.</a:t>
            </a:r>
          </a:p>
        </p:txBody>
      </p:sp>
    </p:spTree>
    <p:custDataLst>
      <p:tags r:id="rId1"/>
    </p:custDataLst>
    <p:extLst>
      <p:ext uri="{BB962C8B-B14F-4D97-AF65-F5344CB8AC3E}">
        <p14:creationId xmlns:p14="http://schemas.microsoft.com/office/powerpoint/2010/main" val="584241630"/>
      </p:ext>
    </p:extLst>
  </p:cSld>
  <p:clrMapOvr>
    <a:masterClrMapping/>
  </p:clrMapOvr>
  <p:extLst mod="1">
    <p:ext uri="{DCECCB84-F9BA-43D5-87BE-67443E8EF086}">
      <p15:sldGuideLst xmlns:p15="http://schemas.microsoft.com/office/powerpoint/2012/main">
        <p15:guide id="1" pos="939" userDrawn="1">
          <p15:clr>
            <a:srgbClr val="FBAE40"/>
          </p15:clr>
        </p15:guide>
        <p15:guide id="0" pos="738" userDrawn="1">
          <p15:clr>
            <a:srgbClr val="FBAE40"/>
          </p15:clr>
        </p15:guide>
        <p15:guide id="2" orient="horz" pos="804"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cxnSp>
        <p:nvCxnSpPr>
          <p:cNvPr id="12" name="Straight Connector 11"/>
          <p:cNvCxnSpPr/>
          <p:nvPr userDrawn="1"/>
        </p:nvCxnSpPr>
        <p:spPr bwMode="gray">
          <a:xfrm>
            <a:off x="511175" y="1032953"/>
            <a:ext cx="9036050"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hasCustomPrompt="1"/>
          </p:nvPr>
        </p:nvSpPr>
        <p:spPr bwMode="gray">
          <a:xfrm>
            <a:off x="513556" y="696077"/>
            <a:ext cx="9031288" cy="276999"/>
          </a:xfrm>
        </p:spPr>
        <p:txBody>
          <a:bodyPr/>
          <a:lstStyle/>
          <a:p>
            <a:r>
              <a:rPr lang="en-US" dirty="0"/>
              <a:t>Page Title – Rockwell 20pt Regular, Title Case</a:t>
            </a:r>
          </a:p>
        </p:txBody>
      </p:sp>
      <p:sp>
        <p:nvSpPr>
          <p:cNvPr id="4" name="Text Placeholder 3"/>
          <p:cNvSpPr>
            <a:spLocks noGrp="1"/>
          </p:cNvSpPr>
          <p:nvPr>
            <p:ph type="body" sz="quarter" idx="10" hasCustomPrompt="1"/>
          </p:nvPr>
        </p:nvSpPr>
        <p:spPr bwMode="gray">
          <a:xfrm>
            <a:off x="2660823" y="1529420"/>
            <a:ext cx="6400800" cy="4129189"/>
          </a:xfrm>
        </p:spPr>
        <p:txBody>
          <a:bodyPr>
            <a:noAutofit/>
          </a:bodyPr>
          <a:lstStyle>
            <a:lvl1pPr marL="0" marR="0" indent="0" algn="l" defTabSz="1018879" rtl="0" eaLnBrk="1" fontAlgn="auto" latinLnBrk="0" hangingPunct="1">
              <a:lnSpc>
                <a:spcPct val="100000"/>
              </a:lnSpc>
              <a:spcBef>
                <a:spcPts val="1000"/>
              </a:spcBef>
              <a:spcAft>
                <a:spcPts val="0"/>
              </a:spcAft>
              <a:buClr>
                <a:schemeClr val="tx1"/>
              </a:buClr>
              <a:buSzTx/>
              <a:buFont typeface="Arial" pitchFamily="34" charset="0"/>
              <a:buNone/>
              <a:tabLst>
                <a:tab pos="6309360" algn="r"/>
              </a:tabLst>
              <a:defRPr sz="1000"/>
            </a:lvl1pPr>
            <a:lvl2pPr marL="112713" indent="0">
              <a:spcBef>
                <a:spcPts val="1000"/>
              </a:spcBef>
              <a:buNone/>
              <a:defRPr sz="1000"/>
            </a:lvl2pPr>
            <a:lvl3pPr marL="230187" indent="0">
              <a:spcBef>
                <a:spcPts val="1000"/>
              </a:spcBef>
              <a:buNone/>
              <a:defRPr sz="1000"/>
            </a:lvl3pPr>
            <a:lvl4pPr marL="342900" indent="0">
              <a:spcBef>
                <a:spcPts val="1000"/>
              </a:spcBef>
              <a:buNone/>
              <a:defRPr sz="1000"/>
            </a:lvl4pPr>
            <a:lvl5pPr marL="458787" indent="0">
              <a:spcBef>
                <a:spcPts val="1000"/>
              </a:spcBef>
              <a:buNone/>
              <a:defRPr sz="1000"/>
            </a:lvl5pPr>
          </a:lstStyle>
          <a:p>
            <a:pPr lvl="0"/>
            <a:r>
              <a:rPr lang="en-US" dirty="0"/>
              <a:t>Type Section Title, tab, then page number, then period space, period space, </a:t>
            </a:r>
            <a:r>
              <a:rPr lang="en-US" dirty="0" err="1"/>
              <a:t>etc</a:t>
            </a:r>
            <a:r>
              <a:rPr lang="en-US" dirty="0"/>
              <a:t>	. . . . . . . . . . . . X</a:t>
            </a:r>
            <a:br>
              <a:rPr lang="en-US" dirty="0"/>
            </a:br>
            <a:r>
              <a:rPr lang="en-US" dirty="0"/>
              <a:t>Type Section Title, tab, then page number, then period space, period space, </a:t>
            </a:r>
            <a:r>
              <a:rPr lang="en-US" dirty="0" err="1"/>
              <a:t>etc</a:t>
            </a:r>
            <a:r>
              <a:rPr lang="en-US" dirty="0"/>
              <a:t>	. . . . . . . . . . . . X</a:t>
            </a:r>
            <a:br>
              <a:rPr lang="en-US" dirty="0"/>
            </a:br>
            <a:r>
              <a:rPr lang="en-US" dirty="0"/>
              <a:t>Type Section Title, tab, then page number, then period space, period space, </a:t>
            </a:r>
            <a:r>
              <a:rPr lang="en-US" dirty="0" err="1"/>
              <a:t>etc</a:t>
            </a:r>
            <a:r>
              <a:rPr lang="en-US" dirty="0"/>
              <a:t>	. . . . . . . . . . . . X</a:t>
            </a:r>
            <a:br>
              <a:rPr lang="en-US" dirty="0"/>
            </a:br>
            <a:r>
              <a:rPr lang="en-US" dirty="0"/>
              <a:t>Type Section Title, tab, then page number, then period space, period space, </a:t>
            </a:r>
            <a:r>
              <a:rPr lang="en-US" dirty="0" err="1"/>
              <a:t>etc</a:t>
            </a:r>
            <a:r>
              <a:rPr lang="en-US" dirty="0"/>
              <a:t>	. . . . . . . . . . . . X</a:t>
            </a:r>
            <a:br>
              <a:rPr lang="en-US" dirty="0"/>
            </a:br>
            <a:r>
              <a:rPr lang="en-US" dirty="0"/>
              <a:t>Type Section Title, tab, then page number, then period space, period space, </a:t>
            </a:r>
            <a:r>
              <a:rPr lang="en-US" dirty="0" err="1"/>
              <a:t>etc</a:t>
            </a:r>
            <a:r>
              <a:rPr lang="en-US" dirty="0"/>
              <a:t>	. . . . . . . . . . . . X</a:t>
            </a:r>
            <a:br>
              <a:rPr lang="en-US" dirty="0"/>
            </a:br>
            <a:r>
              <a:rPr lang="en-US" dirty="0"/>
              <a:t>Type Section Title, tab, then page number, then period space, period space, </a:t>
            </a:r>
            <a:r>
              <a:rPr lang="en-US" dirty="0" err="1"/>
              <a:t>etc</a:t>
            </a:r>
            <a:r>
              <a:rPr lang="en-US" dirty="0"/>
              <a:t>	. . . . . . . . . . . . X</a:t>
            </a:r>
            <a:br>
              <a:rPr lang="en-US" dirty="0"/>
            </a:br>
            <a:r>
              <a:rPr lang="en-US" dirty="0"/>
              <a:t>Type Section Title, tab, then page number, then period space, period space, </a:t>
            </a:r>
            <a:r>
              <a:rPr lang="en-US" dirty="0" err="1"/>
              <a:t>etc</a:t>
            </a:r>
            <a:r>
              <a:rPr lang="en-US" dirty="0"/>
              <a:t>	. . . . . . . . . . . . X</a:t>
            </a:r>
          </a:p>
        </p:txBody>
      </p:sp>
      <p:sp>
        <p:nvSpPr>
          <p:cNvPr id="5" name="TextBox 4"/>
          <p:cNvSpPr txBox="1"/>
          <p:nvPr userDrawn="1"/>
        </p:nvSpPr>
        <p:spPr bwMode="gray">
          <a:xfrm>
            <a:off x="10158772" y="1562099"/>
            <a:ext cx="2489481" cy="4844381"/>
          </a:xfrm>
          <a:prstGeom prst="rect">
            <a:avLst/>
          </a:prstGeom>
          <a:solidFill>
            <a:srgbClr val="009900"/>
          </a:solidFill>
        </p:spPr>
        <p:txBody>
          <a:bodyPr wrap="square" lIns="91440" rIns="91440" rtlCol="0">
            <a:noAutofit/>
          </a:bodyPr>
          <a:lstStyle/>
          <a:p>
            <a:pPr>
              <a:spcBef>
                <a:spcPts val="500"/>
              </a:spcBef>
            </a:pPr>
            <a:r>
              <a:rPr lang="en-US" sz="1500" dirty="0">
                <a:solidFill>
                  <a:schemeClr val="bg1"/>
                </a:solidFill>
                <a:latin typeface="Arial" panose="020B0604020202020204" pitchFamily="34" charset="0"/>
                <a:cs typeface="Arial" panose="020B0604020202020204" pitchFamily="34" charset="0"/>
              </a:rPr>
              <a:t>Formatting Your Table</a:t>
            </a:r>
            <a:br>
              <a:rPr lang="en-US" sz="1500" dirty="0">
                <a:solidFill>
                  <a:schemeClr val="bg1"/>
                </a:solidFill>
                <a:latin typeface="Arial" panose="020B0604020202020204" pitchFamily="34" charset="0"/>
                <a:cs typeface="Arial" panose="020B0604020202020204" pitchFamily="34" charset="0"/>
              </a:rPr>
            </a:br>
            <a:r>
              <a:rPr lang="en-US" sz="1500" dirty="0">
                <a:solidFill>
                  <a:schemeClr val="bg1"/>
                </a:solidFill>
                <a:latin typeface="Arial" panose="020B0604020202020204" pitchFamily="34" charset="0"/>
                <a:cs typeface="Arial" panose="020B0604020202020204" pitchFamily="34" charset="0"/>
              </a:rPr>
              <a:t>of Contents (ToC)</a:t>
            </a:r>
          </a:p>
          <a:p>
            <a:pPr>
              <a:spcBef>
                <a:spcPts val="300"/>
              </a:spcBef>
            </a:pPr>
            <a:r>
              <a:rPr lang="en-US" sz="1000" dirty="0">
                <a:solidFill>
                  <a:schemeClr val="bg1"/>
                </a:solidFill>
                <a:latin typeface="Arial" panose="020B0604020202020204" pitchFamily="34" charset="0"/>
                <a:cs typeface="Arial" panose="020B0604020202020204" pitchFamily="34" charset="0"/>
              </a:rPr>
              <a:t>To format your ToC correctly and have the page numbers perfectly align to the right margin, you will need to perform the following steps:</a:t>
            </a:r>
          </a:p>
          <a:p>
            <a:pPr marL="171450" indent="-171450">
              <a:spcBef>
                <a:spcPts val="1000"/>
              </a:spcBef>
              <a:buFont typeface="+mj-lt"/>
              <a:buAutoNum type="arabicParenR"/>
            </a:pPr>
            <a:r>
              <a:rPr lang="en-US" sz="1000" dirty="0">
                <a:solidFill>
                  <a:schemeClr val="bg1"/>
                </a:solidFill>
                <a:latin typeface="Arial" panose="020B0604020202020204" pitchFamily="34" charset="0"/>
                <a:cs typeface="Arial" panose="020B0604020202020204" pitchFamily="34" charset="0"/>
              </a:rPr>
              <a:t>Type directly</a:t>
            </a:r>
            <a:r>
              <a:rPr lang="en-US" sz="1000" baseline="0" dirty="0">
                <a:solidFill>
                  <a:schemeClr val="bg1"/>
                </a:solidFill>
                <a:latin typeface="Arial" panose="020B0604020202020204" pitchFamily="34" charset="0"/>
                <a:cs typeface="Arial" panose="020B0604020202020204" pitchFamily="34" charset="0"/>
              </a:rPr>
              <a:t> into the </a:t>
            </a:r>
            <a:r>
              <a:rPr lang="en-US" sz="1000" baseline="0" dirty="0" err="1">
                <a:solidFill>
                  <a:schemeClr val="bg1"/>
                </a:solidFill>
                <a:latin typeface="Arial" panose="020B0604020202020204" pitchFamily="34" charset="0"/>
                <a:cs typeface="Arial" panose="020B0604020202020204" pitchFamily="34" charset="0"/>
              </a:rPr>
              <a:t>ToC</a:t>
            </a:r>
            <a:r>
              <a:rPr lang="en-US" sz="1000" baseline="0" dirty="0">
                <a:solidFill>
                  <a:schemeClr val="bg1"/>
                </a:solidFill>
                <a:latin typeface="Arial" panose="020B0604020202020204" pitchFamily="34" charset="0"/>
                <a:cs typeface="Arial" panose="020B0604020202020204" pitchFamily="34" charset="0"/>
              </a:rPr>
              <a:t> placeholder with what the section should be called</a:t>
            </a:r>
            <a:endParaRPr lang="en-US" sz="1000" dirty="0">
              <a:solidFill>
                <a:schemeClr val="bg1"/>
              </a:solidFill>
              <a:latin typeface="Arial" panose="020B0604020202020204" pitchFamily="34" charset="0"/>
              <a:cs typeface="Arial" panose="020B0604020202020204" pitchFamily="34" charset="0"/>
            </a:endParaRPr>
          </a:p>
          <a:p>
            <a:pPr marL="171450" indent="-171450">
              <a:spcBef>
                <a:spcPts val="600"/>
              </a:spcBef>
              <a:buFont typeface="+mj-lt"/>
              <a:buAutoNum type="arabicParenR"/>
            </a:pPr>
            <a:r>
              <a:rPr lang="en-US" sz="1000" dirty="0">
                <a:solidFill>
                  <a:schemeClr val="bg1"/>
                </a:solidFill>
                <a:latin typeface="Arial" panose="020B0604020202020204" pitchFamily="34" charset="0"/>
                <a:cs typeface="Arial" panose="020B0604020202020204" pitchFamily="34" charset="0"/>
              </a:rPr>
              <a:t>Hit the “Tab” key</a:t>
            </a:r>
          </a:p>
          <a:p>
            <a:pPr marL="171450" indent="-171450">
              <a:spcBef>
                <a:spcPts val="600"/>
              </a:spcBef>
              <a:buFont typeface="+mj-lt"/>
              <a:buAutoNum type="arabicParenR"/>
            </a:pPr>
            <a:r>
              <a:rPr lang="en-US" sz="1000" dirty="0">
                <a:solidFill>
                  <a:schemeClr val="bg1"/>
                </a:solidFill>
                <a:latin typeface="Arial" panose="020B0604020202020204" pitchFamily="34" charset="0"/>
                <a:cs typeface="Arial" panose="020B0604020202020204" pitchFamily="34" charset="0"/>
              </a:rPr>
              <a:t>Type in the correct page number</a:t>
            </a:r>
          </a:p>
          <a:p>
            <a:pPr marL="171450" indent="-171450">
              <a:spcBef>
                <a:spcPts val="600"/>
              </a:spcBef>
              <a:buFont typeface="+mj-lt"/>
              <a:buAutoNum type="arabicParenR"/>
            </a:pPr>
            <a:r>
              <a:rPr lang="en-US" sz="1000" dirty="0">
                <a:solidFill>
                  <a:schemeClr val="bg1"/>
                </a:solidFill>
                <a:latin typeface="Arial" panose="020B0604020202020204" pitchFamily="34" charset="0"/>
                <a:cs typeface="Arial" panose="020B0604020202020204" pitchFamily="34" charset="0"/>
              </a:rPr>
              <a:t>Nudge your cursor to the left with</a:t>
            </a:r>
            <a:br>
              <a:rPr lang="en-US" sz="1000" dirty="0">
                <a:solidFill>
                  <a:schemeClr val="bg1"/>
                </a:solidFill>
                <a:latin typeface="Arial" panose="020B0604020202020204" pitchFamily="34" charset="0"/>
                <a:cs typeface="Arial" panose="020B0604020202020204" pitchFamily="34" charset="0"/>
              </a:rPr>
            </a:br>
            <a:r>
              <a:rPr lang="en-US" sz="1000" dirty="0">
                <a:solidFill>
                  <a:schemeClr val="bg1"/>
                </a:solidFill>
                <a:latin typeface="Arial" panose="020B0604020202020204" pitchFamily="34" charset="0"/>
                <a:cs typeface="Arial" panose="020B0604020202020204" pitchFamily="34" charset="0"/>
              </a:rPr>
              <a:t>the arrow key until it is directly before the number</a:t>
            </a:r>
          </a:p>
          <a:p>
            <a:pPr marL="171450" indent="-171450">
              <a:spcBef>
                <a:spcPts val="600"/>
              </a:spcBef>
              <a:buFont typeface="+mj-lt"/>
              <a:buAutoNum type="arabicParenR"/>
            </a:pPr>
            <a:r>
              <a:rPr lang="en-US" sz="1000" dirty="0">
                <a:solidFill>
                  <a:schemeClr val="bg1"/>
                </a:solidFill>
                <a:latin typeface="Arial" panose="020B0604020202020204" pitchFamily="34" charset="0"/>
                <a:cs typeface="Arial" panose="020B0604020202020204" pitchFamily="34" charset="0"/>
              </a:rPr>
              <a:t>Alternate between “period” and “space” until it builds back to the </a:t>
            </a:r>
            <a:r>
              <a:rPr lang="en-US" sz="1000" dirty="0" err="1">
                <a:solidFill>
                  <a:schemeClr val="bg1"/>
                </a:solidFill>
                <a:latin typeface="Arial" panose="020B0604020202020204" pitchFamily="34" charset="0"/>
                <a:cs typeface="Arial" panose="020B0604020202020204" pitchFamily="34" charset="0"/>
              </a:rPr>
              <a:t>ToC</a:t>
            </a:r>
            <a:r>
              <a:rPr lang="en-US" sz="1000" dirty="0">
                <a:solidFill>
                  <a:schemeClr val="bg1"/>
                </a:solidFill>
                <a:latin typeface="Arial" panose="020B0604020202020204" pitchFamily="34" charset="0"/>
                <a:cs typeface="Arial" panose="020B0604020202020204" pitchFamily="34" charset="0"/>
              </a:rPr>
              <a:t> content. This is called a “Leader” and should look something like this:</a:t>
            </a:r>
            <a:br>
              <a:rPr lang="en-US" sz="1000" dirty="0">
                <a:solidFill>
                  <a:schemeClr val="bg1"/>
                </a:solidFill>
                <a:latin typeface="Arial" panose="020B0604020202020204" pitchFamily="34" charset="0"/>
                <a:cs typeface="Arial" panose="020B0604020202020204" pitchFamily="34" charset="0"/>
              </a:rPr>
            </a:br>
            <a:r>
              <a:rPr lang="en-US" sz="1000" dirty="0">
                <a:solidFill>
                  <a:schemeClr val="bg1"/>
                </a:solidFill>
                <a:latin typeface="Arial" panose="020B0604020202020204" pitchFamily="34" charset="0"/>
                <a:cs typeface="Arial" panose="020B0604020202020204" pitchFamily="34" charset="0"/>
              </a:rPr>
              <a:t>( . . . . . . . . . . . . . . . . )</a:t>
            </a:r>
          </a:p>
          <a:p>
            <a:pPr marL="171450" indent="-171450">
              <a:spcBef>
                <a:spcPts val="600"/>
              </a:spcBef>
              <a:buFont typeface="+mj-lt"/>
              <a:buAutoNum type="arabicParenR"/>
            </a:pPr>
            <a:r>
              <a:rPr lang="en-US" sz="1000" dirty="0">
                <a:solidFill>
                  <a:schemeClr val="bg1"/>
                </a:solidFill>
                <a:latin typeface="Arial" panose="020B0604020202020204" pitchFamily="34" charset="0"/>
                <a:cs typeface="Arial" panose="020B0604020202020204" pitchFamily="34" charset="0"/>
              </a:rPr>
              <a:t>Repeat steps 1–5 for each level in</a:t>
            </a:r>
            <a:br>
              <a:rPr lang="en-US" sz="1000" dirty="0">
                <a:solidFill>
                  <a:schemeClr val="bg1"/>
                </a:solidFill>
                <a:latin typeface="Arial" panose="020B0604020202020204" pitchFamily="34" charset="0"/>
                <a:cs typeface="Arial" panose="020B0604020202020204" pitchFamily="34" charset="0"/>
              </a:rPr>
            </a:br>
            <a:r>
              <a:rPr lang="en-US" sz="1000" dirty="0">
                <a:solidFill>
                  <a:schemeClr val="bg1"/>
                </a:solidFill>
                <a:latin typeface="Arial" panose="020B0604020202020204" pitchFamily="34" charset="0"/>
                <a:cs typeface="Arial" panose="020B0604020202020204" pitchFamily="34" charset="0"/>
              </a:rPr>
              <a:t>the ToC</a:t>
            </a:r>
          </a:p>
          <a:p>
            <a:pPr marL="171450" indent="-171450">
              <a:spcBef>
                <a:spcPts val="300"/>
              </a:spcBef>
              <a:buFont typeface="+mj-lt"/>
              <a:buAutoNum type="arabicParenR"/>
            </a:pPr>
            <a:endParaRPr lang="en-US" sz="1000" dirty="0">
              <a:solidFill>
                <a:schemeClr val="bg1"/>
              </a:solidFill>
              <a:latin typeface="Arial" panose="020B0604020202020204" pitchFamily="34" charset="0"/>
              <a:cs typeface="Arial" panose="020B0604020202020204" pitchFamily="34" charset="0"/>
            </a:endParaRPr>
          </a:p>
          <a:p>
            <a:pPr>
              <a:spcBef>
                <a:spcPts val="300"/>
              </a:spcBef>
            </a:pPr>
            <a:r>
              <a:rPr lang="en-US" sz="1000" dirty="0">
                <a:solidFill>
                  <a:schemeClr val="bg1"/>
                </a:solidFill>
                <a:latin typeface="Arial" panose="020B0604020202020204" pitchFamily="34" charset="0"/>
                <a:cs typeface="Arial" panose="020B0604020202020204" pitchFamily="34" charset="0"/>
              </a:rPr>
              <a:t>NOTE: Since PPT does not have an automated feature for this and it’s quite labor intensive, it’s strongly advised that you complete the ToC last. </a:t>
            </a:r>
          </a:p>
        </p:txBody>
      </p:sp>
    </p:spTree>
    <p:custDataLst>
      <p:tags r:id="rId1"/>
    </p:custDataLst>
    <p:extLst>
      <p:ext uri="{BB962C8B-B14F-4D97-AF65-F5344CB8AC3E}">
        <p14:creationId xmlns:p14="http://schemas.microsoft.com/office/powerpoint/2010/main" val="3402750566"/>
      </p:ext>
    </p:extLst>
  </p:cSld>
  <p:clrMapOvr>
    <a:masterClrMapping/>
  </p:clrMapOvr>
  <p:extLst mod="1">
    <p:ext uri="{DCECCB84-F9BA-43D5-87BE-67443E8EF086}">
      <p15:sldGuideLst xmlns:p15="http://schemas.microsoft.com/office/powerpoint/2012/main">
        <p15:guide id="1" pos="1672">
          <p15:clr>
            <a:srgbClr val="FBAE40"/>
          </p15:clr>
        </p15:guide>
        <p15:guide id="0" pos="571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cxnSp>
        <p:nvCxnSpPr>
          <p:cNvPr id="20" name="Straight Connector 19"/>
          <p:cNvCxnSpPr/>
          <p:nvPr userDrawn="1"/>
        </p:nvCxnSpPr>
        <p:spPr bwMode="gray">
          <a:xfrm>
            <a:off x="2120900" y="5490769"/>
            <a:ext cx="6601791" cy="0"/>
          </a:xfrm>
          <a:prstGeom prst="line">
            <a:avLst/>
          </a:prstGeom>
          <a:ln w="1270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124025" y="2154964"/>
            <a:ext cx="1234440" cy="472307"/>
          </a:xfrm>
          <a:prstGeom prst="rect">
            <a:avLst/>
          </a:prstGeom>
        </p:spPr>
      </p:pic>
      <p:sp>
        <p:nvSpPr>
          <p:cNvPr id="2" name="Title 1"/>
          <p:cNvSpPr>
            <a:spLocks noGrp="1"/>
          </p:cNvSpPr>
          <p:nvPr>
            <p:ph type="title" hasCustomPrompt="1"/>
          </p:nvPr>
        </p:nvSpPr>
        <p:spPr bwMode="gray">
          <a:xfrm>
            <a:off x="2124025" y="3733123"/>
            <a:ext cx="5669280" cy="775597"/>
          </a:xfrm>
          <a:prstGeom prst="rect">
            <a:avLst/>
          </a:prstGeom>
        </p:spPr>
        <p:txBody>
          <a:bodyPr wrap="square" lIns="0" tIns="0" rIns="0" bIns="0" anchor="b" anchorCtr="0">
            <a:spAutoFit/>
          </a:bodyPr>
          <a:lstStyle>
            <a:lvl1pPr>
              <a:lnSpc>
                <a:spcPct val="90000"/>
              </a:lnSpc>
              <a:defRPr sz="2800" b="0" baseline="0">
                <a:solidFill>
                  <a:schemeClr val="tx1"/>
                </a:solidFill>
              </a:defRPr>
            </a:lvl1pPr>
          </a:lstStyle>
          <a:p>
            <a:r>
              <a:rPr lang="en-US" dirty="0"/>
              <a:t>Divider Title – Rockwell 28pt Regular, Title Case</a:t>
            </a:r>
          </a:p>
        </p:txBody>
      </p:sp>
      <p:sp>
        <p:nvSpPr>
          <p:cNvPr id="17" name="Text Placeholder 16"/>
          <p:cNvSpPr>
            <a:spLocks noGrp="1"/>
          </p:cNvSpPr>
          <p:nvPr>
            <p:ph type="body" sz="quarter" idx="22" hasCustomPrompt="1"/>
          </p:nvPr>
        </p:nvSpPr>
        <p:spPr bwMode="gray">
          <a:xfrm>
            <a:off x="2124025" y="4697316"/>
            <a:ext cx="5669280" cy="169277"/>
          </a:xfrm>
        </p:spPr>
        <p:txBody>
          <a:bodyPr/>
          <a:lstStyle>
            <a:lvl1pPr marL="0" indent="0">
              <a:spcBef>
                <a:spcPts val="0"/>
              </a:spcBef>
              <a:buNone/>
              <a:defRPr sz="1100">
                <a:solidFill>
                  <a:schemeClr val="tx1"/>
                </a:solidFill>
              </a:defRPr>
            </a:lvl1pPr>
            <a:lvl2pPr>
              <a:spcBef>
                <a:spcPts val="0"/>
              </a:spcBef>
              <a:defRPr sz="1100"/>
            </a:lvl2pPr>
            <a:lvl3pPr>
              <a:spcBef>
                <a:spcPts val="0"/>
              </a:spcBef>
              <a:defRPr sz="1100"/>
            </a:lvl3pPr>
            <a:lvl4pPr>
              <a:spcBef>
                <a:spcPts val="0"/>
              </a:spcBef>
              <a:defRPr sz="1100"/>
            </a:lvl4pPr>
            <a:lvl5pPr>
              <a:spcBef>
                <a:spcPts val="0"/>
              </a:spcBef>
              <a:defRPr sz="1100"/>
            </a:lvl5pPr>
          </a:lstStyle>
          <a:p>
            <a:pPr lvl="0"/>
            <a:r>
              <a:rPr lang="en-US" dirty="0"/>
              <a:t>Divider Subtitle – Verdana 11pt Regular, Title Case</a:t>
            </a:r>
          </a:p>
        </p:txBody>
      </p:sp>
      <p:sp>
        <p:nvSpPr>
          <p:cNvPr id="21" name="Text Placeholder 20"/>
          <p:cNvSpPr>
            <a:spLocks noGrp="1"/>
          </p:cNvSpPr>
          <p:nvPr>
            <p:ph type="body" sz="quarter" idx="23" hasCustomPrompt="1"/>
          </p:nvPr>
        </p:nvSpPr>
        <p:spPr bwMode="gray">
          <a:xfrm>
            <a:off x="2124025" y="5907134"/>
            <a:ext cx="2286000" cy="543739"/>
          </a:xfrm>
        </p:spPr>
        <p:txBody>
          <a:bodyPr/>
          <a:lstStyle>
            <a:lvl1pPr>
              <a:defRPr>
                <a:solidFill>
                  <a:schemeClr val="tx1"/>
                </a:solidFill>
              </a:defRPr>
            </a:lvl1pPr>
          </a:lstStyle>
          <a:p>
            <a:pPr lvl="0"/>
            <a:r>
              <a:rPr lang="en-US" dirty="0"/>
              <a:t>Divider Bullet Placement (if needed)</a:t>
            </a:r>
          </a:p>
          <a:p>
            <a:pPr lvl="0"/>
            <a:r>
              <a:rPr lang="en-US" dirty="0"/>
              <a:t>Divider Bullet Placement (if needed)</a:t>
            </a:r>
          </a:p>
          <a:p>
            <a:pPr lvl="0"/>
            <a:r>
              <a:rPr lang="en-US" dirty="0"/>
              <a:t>Divider Bullet Placement (if needed)</a:t>
            </a:r>
          </a:p>
        </p:txBody>
      </p:sp>
      <p:sp>
        <p:nvSpPr>
          <p:cNvPr id="24" name="Text Placeholder 23"/>
          <p:cNvSpPr>
            <a:spLocks noGrp="1"/>
          </p:cNvSpPr>
          <p:nvPr>
            <p:ph type="body" sz="quarter" idx="24" hasCustomPrompt="1"/>
          </p:nvPr>
        </p:nvSpPr>
        <p:spPr bwMode="gray">
          <a:xfrm>
            <a:off x="7423228" y="5495899"/>
            <a:ext cx="1299013" cy="205151"/>
          </a:xfrm>
          <a:prstGeom prst="round2SameRect">
            <a:avLst>
              <a:gd name="adj1" fmla="val 0"/>
              <a:gd name="adj2" fmla="val 20202"/>
            </a:avLst>
          </a:prstGeom>
          <a:solidFill>
            <a:schemeClr val="tx2"/>
          </a:solidFill>
        </p:spPr>
        <p:txBody>
          <a:bodyPr wrap="none" lIns="45720" tIns="27432" rIns="45720" bIns="27432" anchor="ctr" anchorCtr="0"/>
          <a:lstStyle>
            <a:lvl1pPr marL="0" indent="0" algn="r">
              <a:spcBef>
                <a:spcPts val="0"/>
              </a:spcBef>
              <a:buNone/>
              <a:defRPr cap="all" spc="50" baseline="0">
                <a:solidFill>
                  <a:schemeClr val="bg1"/>
                </a:solidFill>
                <a:latin typeface="+mj-lt"/>
              </a:defRPr>
            </a:lvl1pPr>
            <a:lvl2pPr marL="112713" indent="0">
              <a:buNone/>
              <a:defRPr cap="all" spc="40">
                <a:solidFill>
                  <a:schemeClr val="bg1"/>
                </a:solidFill>
                <a:latin typeface="+mj-lt"/>
              </a:defRPr>
            </a:lvl2pPr>
            <a:lvl3pPr marL="230187" indent="0">
              <a:buNone/>
              <a:defRPr cap="all" spc="40">
                <a:solidFill>
                  <a:schemeClr val="bg1"/>
                </a:solidFill>
                <a:latin typeface="+mj-lt"/>
              </a:defRPr>
            </a:lvl3pPr>
            <a:lvl4pPr marL="342900" indent="0">
              <a:buNone/>
              <a:defRPr cap="all" spc="40">
                <a:solidFill>
                  <a:schemeClr val="bg1"/>
                </a:solidFill>
                <a:latin typeface="+mj-lt"/>
              </a:defRPr>
            </a:lvl4pPr>
            <a:lvl5pPr marL="458787" indent="0">
              <a:buNone/>
              <a:defRPr cap="all" spc="40">
                <a:solidFill>
                  <a:schemeClr val="bg1"/>
                </a:solidFill>
                <a:latin typeface="+mj-lt"/>
              </a:defRPr>
            </a:lvl5pPr>
          </a:lstStyle>
          <a:p>
            <a:pPr lvl="0"/>
            <a:r>
              <a:rPr lang="en-US" dirty="0"/>
              <a:t>Insert break type</a:t>
            </a:r>
          </a:p>
        </p:txBody>
      </p:sp>
      <p:sp>
        <p:nvSpPr>
          <p:cNvPr id="29" name="Text Placeholder 27"/>
          <p:cNvSpPr>
            <a:spLocks noGrp="1"/>
          </p:cNvSpPr>
          <p:nvPr>
            <p:ph type="body" sz="quarter" idx="25" hasCustomPrompt="1"/>
          </p:nvPr>
        </p:nvSpPr>
        <p:spPr bwMode="gray">
          <a:xfrm>
            <a:off x="8722690" y="5171655"/>
            <a:ext cx="824429" cy="1384995"/>
          </a:xfrm>
        </p:spPr>
        <p:txBody>
          <a:bodyPr/>
          <a:lstStyle>
            <a:lvl1pPr marL="0" indent="0" algn="r">
              <a:spcBef>
                <a:spcPts val="0"/>
              </a:spcBef>
              <a:buNone/>
              <a:defRPr sz="9000">
                <a:solidFill>
                  <a:schemeClr val="accent1"/>
                </a:solidFill>
                <a:latin typeface="+mj-lt"/>
              </a:defRPr>
            </a:lvl1pPr>
            <a:lvl2pPr>
              <a:defRPr sz="9000"/>
            </a:lvl2pPr>
            <a:lvl3pPr>
              <a:defRPr sz="9000"/>
            </a:lvl3pPr>
            <a:lvl4pPr>
              <a:defRPr sz="9000"/>
            </a:lvl4pPr>
            <a:lvl5pPr>
              <a:defRPr sz="9000"/>
            </a:lvl5pPr>
          </a:lstStyle>
          <a:p>
            <a:pPr lvl="0"/>
            <a:r>
              <a:rPr lang="en-US" dirty="0"/>
              <a:t>#</a:t>
            </a:r>
          </a:p>
        </p:txBody>
      </p:sp>
      <p:sp>
        <p:nvSpPr>
          <p:cNvPr id="9" name="Text Placeholder 1"/>
          <p:cNvSpPr txBox="1">
            <a:spLocks/>
          </p:cNvSpPr>
          <p:nvPr userDrawn="1"/>
        </p:nvSpPr>
        <p:spPr bwMode="gray">
          <a:xfrm>
            <a:off x="10124312" y="5491143"/>
            <a:ext cx="1543781" cy="1774845"/>
          </a:xfrm>
          <a:prstGeom prst="rect">
            <a:avLst/>
          </a:prstGeom>
          <a:solidFill>
            <a:srgbClr val="009900"/>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1000" b="1" dirty="0">
                <a:solidFill>
                  <a:schemeClr val="bg1"/>
                </a:solidFill>
                <a:latin typeface="Arial" panose="020B0604020202020204" pitchFamily="34" charset="0"/>
                <a:cs typeface="Arial" panose="020B0604020202020204" pitchFamily="34" charset="0"/>
              </a:rPr>
              <a:t>What’s a Break Type?</a:t>
            </a:r>
          </a:p>
          <a:p>
            <a:pPr marL="0" indent="0">
              <a:spcBef>
                <a:spcPts val="300"/>
              </a:spcBef>
              <a:buFont typeface="+mj-lt"/>
              <a:buNone/>
            </a:pPr>
            <a:r>
              <a:rPr lang="en-US" sz="800" b="0" dirty="0">
                <a:solidFill>
                  <a:schemeClr val="bg1"/>
                </a:solidFill>
                <a:latin typeface="Arial" panose="020B0604020202020204" pitchFamily="34" charset="0"/>
                <a:cs typeface="Arial" panose="020B0604020202020204" pitchFamily="34" charset="0"/>
              </a:rPr>
              <a:t>Break types</a:t>
            </a:r>
            <a:r>
              <a:rPr lang="en-US" sz="800" b="0" baseline="0" dirty="0">
                <a:solidFill>
                  <a:schemeClr val="bg1"/>
                </a:solidFill>
                <a:latin typeface="Arial" panose="020B0604020202020204" pitchFamily="34" charset="0"/>
                <a:cs typeface="Arial" panose="020B0604020202020204" pitchFamily="34" charset="0"/>
              </a:rPr>
              <a:t> can be anything that you want to consider the section following the divider as:</a:t>
            </a:r>
          </a:p>
          <a:p>
            <a:pPr marL="117475" indent="-117475">
              <a:spcBef>
                <a:spcPts val="500"/>
              </a:spcBef>
              <a:buFont typeface="Arial" panose="020B0604020202020204" pitchFamily="34" charset="0"/>
              <a:buChar char="•"/>
            </a:pPr>
            <a:r>
              <a:rPr lang="en-US" sz="800" b="0" baseline="0" dirty="0">
                <a:solidFill>
                  <a:schemeClr val="bg1"/>
                </a:solidFill>
                <a:latin typeface="Arial" panose="020B0604020202020204" pitchFamily="34" charset="0"/>
                <a:cs typeface="Arial" panose="020B0604020202020204" pitchFamily="34" charset="0"/>
              </a:rPr>
              <a:t>Section</a:t>
            </a:r>
          </a:p>
          <a:p>
            <a:pPr marL="117475" indent="-117475">
              <a:spcBef>
                <a:spcPts val="200"/>
              </a:spcBef>
              <a:buFont typeface="Arial" panose="020B0604020202020204" pitchFamily="34" charset="0"/>
              <a:buChar char="•"/>
            </a:pPr>
            <a:r>
              <a:rPr lang="en-US" sz="800" b="0" baseline="0" dirty="0">
                <a:solidFill>
                  <a:schemeClr val="bg1"/>
                </a:solidFill>
                <a:latin typeface="Arial" panose="020B0604020202020204" pitchFamily="34" charset="0"/>
                <a:cs typeface="Arial" panose="020B0604020202020204" pitchFamily="34" charset="0"/>
              </a:rPr>
              <a:t>Chapter</a:t>
            </a:r>
          </a:p>
          <a:p>
            <a:pPr marL="117475" indent="-117475">
              <a:spcBef>
                <a:spcPts val="200"/>
              </a:spcBef>
              <a:buFont typeface="Arial" panose="020B0604020202020204" pitchFamily="34" charset="0"/>
              <a:buChar char="•"/>
            </a:pPr>
            <a:r>
              <a:rPr lang="en-US" sz="800" b="0" baseline="0" dirty="0">
                <a:solidFill>
                  <a:schemeClr val="bg1"/>
                </a:solidFill>
                <a:latin typeface="Arial" panose="020B0604020202020204" pitchFamily="34" charset="0"/>
                <a:cs typeface="Arial" panose="020B0604020202020204" pitchFamily="34" charset="0"/>
              </a:rPr>
              <a:t>Essay</a:t>
            </a:r>
          </a:p>
          <a:p>
            <a:pPr marL="117475" indent="-117475">
              <a:spcBef>
                <a:spcPts val="200"/>
              </a:spcBef>
              <a:buFont typeface="Arial" panose="020B0604020202020204" pitchFamily="34" charset="0"/>
              <a:buChar char="•"/>
            </a:pPr>
            <a:r>
              <a:rPr lang="en-US" sz="800" b="0" baseline="0" dirty="0">
                <a:solidFill>
                  <a:schemeClr val="bg1"/>
                </a:solidFill>
                <a:latin typeface="Arial" panose="020B0604020202020204" pitchFamily="34" charset="0"/>
                <a:cs typeface="Arial" panose="020B0604020202020204" pitchFamily="34" charset="0"/>
              </a:rPr>
              <a:t>Appendix</a:t>
            </a:r>
          </a:p>
          <a:p>
            <a:pPr marL="117475" indent="-117475">
              <a:spcBef>
                <a:spcPts val="200"/>
              </a:spcBef>
              <a:buFont typeface="Arial" panose="020B0604020202020204" pitchFamily="34" charset="0"/>
              <a:buChar char="•"/>
            </a:pPr>
            <a:r>
              <a:rPr lang="en-US" sz="800" b="0" baseline="0" dirty="0">
                <a:solidFill>
                  <a:schemeClr val="bg1"/>
                </a:solidFill>
                <a:latin typeface="Arial" panose="020B0604020202020204" pitchFamily="34" charset="0"/>
                <a:cs typeface="Arial" panose="020B0604020202020204" pitchFamily="34" charset="0"/>
              </a:rPr>
              <a:t>Etc.</a:t>
            </a:r>
          </a:p>
          <a:p>
            <a:pPr marL="0" indent="0">
              <a:spcBef>
                <a:spcPts val="600"/>
              </a:spcBef>
              <a:buFont typeface="Arial" panose="020B0604020202020204" pitchFamily="34" charset="0"/>
              <a:buNone/>
            </a:pPr>
            <a:r>
              <a:rPr lang="en-US" sz="800" b="0" i="1" baseline="0" dirty="0">
                <a:solidFill>
                  <a:schemeClr val="bg1"/>
                </a:solidFill>
                <a:latin typeface="Arial" panose="020B0604020202020204" pitchFamily="34" charset="0"/>
                <a:cs typeface="Arial" panose="020B0604020202020204" pitchFamily="34" charset="0"/>
              </a:rPr>
              <a:t>If not needed, you may delete the break type box.</a:t>
            </a:r>
            <a:endParaRPr lang="en-US" sz="800" b="0" i="1" dirty="0">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3875226581"/>
      </p:ext>
    </p:extLst>
  </p:cSld>
  <p:clrMapOvr>
    <a:masterClrMapping/>
  </p:clrMapOvr>
  <p:extLst mod="1">
    <p:ext uri="{DCECCB84-F9BA-43D5-87BE-67443E8EF086}">
      <p15:sldGuideLst xmlns:p15="http://schemas.microsoft.com/office/powerpoint/2012/main">
        <p15:guide id="1" pos="1336">
          <p15:clr>
            <a:srgbClr val="FBAE40"/>
          </p15:clr>
        </p15:guide>
        <p15:guide id="2" orient="horz" pos="2841" userDrawn="1">
          <p15:clr>
            <a:srgbClr val="FBAE40"/>
          </p15:clr>
        </p15:guide>
        <p15:guide id="3" orient="horz" pos="2958"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cxnSp>
        <p:nvCxnSpPr>
          <p:cNvPr id="16" name="Straight Connector 15"/>
          <p:cNvCxnSpPr/>
          <p:nvPr userDrawn="1"/>
        </p:nvCxnSpPr>
        <p:spPr bwMode="gray">
          <a:xfrm>
            <a:off x="511175" y="1032953"/>
            <a:ext cx="9036050"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4" name="Text Placeholder 3"/>
          <p:cNvSpPr>
            <a:spLocks noGrp="1"/>
          </p:cNvSpPr>
          <p:nvPr>
            <p:ph type="body" sz="quarter" idx="28" hasCustomPrompt="1"/>
          </p:nvPr>
        </p:nvSpPr>
        <p:spPr bwMode="gray">
          <a:xfrm>
            <a:off x="513556" y="1106655"/>
            <a:ext cx="9034272" cy="200055"/>
          </a:xfrm>
        </p:spPr>
        <p:txBody>
          <a:bodyPr/>
          <a:lstStyle>
            <a:lvl1pPr marL="0" indent="0">
              <a:spcBef>
                <a:spcPts val="0"/>
              </a:spcBef>
              <a:buNone/>
              <a:defRPr sz="1300">
                <a:solidFill>
                  <a:schemeClr val="tx1"/>
                </a:solidFill>
              </a:defRPr>
            </a:lvl1pPr>
          </a:lstStyle>
          <a:p>
            <a:pPr lvl="0"/>
            <a:r>
              <a:rPr lang="en-US" dirty="0"/>
              <a:t>Page Subtitle – Verdana 13pt Regular, Title Case</a:t>
            </a:r>
          </a:p>
        </p:txBody>
      </p:sp>
      <p:sp>
        <p:nvSpPr>
          <p:cNvPr id="8" name="Text Placeholder 7"/>
          <p:cNvSpPr>
            <a:spLocks noGrp="1"/>
          </p:cNvSpPr>
          <p:nvPr>
            <p:ph type="body" sz="quarter" idx="29" hasCustomPrompt="1"/>
          </p:nvPr>
        </p:nvSpPr>
        <p:spPr bwMode="gray">
          <a:xfrm>
            <a:off x="513556" y="462692"/>
            <a:ext cx="2327560" cy="123111"/>
          </a:xfrm>
        </p:spPr>
        <p:txBody>
          <a:bodyPr wrap="none"/>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a:t>Top Kicker – Verdana 8pt Regular, Title Case</a:t>
            </a:r>
          </a:p>
        </p:txBody>
      </p:sp>
      <p:sp>
        <p:nvSpPr>
          <p:cNvPr id="10" name="Text Placeholder 9"/>
          <p:cNvSpPr>
            <a:spLocks noGrp="1"/>
          </p:cNvSpPr>
          <p:nvPr>
            <p:ph type="body" sz="quarter" idx="30" hasCustomPrompt="1"/>
          </p:nvPr>
        </p:nvSpPr>
        <p:spPr bwMode="gray">
          <a:xfrm>
            <a:off x="8356124" y="6957416"/>
            <a:ext cx="1188720" cy="307777"/>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a:t>Source: Click to add source. Use a single space after “Source:” and a period at the end of the source. Stretch box to the left as needed.</a:t>
            </a:r>
          </a:p>
        </p:txBody>
      </p:sp>
      <p:sp>
        <p:nvSpPr>
          <p:cNvPr id="12" name="Text Placeholder 11"/>
          <p:cNvSpPr>
            <a:spLocks noGrp="1"/>
          </p:cNvSpPr>
          <p:nvPr>
            <p:ph type="body" sz="quarter" idx="31" hasCustomPrompt="1"/>
          </p:nvPr>
        </p:nvSpPr>
        <p:spPr bwMode="gray">
          <a:xfrm>
            <a:off x="513556" y="7111305"/>
            <a:ext cx="3013652" cy="153888"/>
          </a:xfrm>
        </p:spPr>
        <p:txBody>
          <a:bodyPr anchor="b" anchorCtr="0"/>
          <a:lstStyle>
            <a:lvl1pPr marL="117475" indent="-117475">
              <a:spcBef>
                <a:spcPts val="100"/>
              </a:spcBef>
              <a:buFont typeface="+mj-lt"/>
              <a:buAutoNum type="arabicParenR"/>
              <a:defRPr sz="500">
                <a:solidFill>
                  <a:schemeClr val="tx1"/>
                </a:solidFill>
              </a:defRPr>
            </a:lvl1pPr>
            <a:lvl2pPr marL="341313" indent="-228600">
              <a:spcBef>
                <a:spcPts val="200"/>
              </a:spcBef>
              <a:buFont typeface="+mj-lt"/>
              <a:buAutoNum type="arabicParenR"/>
              <a:defRPr sz="500"/>
            </a:lvl2pPr>
            <a:lvl3pPr marL="458787" indent="-228600">
              <a:spcBef>
                <a:spcPts val="200"/>
              </a:spcBef>
              <a:buFont typeface="+mj-lt"/>
              <a:buAutoNum type="arabicParenR"/>
              <a:defRPr sz="500"/>
            </a:lvl3pPr>
            <a:lvl4pPr marL="571500" indent="-228600">
              <a:spcBef>
                <a:spcPts val="200"/>
              </a:spcBef>
              <a:buFont typeface="+mj-lt"/>
              <a:buAutoNum type="arabicParenR"/>
              <a:defRPr sz="500"/>
            </a:lvl4pPr>
            <a:lvl5pPr marL="687387" indent="-228600">
              <a:spcBef>
                <a:spcPts val="200"/>
              </a:spcBef>
              <a:buFont typeface="+mj-lt"/>
              <a:buAutoNum type="arabicParenR"/>
              <a:defRPr sz="500"/>
            </a:lvl5pPr>
          </a:lstStyle>
          <a:p>
            <a:pPr lvl="0"/>
            <a:r>
              <a:rPr lang="en-US" dirty="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a:xfrm>
            <a:off x="513556" y="696077"/>
            <a:ext cx="9031288" cy="307777"/>
          </a:xfrm>
        </p:spPr>
        <p:txBody>
          <a:bodyPr/>
          <a:lstStyle/>
          <a:p>
            <a:r>
              <a:rPr lang="en-US" dirty="0"/>
              <a:t>Page Title – Rockwell 20pt Regular, Title Case</a:t>
            </a:r>
          </a:p>
        </p:txBody>
      </p:sp>
    </p:spTree>
    <p:custDataLst>
      <p:tags r:id="rId1"/>
    </p:custDataLst>
    <p:extLst>
      <p:ext uri="{BB962C8B-B14F-4D97-AF65-F5344CB8AC3E}">
        <p14:creationId xmlns:p14="http://schemas.microsoft.com/office/powerpoint/2010/main" val="1754352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tandard: Text">
    <p:spTree>
      <p:nvGrpSpPr>
        <p:cNvPr id="1" name=""/>
        <p:cNvGrpSpPr/>
        <p:nvPr/>
      </p:nvGrpSpPr>
      <p:grpSpPr>
        <a:xfrm>
          <a:off x="0" y="0"/>
          <a:ext cx="0" cy="0"/>
          <a:chOff x="0" y="0"/>
          <a:chExt cx="0" cy="0"/>
        </a:xfrm>
      </p:grpSpPr>
      <p:cxnSp>
        <p:nvCxnSpPr>
          <p:cNvPr id="16" name="Straight Connector 15"/>
          <p:cNvCxnSpPr/>
          <p:nvPr userDrawn="1"/>
        </p:nvCxnSpPr>
        <p:spPr bwMode="gray">
          <a:xfrm>
            <a:off x="511175" y="1032953"/>
            <a:ext cx="9036050"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bwMode="gray">
          <a:xfrm>
            <a:off x="2727826" y="1337744"/>
            <a:ext cx="0" cy="5928244"/>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1" name="Text Placeholder 3"/>
          <p:cNvSpPr>
            <a:spLocks noGrp="1"/>
          </p:cNvSpPr>
          <p:nvPr>
            <p:ph type="body" sz="quarter" idx="28" hasCustomPrompt="1"/>
          </p:nvPr>
        </p:nvSpPr>
        <p:spPr bwMode="gray">
          <a:xfrm>
            <a:off x="2858585" y="1309120"/>
            <a:ext cx="6688640" cy="200055"/>
          </a:xfrm>
        </p:spPr>
        <p:txBody>
          <a:bodyPr/>
          <a:lstStyle>
            <a:lvl1pPr marL="0" indent="0">
              <a:spcBef>
                <a:spcPts val="0"/>
              </a:spcBef>
              <a:buNone/>
              <a:defRPr sz="1300">
                <a:solidFill>
                  <a:schemeClr val="tx1"/>
                </a:solidFill>
              </a:defRPr>
            </a:lvl1pPr>
          </a:lstStyle>
          <a:p>
            <a:pPr lvl="0"/>
            <a:r>
              <a:rPr lang="en-US" dirty="0"/>
              <a:t>Page Subtitle – Verdana 13pt Regular, Title Case</a:t>
            </a:r>
          </a:p>
        </p:txBody>
      </p:sp>
      <p:sp>
        <p:nvSpPr>
          <p:cNvPr id="12" name="Text Placeholder 7"/>
          <p:cNvSpPr>
            <a:spLocks noGrp="1"/>
          </p:cNvSpPr>
          <p:nvPr>
            <p:ph type="body" sz="quarter" idx="30" hasCustomPrompt="1"/>
          </p:nvPr>
        </p:nvSpPr>
        <p:spPr bwMode="gray">
          <a:xfrm>
            <a:off x="513556" y="462756"/>
            <a:ext cx="2327560" cy="123111"/>
          </a:xfrm>
        </p:spPr>
        <p:txBody>
          <a:bodyPr wrap="none"/>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a:t>Top Kicker – Verdana 8pt Regular, Title Case</a:t>
            </a:r>
          </a:p>
        </p:txBody>
      </p:sp>
      <p:sp>
        <p:nvSpPr>
          <p:cNvPr id="3" name="Text Placeholder 2"/>
          <p:cNvSpPr>
            <a:spLocks noGrp="1"/>
          </p:cNvSpPr>
          <p:nvPr>
            <p:ph type="body" sz="quarter" idx="31" hasCustomPrompt="1"/>
          </p:nvPr>
        </p:nvSpPr>
        <p:spPr bwMode="gray">
          <a:xfrm>
            <a:off x="513556" y="1309120"/>
            <a:ext cx="2134394" cy="5954179"/>
          </a:xfrm>
        </p:spPr>
        <p:txBody>
          <a:bodyPr>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a:t>Section Text – Verdana 9pt Regular. Click to add text. Click to add text. Click to add text. Click to add text. Click to add text. Click to add text. Click to add text. Click to add text.</a:t>
            </a:r>
            <a:br>
              <a:rPr lang="en-US" dirty="0"/>
            </a:br>
            <a:r>
              <a:rPr lang="en-US" dirty="0"/>
              <a:t>Click to add text. Click to add text. Click to add text. Click to add text. Click to add text. Click to add text. Click to add text. Click to add text. </a:t>
            </a:r>
          </a:p>
        </p:txBody>
      </p:sp>
      <p:sp>
        <p:nvSpPr>
          <p:cNvPr id="9" name="Text Placeholder 8"/>
          <p:cNvSpPr>
            <a:spLocks noGrp="1"/>
          </p:cNvSpPr>
          <p:nvPr>
            <p:ph type="body" sz="quarter" idx="33" hasCustomPrompt="1"/>
          </p:nvPr>
        </p:nvSpPr>
        <p:spPr bwMode="gray">
          <a:xfrm>
            <a:off x="8356124" y="6958210"/>
            <a:ext cx="1188720" cy="307777"/>
          </a:xfrm>
          <a:noFill/>
        </p:spPr>
        <p:txBody>
          <a:bodyPr anchor="b" anchorCtr="0"/>
          <a:lstStyle>
            <a:lvl1pPr marL="0" indent="0">
              <a:spcBef>
                <a:spcPts val="0"/>
              </a:spcBef>
              <a:buFont typeface="Arial" panose="020B0604020202020204" pitchFamily="34" charset="0"/>
              <a:buNone/>
              <a:defRPr sz="500">
                <a:solidFill>
                  <a:schemeClr val="tx1"/>
                </a:solidFill>
              </a:defRPr>
            </a:lvl1pPr>
            <a:lvl2pPr marL="112713" indent="0">
              <a:spcBef>
                <a:spcPts val="0"/>
              </a:spcBef>
              <a:buFont typeface="Arial" panose="020B0604020202020204" pitchFamily="34" charset="0"/>
              <a:buNone/>
              <a:defRPr sz="500"/>
            </a:lvl2pPr>
            <a:lvl3pPr marL="230187" indent="0">
              <a:spcBef>
                <a:spcPts val="0"/>
              </a:spcBef>
              <a:buFont typeface="Arial" panose="020B0604020202020204" pitchFamily="34" charset="0"/>
              <a:buNone/>
              <a:defRPr sz="500"/>
            </a:lvl3pPr>
            <a:lvl4pPr marL="342900" indent="0">
              <a:spcBef>
                <a:spcPts val="0"/>
              </a:spcBef>
              <a:buFont typeface="Arial" panose="020B0604020202020204" pitchFamily="34" charset="0"/>
              <a:buNone/>
              <a:defRPr sz="500"/>
            </a:lvl4pPr>
            <a:lvl5pPr marL="458787" indent="0">
              <a:spcBef>
                <a:spcPts val="0"/>
              </a:spcBef>
              <a:buFont typeface="Arial" panose="020B0604020202020204" pitchFamily="34" charset="0"/>
              <a:buNone/>
              <a:defRPr sz="500"/>
            </a:lvl5pPr>
          </a:lstStyle>
          <a:p>
            <a:pPr lvl="0"/>
            <a:r>
              <a:rPr lang="en-US" dirty="0"/>
              <a:t>Source: Click to add source. Use a single space after “Source:” and a period at the end of the source. Stretch box to the left as needed.</a:t>
            </a:r>
          </a:p>
        </p:txBody>
      </p:sp>
      <p:sp>
        <p:nvSpPr>
          <p:cNvPr id="14" name="Text Placeholder 13"/>
          <p:cNvSpPr>
            <a:spLocks noGrp="1"/>
          </p:cNvSpPr>
          <p:nvPr>
            <p:ph type="body" sz="quarter" idx="34" hasCustomPrompt="1"/>
          </p:nvPr>
        </p:nvSpPr>
        <p:spPr bwMode="gray">
          <a:xfrm>
            <a:off x="2858585" y="7112099"/>
            <a:ext cx="3034434" cy="153888"/>
          </a:xfrm>
        </p:spPr>
        <p:txBody>
          <a:bodyPr anchor="b" anchorCtr="0"/>
          <a:lstStyle>
            <a:lvl1pPr marL="117475" indent="-117475">
              <a:spcBef>
                <a:spcPts val="100"/>
              </a:spcBef>
              <a:buFont typeface="+mj-lt"/>
              <a:buAutoNum type="arabicParenR"/>
              <a:defRPr sz="500">
                <a:solidFill>
                  <a:schemeClr val="tx1"/>
                </a:solidFill>
              </a:defRPr>
            </a:lvl1pPr>
            <a:lvl2pPr marL="341313" indent="-228600">
              <a:spcBef>
                <a:spcPts val="200"/>
              </a:spcBef>
              <a:buFont typeface="+mj-lt"/>
              <a:buAutoNum type="arabicParenR"/>
              <a:defRPr sz="500"/>
            </a:lvl2pPr>
            <a:lvl3pPr marL="458787" indent="-228600">
              <a:spcBef>
                <a:spcPts val="200"/>
              </a:spcBef>
              <a:buFont typeface="+mj-lt"/>
              <a:buAutoNum type="arabicParenR"/>
              <a:defRPr sz="500"/>
            </a:lvl3pPr>
            <a:lvl4pPr marL="571500" indent="-228600">
              <a:spcBef>
                <a:spcPts val="200"/>
              </a:spcBef>
              <a:buFont typeface="+mj-lt"/>
              <a:buAutoNum type="arabicParenR"/>
              <a:defRPr sz="500"/>
            </a:lvl4pPr>
            <a:lvl5pPr marL="687387" indent="-228600">
              <a:spcBef>
                <a:spcPts val="200"/>
              </a:spcBef>
              <a:buFont typeface="+mj-lt"/>
              <a:buAutoNum type="arabicParenR"/>
              <a:defRPr sz="500"/>
            </a:lvl5pPr>
          </a:lstStyle>
          <a:p>
            <a:pPr lvl="0"/>
            <a:r>
              <a:rPr lang="en-US" dirty="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513556" y="696077"/>
            <a:ext cx="9031288" cy="307777"/>
          </a:xfrm>
        </p:spPr>
        <p:txBody>
          <a:bodyPr/>
          <a:lstStyle/>
          <a:p>
            <a:r>
              <a:rPr lang="en-US" dirty="0"/>
              <a:t>Page Title – Rockwell 20pt Regular, Title Case</a:t>
            </a:r>
          </a:p>
        </p:txBody>
      </p:sp>
    </p:spTree>
    <p:custDataLst>
      <p:tags r:id="rId1"/>
    </p:custDataLst>
    <p:extLst>
      <p:ext uri="{BB962C8B-B14F-4D97-AF65-F5344CB8AC3E}">
        <p14:creationId xmlns:p14="http://schemas.microsoft.com/office/powerpoint/2010/main" val="3652277329"/>
      </p:ext>
    </p:extLst>
  </p:cSld>
  <p:clrMapOvr>
    <a:masterClrMapping/>
  </p:clrMapOvr>
  <p:extLst mod="1">
    <p:ext uri="{DCECCB84-F9BA-43D5-87BE-67443E8EF086}">
      <p15:sldGuideLst xmlns:p15="http://schemas.microsoft.com/office/powerpoint/2012/main">
        <p15:guide id="1" orient="horz" pos="824">
          <p15:clr>
            <a:srgbClr val="FBAE40"/>
          </p15:clr>
        </p15:guide>
        <p15:guide id="2" pos="1800">
          <p15:clr>
            <a:srgbClr val="FBAE40"/>
          </p15:clr>
        </p15:guide>
        <p15:guide id="3" pos="1668">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tandard: Box Text">
    <p:spTree>
      <p:nvGrpSpPr>
        <p:cNvPr id="1" name=""/>
        <p:cNvGrpSpPr/>
        <p:nvPr/>
      </p:nvGrpSpPr>
      <p:grpSpPr>
        <a:xfrm>
          <a:off x="0" y="0"/>
          <a:ext cx="0" cy="0"/>
          <a:chOff x="0" y="0"/>
          <a:chExt cx="0" cy="0"/>
        </a:xfrm>
      </p:grpSpPr>
      <p:sp>
        <p:nvSpPr>
          <p:cNvPr id="3" name="Text Placeholder 2"/>
          <p:cNvSpPr>
            <a:spLocks noGrp="1"/>
          </p:cNvSpPr>
          <p:nvPr>
            <p:ph type="body" sz="quarter" idx="32" hasCustomPrompt="1"/>
          </p:nvPr>
        </p:nvSpPr>
        <p:spPr bwMode="gray">
          <a:xfrm>
            <a:off x="511175" y="460374"/>
            <a:ext cx="2212848" cy="6805613"/>
          </a:xfrm>
          <a:ln w="12700">
            <a:solidFill>
              <a:schemeClr val="accent3"/>
            </a:solidFill>
            <a:miter lim="800000"/>
          </a:ln>
        </p:spPr>
        <p:txBody>
          <a:bodyPr lIns="137160" tIns="137160" rIns="137160" bIns="137160">
            <a:noAutofit/>
          </a:bodyPr>
          <a:lstStyle>
            <a:lvl1pPr marL="0" indent="0">
              <a:spcBef>
                <a:spcPts val="0"/>
              </a:spcBef>
              <a:buNone/>
              <a:defRPr sz="1000" b="1">
                <a:solidFill>
                  <a:schemeClr val="tx1"/>
                </a:solidFill>
              </a:defRPr>
            </a:lvl1pPr>
            <a:lvl2pPr marL="112713" indent="0">
              <a:buNone/>
              <a:defRPr sz="1000"/>
            </a:lvl2pPr>
            <a:lvl3pPr marL="230187" indent="0">
              <a:buNone/>
              <a:defRPr sz="1000"/>
            </a:lvl3pPr>
            <a:lvl4pPr marL="342900" indent="0">
              <a:buNone/>
              <a:defRPr sz="1000"/>
            </a:lvl4pPr>
            <a:lvl5pPr marL="458787" indent="0">
              <a:buNone/>
              <a:defRPr sz="1000"/>
            </a:lvl5pPr>
          </a:lstStyle>
          <a:p>
            <a:pPr lvl="0"/>
            <a:r>
              <a:rPr lang="en-US" dirty="0"/>
              <a:t>Box Title – Verdana 10pt</a:t>
            </a:r>
          </a:p>
        </p:txBody>
      </p:sp>
      <p:cxnSp>
        <p:nvCxnSpPr>
          <p:cNvPr id="10" name="Straight Connector 9"/>
          <p:cNvCxnSpPr/>
          <p:nvPr userDrawn="1"/>
        </p:nvCxnSpPr>
        <p:spPr bwMode="gray">
          <a:xfrm>
            <a:off x="2858585" y="1032953"/>
            <a:ext cx="6688640"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5" name="Text Placeholder 3"/>
          <p:cNvSpPr>
            <a:spLocks noGrp="1"/>
          </p:cNvSpPr>
          <p:nvPr>
            <p:ph type="body" sz="quarter" idx="28" hasCustomPrompt="1"/>
          </p:nvPr>
        </p:nvSpPr>
        <p:spPr bwMode="gray">
          <a:xfrm>
            <a:off x="2858585" y="1106655"/>
            <a:ext cx="6688640" cy="200055"/>
          </a:xfrm>
        </p:spPr>
        <p:txBody>
          <a:bodyPr/>
          <a:lstStyle>
            <a:lvl1pPr marL="0" indent="0">
              <a:spcBef>
                <a:spcPts val="0"/>
              </a:spcBef>
              <a:buNone/>
              <a:defRPr sz="1300">
                <a:solidFill>
                  <a:schemeClr val="tx1"/>
                </a:solidFill>
              </a:defRPr>
            </a:lvl1pPr>
          </a:lstStyle>
          <a:p>
            <a:pPr lvl="0"/>
            <a:r>
              <a:rPr lang="en-US" dirty="0"/>
              <a:t>Page Subtitle – Verdana 13pt Regular, Title Case</a:t>
            </a:r>
          </a:p>
        </p:txBody>
      </p:sp>
      <p:sp>
        <p:nvSpPr>
          <p:cNvPr id="16" name="Text Placeholder 7"/>
          <p:cNvSpPr>
            <a:spLocks noGrp="1"/>
          </p:cNvSpPr>
          <p:nvPr>
            <p:ph type="body" sz="quarter" idx="30" hasCustomPrompt="1"/>
          </p:nvPr>
        </p:nvSpPr>
        <p:spPr bwMode="gray">
          <a:xfrm>
            <a:off x="2858585" y="460375"/>
            <a:ext cx="2327560" cy="123111"/>
          </a:xfrm>
        </p:spPr>
        <p:txBody>
          <a:bodyPr wrap="none"/>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a:t>Top Kicker – Verdana 8pt Regular, Title Case</a:t>
            </a:r>
          </a:p>
        </p:txBody>
      </p:sp>
      <p:sp>
        <p:nvSpPr>
          <p:cNvPr id="6" name="Text Placeholder 5"/>
          <p:cNvSpPr>
            <a:spLocks noGrp="1"/>
          </p:cNvSpPr>
          <p:nvPr>
            <p:ph type="body" sz="quarter" idx="33" hasCustomPrompt="1"/>
          </p:nvPr>
        </p:nvSpPr>
        <p:spPr bwMode="gray">
          <a:xfrm>
            <a:off x="511175" y="746587"/>
            <a:ext cx="2212848" cy="6519400"/>
          </a:xfrm>
        </p:spPr>
        <p:txBody>
          <a:bodyPr lIns="137160" tIns="137160" rIns="137160">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a:t>Section Text – Verdana 9pt Regular. Click to add text. Click to add text. Click to add text. Click to add text. Click to add text. Click to add text. Click to add text. Click to add text.</a:t>
            </a:r>
            <a:br>
              <a:rPr lang="en-US" dirty="0"/>
            </a:br>
            <a:r>
              <a:rPr lang="en-US" dirty="0"/>
              <a:t>Click to add text. Click to add text. Click to add text. Click to add text. Click to add text. Click to add text. Click to add text. Click to add text. </a:t>
            </a:r>
          </a:p>
        </p:txBody>
      </p:sp>
      <p:sp>
        <p:nvSpPr>
          <p:cNvPr id="8" name="Text Placeholder 7"/>
          <p:cNvSpPr>
            <a:spLocks noGrp="1"/>
          </p:cNvSpPr>
          <p:nvPr>
            <p:ph type="body" sz="quarter" idx="36" hasCustomPrompt="1"/>
          </p:nvPr>
        </p:nvSpPr>
        <p:spPr bwMode="gray">
          <a:xfrm>
            <a:off x="8356124" y="6958210"/>
            <a:ext cx="1188720" cy="307777"/>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a:t>Source: Click to add source. Use a single space after “Source:” and a period at the end of the source. Stretch box to the left as needed.</a:t>
            </a:r>
          </a:p>
        </p:txBody>
      </p:sp>
      <p:sp>
        <p:nvSpPr>
          <p:cNvPr id="21" name="Text Placeholder 20"/>
          <p:cNvSpPr>
            <a:spLocks noGrp="1"/>
          </p:cNvSpPr>
          <p:nvPr>
            <p:ph type="body" sz="quarter" idx="37" hasCustomPrompt="1"/>
          </p:nvPr>
        </p:nvSpPr>
        <p:spPr bwMode="gray">
          <a:xfrm>
            <a:off x="2858585" y="7112099"/>
            <a:ext cx="3035808" cy="153888"/>
          </a:xfrm>
        </p:spPr>
        <p:txBody>
          <a:bodyPr anchor="b" anchorCtr="0"/>
          <a:lstStyle>
            <a:lvl1pPr marL="114300" indent="-114300">
              <a:spcBef>
                <a:spcPts val="100"/>
              </a:spcBef>
              <a:buFont typeface="+mj-lt"/>
              <a:buAutoNum type="arabicParenR"/>
              <a:defRPr sz="500">
                <a:solidFill>
                  <a:schemeClr val="tx1"/>
                </a:solidFill>
              </a:defRPr>
            </a:lvl1pPr>
            <a:lvl2pPr marL="341313" indent="-228600">
              <a:spcBef>
                <a:spcPts val="200"/>
              </a:spcBef>
              <a:buFont typeface="+mj-lt"/>
              <a:buAutoNum type="arabicParenR"/>
              <a:defRPr sz="500"/>
            </a:lvl2pPr>
            <a:lvl3pPr marL="458787" indent="-228600">
              <a:spcBef>
                <a:spcPts val="200"/>
              </a:spcBef>
              <a:buFont typeface="+mj-lt"/>
              <a:buAutoNum type="arabicParenR"/>
              <a:defRPr sz="500"/>
            </a:lvl3pPr>
            <a:lvl4pPr marL="571500" indent="-228600">
              <a:spcBef>
                <a:spcPts val="200"/>
              </a:spcBef>
              <a:buFont typeface="+mj-lt"/>
              <a:buAutoNum type="arabicParenR"/>
              <a:defRPr sz="500"/>
            </a:lvl4pPr>
            <a:lvl5pPr marL="687387" indent="-228600">
              <a:spcBef>
                <a:spcPts val="200"/>
              </a:spcBef>
              <a:buFont typeface="+mj-lt"/>
              <a:buAutoNum type="arabicParenR"/>
              <a:defRPr sz="500"/>
            </a:lvl5pPr>
          </a:lstStyle>
          <a:p>
            <a:pPr lvl="0"/>
            <a:r>
              <a:rPr lang="en-US" dirty="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2858585" y="696077"/>
            <a:ext cx="6693408" cy="307777"/>
          </a:xfrm>
        </p:spPr>
        <p:txBody>
          <a:bodyPr/>
          <a:lstStyle>
            <a:lvl1pPr>
              <a:defRPr baseline="0"/>
            </a:lvl1pPr>
          </a:lstStyle>
          <a:p>
            <a:r>
              <a:rPr lang="en-US" dirty="0"/>
              <a:t>Page Title – Rockwell 20pt Regular, Title Case</a:t>
            </a:r>
          </a:p>
        </p:txBody>
      </p:sp>
    </p:spTree>
    <p:custDataLst>
      <p:tags r:id="rId1"/>
    </p:custDataLst>
    <p:extLst>
      <p:ext uri="{BB962C8B-B14F-4D97-AF65-F5344CB8AC3E}">
        <p14:creationId xmlns:p14="http://schemas.microsoft.com/office/powerpoint/2010/main" val="3189132537"/>
      </p:ext>
    </p:extLst>
  </p:cSld>
  <p:clrMapOvr>
    <a:masterClrMapping/>
  </p:clrMapOvr>
  <p:extLst mod="1">
    <p:ext uri="{DCECCB84-F9BA-43D5-87BE-67443E8EF086}">
      <p15:sldGuideLst xmlns:p15="http://schemas.microsoft.com/office/powerpoint/2012/main">
        <p15:guide id="1" pos="180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s://www.eab.com/"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3" name="TextBox 12"/>
          <p:cNvSpPr txBox="1"/>
          <p:nvPr userDrawn="1"/>
        </p:nvSpPr>
        <p:spPr bwMode="gray">
          <a:xfrm>
            <a:off x="511175" y="7366114"/>
            <a:ext cx="1812926"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a:ln>
                  <a:noFill/>
                </a:ln>
                <a:solidFill>
                  <a:schemeClr val="accent3"/>
                </a:solidFill>
                <a:effectLst/>
                <a:uLnTx/>
                <a:uFillTx/>
                <a:latin typeface="+mn-lt"/>
                <a:ea typeface="+mn-ea"/>
                <a:cs typeface="+mn-cs"/>
              </a:rPr>
              <a:t>©2018 EAB Global, Inc. </a:t>
            </a:r>
            <a:r>
              <a:rPr kumimoji="0" lang="en-US" sz="550" b="0" i="0" u="none" strike="noStrike" kern="1200" cap="none" spc="0" normalizeH="0" baseline="0" noProof="0" dirty="0">
                <a:ln>
                  <a:noFill/>
                </a:ln>
                <a:solidFill>
                  <a:schemeClr val="accent3"/>
                </a:solidFill>
                <a:effectLst/>
                <a:uLnTx/>
                <a:uFillTx/>
                <a:latin typeface="+mn-lt"/>
                <a:ea typeface="+mn-ea"/>
                <a:cs typeface="Arial" panose="020B0604020202020204" pitchFamily="34" charset="0"/>
              </a:rPr>
              <a:t>•</a:t>
            </a:r>
            <a:r>
              <a:rPr kumimoji="0" lang="en-US" sz="550" b="0" i="0" u="none" strike="noStrike" kern="1200" cap="none" spc="0" normalizeH="0" baseline="0" noProof="0" dirty="0">
                <a:ln>
                  <a:noFill/>
                </a:ln>
                <a:solidFill>
                  <a:schemeClr val="accent3"/>
                </a:solidFill>
                <a:effectLst/>
                <a:uLnTx/>
                <a:uFillTx/>
                <a:latin typeface="+mn-lt"/>
                <a:ea typeface="+mn-ea"/>
                <a:cs typeface="Arial"/>
              </a:rPr>
              <a:t> All Rights Reserved</a:t>
            </a:r>
            <a:endParaRPr kumimoji="0" lang="en-US" sz="550" b="1" i="0" u="none" strike="noStrike" kern="1200" cap="none" spc="0" normalizeH="0" baseline="0" noProof="0" dirty="0">
              <a:ln>
                <a:noFill/>
              </a:ln>
              <a:solidFill>
                <a:schemeClr val="accent3"/>
              </a:solidFill>
              <a:effectLst/>
              <a:uLnTx/>
              <a:uFillTx/>
              <a:latin typeface="+mn-lt"/>
              <a:ea typeface="+mn-ea"/>
              <a:cs typeface="+mn-cs"/>
            </a:endParaRPr>
          </a:p>
        </p:txBody>
      </p:sp>
      <p:sp>
        <p:nvSpPr>
          <p:cNvPr id="15" name="Slide Number Placeholder 5"/>
          <p:cNvSpPr txBox="1">
            <a:spLocks/>
          </p:cNvSpPr>
          <p:nvPr userDrawn="1"/>
        </p:nvSpPr>
        <p:spPr bwMode="gray">
          <a:xfrm>
            <a:off x="4821414" y="7343031"/>
            <a:ext cx="415573" cy="130805"/>
          </a:xfrm>
          <a:prstGeom prst="rect">
            <a:avLst/>
          </a:prstGeom>
        </p:spPr>
        <p:txBody>
          <a:bodyPr vert="horz" wrap="square" lIns="0" tIns="0" rIns="0" bIns="0" rtlCol="0" anchor="t">
            <a:spAutoFit/>
          </a:bodyPr>
          <a:lstStyle>
            <a:defPPr>
              <a:defRPr lang="en-US"/>
            </a:defPPr>
            <a:lvl1pPr marL="0" algn="ctr" defTabSz="1018879" rtl="0" eaLnBrk="1" latinLnBrk="0" hangingPunct="1">
              <a:defRPr sz="9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a:lstStyle>
          <a:p>
            <a:fld id="{D1524D41-16DC-4D92-9EF9-071B213BE0F5}" type="slidenum">
              <a:rPr lang="en-US" sz="850" smtClean="0">
                <a:solidFill>
                  <a:schemeClr val="tx1"/>
                </a:solidFill>
                <a:latin typeface="+mj-lt"/>
              </a:rPr>
              <a:pPr/>
              <a:t>‹#›</a:t>
            </a:fld>
            <a:endParaRPr lang="en-US" sz="850" dirty="0">
              <a:solidFill>
                <a:schemeClr val="tx1"/>
              </a:solidFill>
              <a:latin typeface="+mj-lt"/>
            </a:endParaRPr>
          </a:p>
        </p:txBody>
      </p:sp>
      <p:sp>
        <p:nvSpPr>
          <p:cNvPr id="18" name="TextBox 17">
            <a:hlinkClick r:id="rId15"/>
          </p:cNvPr>
          <p:cNvSpPr txBox="1"/>
          <p:nvPr userDrawn="1"/>
        </p:nvSpPr>
        <p:spPr bwMode="gray">
          <a:xfrm>
            <a:off x="9132094" y="7319590"/>
            <a:ext cx="412750" cy="172924"/>
          </a:xfrm>
          <a:prstGeom prst="rect">
            <a:avLst/>
          </a:prstGeom>
          <a:noFill/>
        </p:spPr>
        <p:txBody>
          <a:bodyPr wrap="square" lIns="0" tIns="0" rIns="0" bIns="0" rtlCol="0" anchor="ctr" anchorCtr="0">
            <a:no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550" b="1" i="0" u="none" strike="noStrike" kern="1200" cap="none" spc="0" normalizeH="0" baseline="0" noProof="0" dirty="0">
                <a:ln>
                  <a:noFill/>
                </a:ln>
                <a:solidFill>
                  <a:schemeClr val="accent3"/>
                </a:solidFill>
                <a:effectLst/>
                <a:uLnTx/>
                <a:uFillTx/>
                <a:latin typeface="+mn-lt"/>
                <a:ea typeface="+mn-ea"/>
                <a:cs typeface="+mn-cs"/>
              </a:rPr>
              <a:t>eab.com</a:t>
            </a:r>
          </a:p>
        </p:txBody>
      </p:sp>
      <p:sp>
        <p:nvSpPr>
          <p:cNvPr id="21" name="Title Placeholder 20"/>
          <p:cNvSpPr>
            <a:spLocks noGrp="1"/>
          </p:cNvSpPr>
          <p:nvPr>
            <p:ph type="title"/>
          </p:nvPr>
        </p:nvSpPr>
        <p:spPr bwMode="gray">
          <a:xfrm>
            <a:off x="513556" y="696077"/>
            <a:ext cx="9031288" cy="276999"/>
          </a:xfrm>
          <a:prstGeom prst="rect">
            <a:avLst/>
          </a:prstGeom>
        </p:spPr>
        <p:txBody>
          <a:bodyPr vert="horz" wrap="square" lIns="0" tIns="0" rIns="0" bIns="0" rtlCol="0" anchor="b" anchorCtr="0">
            <a:spAutoFit/>
          </a:bodyPr>
          <a:lstStyle/>
          <a:p>
            <a:r>
              <a:rPr lang="en-US" dirty="0"/>
              <a:t>Page Title – Rockwell 20pt Regular, Title Case</a:t>
            </a:r>
          </a:p>
        </p:txBody>
      </p:sp>
      <p:sp>
        <p:nvSpPr>
          <p:cNvPr id="22" name="Text Placeholder 21"/>
          <p:cNvSpPr>
            <a:spLocks noGrp="1"/>
          </p:cNvSpPr>
          <p:nvPr>
            <p:ph type="body" idx="1"/>
          </p:nvPr>
        </p:nvSpPr>
        <p:spPr bwMode="gray">
          <a:xfrm>
            <a:off x="4201902" y="3006472"/>
            <a:ext cx="1654597" cy="1759456"/>
          </a:xfrm>
          <a:prstGeom prst="rect">
            <a:avLst/>
          </a:prstGeom>
        </p:spPr>
        <p:txBody>
          <a:bodyPr vert="horz" wrap="square" lIns="0" tIns="0" rIns="0" bIns="0" rtlCol="0">
            <a:spAutoFit/>
          </a:body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Tree>
    <p:custDataLst>
      <p:tags r:id="rId14"/>
    </p:custDataLst>
    <p:extLst>
      <p:ext uri="{BB962C8B-B14F-4D97-AF65-F5344CB8AC3E}">
        <p14:creationId xmlns:p14="http://schemas.microsoft.com/office/powerpoint/2010/main" val="28887558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53" r:id="rId4"/>
    <p:sldLayoutId id="2147483655" r:id="rId5"/>
    <p:sldLayoutId id="2147483654" r:id="rId6"/>
    <p:sldLayoutId id="2147483656" r:id="rId7"/>
    <p:sldLayoutId id="2147483657" r:id="rId8"/>
    <p:sldLayoutId id="2147483658" r:id="rId9"/>
    <p:sldLayoutId id="2147483659" r:id="rId10"/>
    <p:sldLayoutId id="2147483660" r:id="rId11"/>
    <p:sldLayoutId id="2147483661" r:id="rId12"/>
  </p:sldLayoutIdLst>
  <p:txStyles>
    <p:titleStyle>
      <a:lvl1pPr algn="l" defTabSz="754380" rtl="0" eaLnBrk="1" latinLnBrk="0" hangingPunct="1">
        <a:lnSpc>
          <a:spcPct val="90000"/>
        </a:lnSpc>
        <a:spcBef>
          <a:spcPct val="0"/>
        </a:spcBef>
        <a:buNone/>
        <a:defRPr sz="2000" kern="1200" spc="50" baseline="0">
          <a:solidFill>
            <a:schemeClr val="accent5"/>
          </a:solidFill>
          <a:latin typeface="+mj-lt"/>
          <a:ea typeface="+mj-ea"/>
          <a:cs typeface="+mj-cs"/>
        </a:defRPr>
      </a:lvl1pPr>
    </p:titleStyle>
    <p:bodyStyle>
      <a:lvl1pPr marL="115888" indent="-115888" algn="l" defTabSz="754380" rtl="0" eaLnBrk="1" latinLnBrk="0" hangingPunct="1">
        <a:lnSpc>
          <a:spcPct val="100000"/>
        </a:lnSpc>
        <a:spcBef>
          <a:spcPts val="500"/>
        </a:spcBef>
        <a:buFont typeface="Arial" panose="020B0604020202020204" pitchFamily="34" charset="0"/>
        <a:buChar char="•"/>
        <a:defRPr sz="900" kern="1200">
          <a:solidFill>
            <a:schemeClr val="tx1"/>
          </a:solidFill>
          <a:latin typeface="+mn-lt"/>
          <a:ea typeface="+mn-ea"/>
          <a:cs typeface="+mn-cs"/>
        </a:defRPr>
      </a:lvl1pPr>
      <a:lvl2pPr marL="230188" indent="-114300" algn="l" defTabSz="754380" rtl="0" eaLnBrk="1" latinLnBrk="0" hangingPunct="1">
        <a:lnSpc>
          <a:spcPct val="100000"/>
        </a:lnSpc>
        <a:spcBef>
          <a:spcPts val="500"/>
        </a:spcBef>
        <a:buFont typeface="Verdana" panose="020B0604030504040204" pitchFamily="34" charset="0"/>
        <a:buChar char="–"/>
        <a:defRPr sz="900" kern="1200">
          <a:solidFill>
            <a:schemeClr val="tx1"/>
          </a:solidFill>
          <a:latin typeface="+mn-lt"/>
          <a:ea typeface="+mn-ea"/>
          <a:cs typeface="+mn-cs"/>
        </a:defRPr>
      </a:lvl2pPr>
      <a:lvl3pPr marL="341313" indent="-111125" algn="l" defTabSz="754380" rtl="0" eaLnBrk="1" latinLnBrk="0" hangingPunct="1">
        <a:lnSpc>
          <a:spcPct val="100000"/>
        </a:lnSpc>
        <a:spcBef>
          <a:spcPts val="500"/>
        </a:spcBef>
        <a:buFont typeface="Arial" panose="020B0604020202020204" pitchFamily="34" charset="0"/>
        <a:buChar char="•"/>
        <a:defRPr sz="900" kern="1200">
          <a:solidFill>
            <a:schemeClr val="tx1"/>
          </a:solidFill>
          <a:latin typeface="+mn-lt"/>
          <a:ea typeface="+mn-ea"/>
          <a:cs typeface="+mn-cs"/>
        </a:defRPr>
      </a:lvl3pPr>
      <a:lvl4pPr marL="457200" indent="-115888" algn="l" defTabSz="754380" rtl="0" eaLnBrk="1" latinLnBrk="0" hangingPunct="1">
        <a:lnSpc>
          <a:spcPct val="100000"/>
        </a:lnSpc>
        <a:spcBef>
          <a:spcPts val="500"/>
        </a:spcBef>
        <a:buFont typeface="Verdana" panose="020B0604030504040204" pitchFamily="34" charset="0"/>
        <a:buChar char="–"/>
        <a:defRPr sz="900" kern="1200">
          <a:solidFill>
            <a:schemeClr val="tx1"/>
          </a:solidFill>
          <a:latin typeface="+mn-lt"/>
          <a:ea typeface="+mn-ea"/>
          <a:cs typeface="+mn-cs"/>
        </a:defRPr>
      </a:lvl4pPr>
      <a:lvl5pPr marL="573088" indent="-115888" algn="l" defTabSz="754380" rtl="0" eaLnBrk="1" latinLnBrk="0" hangingPunct="1">
        <a:lnSpc>
          <a:spcPct val="100000"/>
        </a:lnSpc>
        <a:spcBef>
          <a:spcPts val="500"/>
        </a:spcBef>
        <a:buFont typeface="Arial" panose="020B0604020202020204" pitchFamily="34" charset="0"/>
        <a:buChar char="•"/>
        <a:defRPr sz="900" kern="1200">
          <a:solidFill>
            <a:schemeClr val="tx1"/>
          </a:solidFill>
          <a:latin typeface="+mn-lt"/>
          <a:ea typeface="+mn-ea"/>
          <a:cs typeface="+mn-cs"/>
        </a:defRPr>
      </a:lvl5pPr>
      <a:lvl6pPr marL="687388" indent="-115888" algn="l" defTabSz="754380" rtl="0" eaLnBrk="1" latinLnBrk="0" hangingPunct="1">
        <a:lnSpc>
          <a:spcPct val="100000"/>
        </a:lnSpc>
        <a:spcBef>
          <a:spcPts val="500"/>
        </a:spcBef>
        <a:buFont typeface="Verdana" panose="020B0604030504040204" pitchFamily="34" charset="0"/>
        <a:buChar char="–"/>
        <a:defRPr sz="900" kern="1200">
          <a:solidFill>
            <a:schemeClr val="tx1"/>
          </a:solidFill>
          <a:latin typeface="+mn-lt"/>
          <a:ea typeface="+mn-ea"/>
          <a:cs typeface="+mn-cs"/>
        </a:defRPr>
      </a:lvl6pPr>
      <a:lvl7pPr marL="798513" indent="-111125" algn="l" defTabSz="754380" rtl="0" eaLnBrk="1" latinLnBrk="0" hangingPunct="1">
        <a:lnSpc>
          <a:spcPct val="100000"/>
        </a:lnSpc>
        <a:spcBef>
          <a:spcPts val="500"/>
        </a:spcBef>
        <a:buFont typeface="Arial" panose="020B0604020202020204" pitchFamily="34" charset="0"/>
        <a:buChar char="•"/>
        <a:defRPr sz="900" kern="1200">
          <a:solidFill>
            <a:schemeClr val="tx1"/>
          </a:solidFill>
          <a:latin typeface="+mn-lt"/>
          <a:ea typeface="+mn-ea"/>
          <a:cs typeface="+mn-cs"/>
        </a:defRPr>
      </a:lvl7pPr>
      <a:lvl8pPr marL="914400" indent="-115888" algn="l" defTabSz="754380" rtl="0" eaLnBrk="1" latinLnBrk="0" hangingPunct="1">
        <a:lnSpc>
          <a:spcPct val="100000"/>
        </a:lnSpc>
        <a:spcBef>
          <a:spcPts val="500"/>
        </a:spcBef>
        <a:buFont typeface="Verdana" panose="020B0604030504040204" pitchFamily="34" charset="0"/>
        <a:buChar char="–"/>
        <a:defRPr sz="900" kern="1200">
          <a:solidFill>
            <a:schemeClr val="tx1"/>
          </a:solidFill>
          <a:latin typeface="+mn-lt"/>
          <a:ea typeface="+mn-ea"/>
          <a:cs typeface="+mn-cs"/>
        </a:defRPr>
      </a:lvl8pPr>
      <a:lvl9pPr marL="1030288" indent="-115888" algn="l" defTabSz="754380" rtl="0" eaLnBrk="1" latinLnBrk="0" hangingPunct="1">
        <a:lnSpc>
          <a:spcPct val="100000"/>
        </a:lnSpc>
        <a:spcBef>
          <a:spcPts val="500"/>
        </a:spcBef>
        <a:buFont typeface="Arial" panose="020B0604020202020204" pitchFamily="34" charset="0"/>
        <a:buChar char="•"/>
        <a:defRPr sz="900" kern="1200" baseline="0">
          <a:solidFill>
            <a:schemeClr val="tx1"/>
          </a:solidFill>
          <a:latin typeface="+mn-lt"/>
          <a:ea typeface="+mn-ea"/>
          <a:cs typeface="+mn-cs"/>
        </a:defRPr>
      </a:lvl9pPr>
    </p:bodyStyle>
    <p:otherStyle>
      <a:defPPr>
        <a:defRPr lang="en-US"/>
      </a:defPPr>
      <a:lvl1pPr marL="0" algn="l" defTabSz="-114300" rtl="0" eaLnBrk="1" latinLnBrk="0" hangingPunct="1">
        <a:lnSpc>
          <a:spcPct val="100000"/>
        </a:lnSpc>
        <a:spcBef>
          <a:spcPts val="300"/>
        </a:spcBef>
        <a:defRPr sz="800" kern="1200">
          <a:solidFill>
            <a:schemeClr val="tx1"/>
          </a:solidFill>
          <a:latin typeface="+mn-lt"/>
          <a:ea typeface="+mn-ea"/>
          <a:cs typeface="+mn-cs"/>
        </a:defRPr>
      </a:lvl1pPr>
      <a:lvl2pPr marL="0" algn="l" defTabSz="-114300" rtl="0" eaLnBrk="1" latinLnBrk="0" hangingPunct="1">
        <a:lnSpc>
          <a:spcPct val="100000"/>
        </a:lnSpc>
        <a:spcBef>
          <a:spcPts val="300"/>
        </a:spcBef>
        <a:defRPr sz="800" kern="1200">
          <a:solidFill>
            <a:schemeClr val="tx1"/>
          </a:solidFill>
          <a:latin typeface="+mn-lt"/>
          <a:ea typeface="+mn-ea"/>
          <a:cs typeface="+mn-cs"/>
        </a:defRPr>
      </a:lvl2pPr>
      <a:lvl3pPr marL="0" algn="l" defTabSz="-114300" rtl="0" eaLnBrk="1" latinLnBrk="0" hangingPunct="1">
        <a:lnSpc>
          <a:spcPct val="100000"/>
        </a:lnSpc>
        <a:spcBef>
          <a:spcPts val="300"/>
        </a:spcBef>
        <a:defRPr sz="800" kern="1200">
          <a:solidFill>
            <a:schemeClr val="tx1"/>
          </a:solidFill>
          <a:latin typeface="+mn-lt"/>
          <a:ea typeface="+mn-ea"/>
          <a:cs typeface="+mn-cs"/>
        </a:defRPr>
      </a:lvl3pPr>
      <a:lvl4pPr marL="0" algn="l" defTabSz="-114300" rtl="0" eaLnBrk="1" latinLnBrk="0" hangingPunct="1">
        <a:lnSpc>
          <a:spcPct val="100000"/>
        </a:lnSpc>
        <a:spcBef>
          <a:spcPts val="300"/>
        </a:spcBef>
        <a:defRPr sz="800" kern="1200">
          <a:solidFill>
            <a:schemeClr val="tx1"/>
          </a:solidFill>
          <a:latin typeface="+mn-lt"/>
          <a:ea typeface="+mn-ea"/>
          <a:cs typeface="+mn-cs"/>
        </a:defRPr>
      </a:lvl4pPr>
      <a:lvl5pPr marL="0" algn="l" defTabSz="-114300" rtl="0" eaLnBrk="1" latinLnBrk="0" hangingPunct="1">
        <a:lnSpc>
          <a:spcPct val="100000"/>
        </a:lnSpc>
        <a:spcBef>
          <a:spcPts val="300"/>
        </a:spcBef>
        <a:defRPr sz="800" kern="1200">
          <a:solidFill>
            <a:schemeClr val="tx1"/>
          </a:solidFill>
          <a:latin typeface="+mn-lt"/>
          <a:ea typeface="+mn-ea"/>
          <a:cs typeface="+mn-cs"/>
        </a:defRPr>
      </a:lvl5pPr>
      <a:lvl6pPr marL="0" algn="l" defTabSz="-114300" rtl="0" eaLnBrk="1" latinLnBrk="0" hangingPunct="1">
        <a:lnSpc>
          <a:spcPct val="100000"/>
        </a:lnSpc>
        <a:spcBef>
          <a:spcPts val="300"/>
        </a:spcBef>
        <a:defRPr sz="800" kern="1200">
          <a:solidFill>
            <a:schemeClr val="tx1"/>
          </a:solidFill>
          <a:latin typeface="+mn-lt"/>
          <a:ea typeface="+mn-ea"/>
          <a:cs typeface="+mn-cs"/>
        </a:defRPr>
      </a:lvl6pPr>
      <a:lvl7pPr marL="0" algn="l" defTabSz="-114300" rtl="0" eaLnBrk="1" latinLnBrk="0" hangingPunct="1">
        <a:lnSpc>
          <a:spcPct val="100000"/>
        </a:lnSpc>
        <a:spcBef>
          <a:spcPts val="300"/>
        </a:spcBef>
        <a:defRPr sz="800" kern="1200">
          <a:solidFill>
            <a:schemeClr val="tx1"/>
          </a:solidFill>
          <a:latin typeface="+mn-lt"/>
          <a:ea typeface="+mn-ea"/>
          <a:cs typeface="+mn-cs"/>
        </a:defRPr>
      </a:lvl7pPr>
      <a:lvl8pPr marL="0" algn="l" defTabSz="-114300" rtl="0" eaLnBrk="1" latinLnBrk="0" hangingPunct="1">
        <a:lnSpc>
          <a:spcPct val="100000"/>
        </a:lnSpc>
        <a:spcBef>
          <a:spcPts val="300"/>
        </a:spcBef>
        <a:defRPr sz="800" kern="1200">
          <a:solidFill>
            <a:schemeClr val="tx1"/>
          </a:solidFill>
          <a:latin typeface="+mn-lt"/>
          <a:ea typeface="+mn-ea"/>
          <a:cs typeface="+mn-cs"/>
        </a:defRPr>
      </a:lvl8pPr>
      <a:lvl9pPr marL="0" algn="l" defTabSz="-114300" rtl="0" eaLnBrk="1" latinLnBrk="0" hangingPunct="1">
        <a:lnSpc>
          <a:spcPct val="100000"/>
        </a:lnSpc>
        <a:spcBef>
          <a:spcPts val="300"/>
        </a:spcBef>
        <a:defRPr sz="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22" userDrawn="1">
          <p15:clr>
            <a:srgbClr val="C35EA4"/>
          </p15:clr>
        </p15:guide>
        <p15:guide id="2" pos="6014" userDrawn="1">
          <p15:clr>
            <a:srgbClr val="C35EA4"/>
          </p15:clr>
        </p15:guide>
        <p15:guide id="3" orient="horz" pos="4577" userDrawn="1">
          <p15:clr>
            <a:srgbClr val="C35EA4"/>
          </p15:clr>
        </p15:guide>
        <p15:guide id="4" orient="horz" pos="290" userDrawn="1">
          <p15:clr>
            <a:srgbClr val="C35E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373960103"/>
              </p:ext>
            </p:extLst>
          </p:nvPr>
        </p:nvGraphicFramePr>
        <p:xfrm>
          <a:off x="513556" y="1504473"/>
          <a:ext cx="9031288" cy="5760720"/>
        </p:xfrm>
        <a:graphic>
          <a:graphicData uri="http://schemas.openxmlformats.org/drawingml/2006/table">
            <a:tbl>
              <a:tblPr firstRow="1" bandRow="1">
                <a:tableStyleId>{BDBED569-4797-4DF1-A0F4-6AAB3CD982D8}</a:tableStyleId>
              </a:tblPr>
              <a:tblGrid>
                <a:gridCol w="1313843">
                  <a:extLst>
                    <a:ext uri="{9D8B030D-6E8A-4147-A177-3AD203B41FA5}">
                      <a16:colId xmlns:a16="http://schemas.microsoft.com/office/drawing/2014/main" val="20000"/>
                    </a:ext>
                  </a:extLst>
                </a:gridCol>
                <a:gridCol w="1313843">
                  <a:extLst>
                    <a:ext uri="{9D8B030D-6E8A-4147-A177-3AD203B41FA5}">
                      <a16:colId xmlns:a16="http://schemas.microsoft.com/office/drawing/2014/main" val="20001"/>
                    </a:ext>
                  </a:extLst>
                </a:gridCol>
                <a:gridCol w="1362118">
                  <a:extLst>
                    <a:ext uri="{9D8B030D-6E8A-4147-A177-3AD203B41FA5}">
                      <a16:colId xmlns:a16="http://schemas.microsoft.com/office/drawing/2014/main" val="20002"/>
                    </a:ext>
                  </a:extLst>
                </a:gridCol>
                <a:gridCol w="1107476">
                  <a:extLst>
                    <a:ext uri="{9D8B030D-6E8A-4147-A177-3AD203B41FA5}">
                      <a16:colId xmlns:a16="http://schemas.microsoft.com/office/drawing/2014/main" val="20003"/>
                    </a:ext>
                  </a:extLst>
                </a:gridCol>
                <a:gridCol w="1234797">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gridCol w="1327611">
                  <a:extLst>
                    <a:ext uri="{9D8B030D-6E8A-4147-A177-3AD203B41FA5}">
                      <a16:colId xmlns:a16="http://schemas.microsoft.com/office/drawing/2014/main" val="20006"/>
                    </a:ext>
                  </a:extLst>
                </a:gridCol>
              </a:tblGrid>
              <a:tr h="577385">
                <a:tc>
                  <a:txBody>
                    <a:bodyPr/>
                    <a:lstStyle/>
                    <a:p>
                      <a:r>
                        <a:rPr lang="en-US" sz="1200" dirty="0"/>
                        <a:t>Institutional</a:t>
                      </a:r>
                      <a:r>
                        <a:rPr lang="en-US" sz="1200" baseline="0" dirty="0"/>
                        <a:t> Strategic Priorities </a:t>
                      </a:r>
                      <a:endParaRPr lang="en-US" sz="1200" dirty="0"/>
                    </a:p>
                  </a:txBody>
                  <a:tcPr/>
                </a:tc>
                <a:tc>
                  <a:txBody>
                    <a:bodyPr/>
                    <a:lstStyle/>
                    <a:p>
                      <a:r>
                        <a:rPr lang="en-US" sz="1200" dirty="0"/>
                        <a:t>Facilities</a:t>
                      </a:r>
                      <a:r>
                        <a:rPr lang="en-US" sz="1200" baseline="0" dirty="0"/>
                        <a:t> Objectives</a:t>
                      </a:r>
                      <a:endParaRPr lang="en-US" sz="1200" dirty="0"/>
                    </a:p>
                  </a:txBody>
                  <a:tcPr/>
                </a:tc>
                <a:tc>
                  <a:txBody>
                    <a:bodyPr/>
                    <a:lstStyle/>
                    <a:p>
                      <a:r>
                        <a:rPr lang="en-US" sz="1200" dirty="0"/>
                        <a:t>Metrics/KPIs</a:t>
                      </a:r>
                    </a:p>
                  </a:txBody>
                  <a:tcPr/>
                </a:tc>
                <a:tc>
                  <a:txBody>
                    <a:bodyPr/>
                    <a:lstStyle/>
                    <a:p>
                      <a:r>
                        <a:rPr lang="en-US" sz="1200" dirty="0"/>
                        <a:t>Targets</a:t>
                      </a:r>
                    </a:p>
                  </a:txBody>
                  <a:tcPr/>
                </a:tc>
                <a:tc>
                  <a:txBody>
                    <a:bodyPr/>
                    <a:lstStyle/>
                    <a:p>
                      <a:r>
                        <a:rPr lang="en-US" sz="1200" dirty="0"/>
                        <a:t>Status</a:t>
                      </a:r>
                    </a:p>
                  </a:txBody>
                  <a:tcPr/>
                </a:tc>
                <a:tc>
                  <a:txBody>
                    <a:bodyPr/>
                    <a:lstStyle/>
                    <a:p>
                      <a:r>
                        <a:rPr lang="en-US" sz="1200" dirty="0"/>
                        <a:t>Initiatives</a:t>
                      </a:r>
                    </a:p>
                  </a:txBody>
                  <a:tcPr/>
                </a:tc>
                <a:tc>
                  <a:txBody>
                    <a:bodyPr/>
                    <a:lstStyle/>
                    <a:p>
                      <a:r>
                        <a:rPr lang="en-US" sz="1200" dirty="0"/>
                        <a:t>Initiative</a:t>
                      </a:r>
                      <a:r>
                        <a:rPr lang="en-US" sz="1200" baseline="0" dirty="0"/>
                        <a:t> Progress</a:t>
                      </a:r>
                      <a:endParaRPr lang="en-US" sz="1200" dirty="0"/>
                    </a:p>
                  </a:txBody>
                  <a:tcPr/>
                </a:tc>
                <a:extLst>
                  <a:ext uri="{0D108BD9-81ED-4DB2-BD59-A6C34878D82A}">
                    <a16:rowId xmlns:a16="http://schemas.microsoft.com/office/drawing/2014/main" val="10000"/>
                  </a:ext>
                </a:extLst>
              </a:tr>
              <a:tr h="192462">
                <a:tc rowSpan="8">
                  <a:txBody>
                    <a:bodyPr/>
                    <a:lstStyle/>
                    <a:p>
                      <a:endParaRPr lang="en-US" dirty="0"/>
                    </a:p>
                  </a:txBody>
                  <a:tcPr/>
                </a:tc>
                <a:tc rowSpan="4">
                  <a:txBody>
                    <a:bodyPr/>
                    <a:lstStyle/>
                    <a:p>
                      <a:endParaRPr lang="en-US" dirty="0"/>
                    </a:p>
                  </a:txBody>
                  <a:tcPr/>
                </a:tc>
                <a:tc rowSpan="2">
                  <a:txBody>
                    <a:bodyPr/>
                    <a:lstStyle/>
                    <a:p>
                      <a:endParaRPr lang="en-US" dirty="0"/>
                    </a:p>
                  </a:txBody>
                  <a:tcPr/>
                </a:tc>
                <a:tc rowSpan="2">
                  <a:txBody>
                    <a:bodyPr/>
                    <a:lstStyle/>
                    <a:p>
                      <a:endParaRPr lang="en-US" dirty="0"/>
                    </a:p>
                  </a:txBody>
                  <a:tcPr/>
                </a:tc>
                <a:tc rowSpan="2">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1"/>
                  </a:ext>
                </a:extLst>
              </a:tr>
              <a:tr h="192462">
                <a:tc vMerge="1">
                  <a:txBody>
                    <a:bodyPr/>
                    <a:lstStyle/>
                    <a:p>
                      <a:endParaRPr lang="en-US" dirty="0"/>
                    </a:p>
                  </a:txBody>
                  <a:tcPr/>
                </a:tc>
                <a:tc vMerge="1">
                  <a:txBody>
                    <a:bodyPr/>
                    <a:lstStyle/>
                    <a:p>
                      <a:endParaRPr lang="en-US"/>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0002"/>
                  </a:ext>
                </a:extLst>
              </a:tr>
              <a:tr h="192462">
                <a:tc vMerge="1">
                  <a:txBody>
                    <a:bodyPr/>
                    <a:lstStyle/>
                    <a:p>
                      <a:endParaRPr lang="en-US" dirty="0"/>
                    </a:p>
                  </a:txBody>
                  <a:tcPr/>
                </a:tc>
                <a:tc vMerge="1">
                  <a:txBody>
                    <a:bodyPr/>
                    <a:lstStyle/>
                    <a:p>
                      <a:endParaRPr lang="en-US"/>
                    </a:p>
                  </a:txBody>
                  <a:tcPr/>
                </a:tc>
                <a:tc rowSpan="2">
                  <a:txBody>
                    <a:bodyPr/>
                    <a:lstStyle/>
                    <a:p>
                      <a:endParaRPr lang="en-US" dirty="0"/>
                    </a:p>
                  </a:txBody>
                  <a:tcPr/>
                </a:tc>
                <a:tc rowSpan="2">
                  <a:txBody>
                    <a:bodyPr/>
                    <a:lstStyle/>
                    <a:p>
                      <a:endParaRPr lang="en-US" dirty="0"/>
                    </a:p>
                  </a:txBody>
                  <a:tcPr/>
                </a:tc>
                <a:tc rowSpan="2">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3"/>
                  </a:ext>
                </a:extLst>
              </a:tr>
              <a:tr h="192462">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4"/>
                  </a:ext>
                </a:extLst>
              </a:tr>
              <a:tr h="192462">
                <a:tc vMerge="1">
                  <a:txBody>
                    <a:bodyPr/>
                    <a:lstStyle/>
                    <a:p>
                      <a:endParaRPr lang="en-US" dirty="0"/>
                    </a:p>
                  </a:txBody>
                  <a:tcPr/>
                </a:tc>
                <a:tc rowSpan="4">
                  <a:txBody>
                    <a:bodyPr/>
                    <a:lstStyle/>
                    <a:p>
                      <a:endParaRPr lang="en-US" dirty="0"/>
                    </a:p>
                  </a:txBody>
                  <a:tcPr/>
                </a:tc>
                <a:tc rowSpan="2">
                  <a:txBody>
                    <a:bodyPr/>
                    <a:lstStyle/>
                    <a:p>
                      <a:endParaRPr lang="en-US" dirty="0"/>
                    </a:p>
                  </a:txBody>
                  <a:tcPr/>
                </a:tc>
                <a:tc rowSpan="2">
                  <a:txBody>
                    <a:bodyPr/>
                    <a:lstStyle/>
                    <a:p>
                      <a:endParaRPr lang="en-US" sz="800" kern="1200" dirty="0">
                        <a:solidFill>
                          <a:schemeClr val="dk1"/>
                        </a:solidFill>
                        <a:latin typeface="+mn-lt"/>
                        <a:ea typeface="+mn-ea"/>
                        <a:cs typeface="+mn-cs"/>
                      </a:endParaRPr>
                    </a:p>
                  </a:txBody>
                  <a:tcPr/>
                </a:tc>
                <a:tc rowSpan="2">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5"/>
                  </a:ext>
                </a:extLst>
              </a:tr>
              <a:tr h="192462">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sz="800" kern="1200" dirty="0">
                        <a:solidFill>
                          <a:schemeClr val="dk1"/>
                        </a:solidFill>
                        <a:latin typeface="+mn-lt"/>
                        <a:ea typeface="+mn-ea"/>
                        <a:cs typeface="+mn-cs"/>
                      </a:endParaRPr>
                    </a:p>
                  </a:txBody>
                  <a:tcPr/>
                </a:tc>
                <a:tc vMerge="1">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6"/>
                  </a:ext>
                </a:extLst>
              </a:tr>
              <a:tr h="192462">
                <a:tc vMerge="1">
                  <a:txBody>
                    <a:bodyPr/>
                    <a:lstStyle/>
                    <a:p>
                      <a:endParaRPr lang="en-US" dirty="0"/>
                    </a:p>
                  </a:txBody>
                  <a:tcPr/>
                </a:tc>
                <a:tc vMerge="1">
                  <a:txBody>
                    <a:bodyPr/>
                    <a:lstStyle/>
                    <a:p>
                      <a:endParaRPr lang="en-US" dirty="0"/>
                    </a:p>
                  </a:txBody>
                  <a:tcPr/>
                </a:tc>
                <a:tc rowSpan="2">
                  <a:txBody>
                    <a:bodyPr/>
                    <a:lstStyle/>
                    <a:p>
                      <a:endParaRPr lang="en-US" dirty="0"/>
                    </a:p>
                  </a:txBody>
                  <a:tcPr/>
                </a:tc>
                <a:tc rowSpan="2">
                  <a:txBody>
                    <a:bodyPr/>
                    <a:lstStyle/>
                    <a:p>
                      <a:endParaRPr lang="en-US" dirty="0"/>
                    </a:p>
                  </a:txBody>
                  <a:tcPr/>
                </a:tc>
                <a:tc rowSpan="2">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7"/>
                  </a:ext>
                </a:extLst>
              </a:tr>
              <a:tr h="192462">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8"/>
                  </a:ext>
                </a:extLst>
              </a:tr>
              <a:tr h="192462">
                <a:tc rowSpan="8">
                  <a:txBody>
                    <a:bodyPr/>
                    <a:lstStyle/>
                    <a:p>
                      <a:endParaRPr lang="en-US" dirty="0"/>
                    </a:p>
                  </a:txBody>
                  <a:tcPr/>
                </a:tc>
                <a:tc rowSpan="4">
                  <a:txBody>
                    <a:bodyPr/>
                    <a:lstStyle/>
                    <a:p>
                      <a:endParaRPr lang="en-US" dirty="0"/>
                    </a:p>
                  </a:txBody>
                  <a:tcPr/>
                </a:tc>
                <a:tc rowSpan="2">
                  <a:txBody>
                    <a:bodyPr/>
                    <a:lstStyle/>
                    <a:p>
                      <a:endParaRPr lang="en-US" dirty="0"/>
                    </a:p>
                  </a:txBody>
                  <a:tcPr/>
                </a:tc>
                <a:tc rowSpan="2">
                  <a:txBody>
                    <a:bodyPr/>
                    <a:lstStyle/>
                    <a:p>
                      <a:endParaRPr lang="en-US" dirty="0"/>
                    </a:p>
                  </a:txBody>
                  <a:tcPr/>
                </a:tc>
                <a:tc rowSpan="2">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9"/>
                  </a:ext>
                </a:extLst>
              </a:tr>
              <a:tr h="192462">
                <a:tc vMerge="1">
                  <a:txBody>
                    <a:bodyPr/>
                    <a:lstStyle/>
                    <a:p>
                      <a:endParaRPr lang="en-US" dirty="0"/>
                    </a:p>
                  </a:txBody>
                  <a:tcPr/>
                </a:tc>
                <a:tc vMerge="1">
                  <a:txBody>
                    <a:bodyPr/>
                    <a:lstStyle/>
                    <a:p>
                      <a:endParaRPr lang="en-US"/>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0010"/>
                  </a:ext>
                </a:extLst>
              </a:tr>
              <a:tr h="192462">
                <a:tc vMerge="1">
                  <a:txBody>
                    <a:bodyPr/>
                    <a:lstStyle/>
                    <a:p>
                      <a:endParaRPr lang="en-US" dirty="0"/>
                    </a:p>
                  </a:txBody>
                  <a:tcPr/>
                </a:tc>
                <a:tc vMerge="1">
                  <a:txBody>
                    <a:bodyPr/>
                    <a:lstStyle/>
                    <a:p>
                      <a:endParaRPr lang="en-US"/>
                    </a:p>
                  </a:txBody>
                  <a:tcPr/>
                </a:tc>
                <a:tc rowSpan="2">
                  <a:txBody>
                    <a:bodyPr/>
                    <a:lstStyle/>
                    <a:p>
                      <a:endParaRPr lang="en-US" dirty="0"/>
                    </a:p>
                  </a:txBody>
                  <a:tcPr/>
                </a:tc>
                <a:tc rowSpan="2">
                  <a:txBody>
                    <a:bodyPr/>
                    <a:lstStyle/>
                    <a:p>
                      <a:endParaRPr lang="en-US" dirty="0"/>
                    </a:p>
                  </a:txBody>
                  <a:tcPr/>
                </a:tc>
                <a:tc rowSpan="2">
                  <a:txBody>
                    <a:bodyPr/>
                    <a:lstStyle/>
                    <a:p>
                      <a:endParaRPr lang="en-US" dirty="0"/>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val="10011"/>
                  </a:ext>
                </a:extLst>
              </a:tr>
              <a:tr h="192462">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12"/>
                  </a:ext>
                </a:extLst>
              </a:tr>
              <a:tr h="192462">
                <a:tc vMerge="1">
                  <a:txBody>
                    <a:bodyPr/>
                    <a:lstStyle/>
                    <a:p>
                      <a:endParaRPr lang="en-US" dirty="0"/>
                    </a:p>
                  </a:txBody>
                  <a:tcPr/>
                </a:tc>
                <a:tc rowSpan="4">
                  <a:txBody>
                    <a:bodyPr/>
                    <a:lstStyle/>
                    <a:p>
                      <a:endParaRPr lang="en-US" dirty="0"/>
                    </a:p>
                  </a:txBody>
                  <a:tcPr/>
                </a:tc>
                <a:tc rowSpan="2">
                  <a:txBody>
                    <a:bodyPr/>
                    <a:lstStyle/>
                    <a:p>
                      <a:endParaRPr lang="en-US" dirty="0"/>
                    </a:p>
                  </a:txBody>
                  <a:tcPr/>
                </a:tc>
                <a:tc rowSpan="2">
                  <a:txBody>
                    <a:bodyPr/>
                    <a:lstStyle/>
                    <a:p>
                      <a:endParaRPr lang="en-US" sz="800" kern="1200" dirty="0">
                        <a:solidFill>
                          <a:schemeClr val="dk1"/>
                        </a:solidFill>
                        <a:latin typeface="+mn-lt"/>
                        <a:ea typeface="+mn-ea"/>
                        <a:cs typeface="+mn-cs"/>
                      </a:endParaRPr>
                    </a:p>
                  </a:txBody>
                  <a:tcPr/>
                </a:tc>
                <a:tc rowSpan="2">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13"/>
                  </a:ext>
                </a:extLst>
              </a:tr>
              <a:tr h="192462">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sz="800" kern="1200" dirty="0">
                        <a:solidFill>
                          <a:schemeClr val="dk1"/>
                        </a:solidFill>
                        <a:latin typeface="+mn-lt"/>
                        <a:ea typeface="+mn-ea"/>
                        <a:cs typeface="+mn-cs"/>
                      </a:endParaRPr>
                    </a:p>
                  </a:txBody>
                  <a:tcPr/>
                </a:tc>
                <a:tc vMerge="1">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14"/>
                  </a:ext>
                </a:extLst>
              </a:tr>
              <a:tr h="192462">
                <a:tc vMerge="1">
                  <a:txBody>
                    <a:bodyPr/>
                    <a:lstStyle/>
                    <a:p>
                      <a:endParaRPr lang="en-US" dirty="0"/>
                    </a:p>
                  </a:txBody>
                  <a:tcPr/>
                </a:tc>
                <a:tc vMerge="1">
                  <a:txBody>
                    <a:bodyPr/>
                    <a:lstStyle/>
                    <a:p>
                      <a:endParaRPr lang="en-US" dirty="0"/>
                    </a:p>
                  </a:txBody>
                  <a:tcPr/>
                </a:tc>
                <a:tc rowSpan="2">
                  <a:txBody>
                    <a:bodyPr/>
                    <a:lstStyle/>
                    <a:p>
                      <a:endParaRPr lang="en-US" dirty="0"/>
                    </a:p>
                  </a:txBody>
                  <a:tcPr/>
                </a:tc>
                <a:tc rowSpan="2">
                  <a:txBody>
                    <a:bodyPr/>
                    <a:lstStyle/>
                    <a:p>
                      <a:endParaRPr lang="en-US" dirty="0"/>
                    </a:p>
                  </a:txBody>
                  <a:tcPr/>
                </a:tc>
                <a:tc rowSpan="2">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15"/>
                  </a:ext>
                </a:extLst>
              </a:tr>
              <a:tr h="192462">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16"/>
                  </a:ext>
                </a:extLst>
              </a:tr>
              <a:tr h="192462">
                <a:tc rowSpan="8">
                  <a:txBody>
                    <a:bodyPr/>
                    <a:lstStyle/>
                    <a:p>
                      <a:endParaRPr lang="en-US" dirty="0"/>
                    </a:p>
                  </a:txBody>
                  <a:tcPr/>
                </a:tc>
                <a:tc rowSpan="4">
                  <a:txBody>
                    <a:bodyPr/>
                    <a:lstStyle/>
                    <a:p>
                      <a:endParaRPr lang="en-US" dirty="0"/>
                    </a:p>
                  </a:txBody>
                  <a:tcPr/>
                </a:tc>
                <a:tc rowSpan="2">
                  <a:txBody>
                    <a:bodyPr/>
                    <a:lstStyle/>
                    <a:p>
                      <a:endParaRPr lang="en-US" dirty="0"/>
                    </a:p>
                  </a:txBody>
                  <a:tcPr/>
                </a:tc>
                <a:tc rowSpan="2">
                  <a:txBody>
                    <a:bodyPr/>
                    <a:lstStyle/>
                    <a:p>
                      <a:endParaRPr lang="en-US" dirty="0"/>
                    </a:p>
                  </a:txBody>
                  <a:tcPr/>
                </a:tc>
                <a:tc rowSpan="2">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17"/>
                  </a:ext>
                </a:extLst>
              </a:tr>
              <a:tr h="192462">
                <a:tc vMerge="1">
                  <a:txBody>
                    <a:bodyPr/>
                    <a:lstStyle/>
                    <a:p>
                      <a:endParaRPr lang="en-US" dirty="0"/>
                    </a:p>
                  </a:txBody>
                  <a:tcPr/>
                </a:tc>
                <a:tc vMerge="1">
                  <a:txBody>
                    <a:bodyPr/>
                    <a:lstStyle/>
                    <a:p>
                      <a:endParaRPr lang="en-US"/>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0018"/>
                  </a:ext>
                </a:extLst>
              </a:tr>
              <a:tr h="192462">
                <a:tc vMerge="1">
                  <a:txBody>
                    <a:bodyPr/>
                    <a:lstStyle/>
                    <a:p>
                      <a:endParaRPr lang="en-US" dirty="0"/>
                    </a:p>
                  </a:txBody>
                  <a:tcPr/>
                </a:tc>
                <a:tc vMerge="1">
                  <a:txBody>
                    <a:bodyPr/>
                    <a:lstStyle/>
                    <a:p>
                      <a:endParaRPr lang="en-US"/>
                    </a:p>
                  </a:txBody>
                  <a:tcPr/>
                </a:tc>
                <a:tc rowSpan="2">
                  <a:txBody>
                    <a:bodyPr/>
                    <a:lstStyle/>
                    <a:p>
                      <a:endParaRPr lang="en-US" dirty="0"/>
                    </a:p>
                  </a:txBody>
                  <a:tcPr/>
                </a:tc>
                <a:tc rowSpan="2">
                  <a:txBody>
                    <a:bodyPr/>
                    <a:lstStyle/>
                    <a:p>
                      <a:endParaRPr lang="en-US" dirty="0"/>
                    </a:p>
                  </a:txBody>
                  <a:tcPr/>
                </a:tc>
                <a:tc rowSpan="2">
                  <a:txBody>
                    <a:bodyPr/>
                    <a:lstStyle/>
                    <a:p>
                      <a:endParaRPr lang="en-US" dirty="0"/>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val="10019"/>
                  </a:ext>
                </a:extLst>
              </a:tr>
              <a:tr h="192462">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20"/>
                  </a:ext>
                </a:extLst>
              </a:tr>
              <a:tr h="192462">
                <a:tc vMerge="1">
                  <a:txBody>
                    <a:bodyPr/>
                    <a:lstStyle/>
                    <a:p>
                      <a:endParaRPr lang="en-US" dirty="0"/>
                    </a:p>
                  </a:txBody>
                  <a:tcPr/>
                </a:tc>
                <a:tc rowSpan="4">
                  <a:txBody>
                    <a:bodyPr/>
                    <a:lstStyle/>
                    <a:p>
                      <a:endParaRPr lang="en-US" dirty="0"/>
                    </a:p>
                  </a:txBody>
                  <a:tcPr/>
                </a:tc>
                <a:tc rowSpan="2">
                  <a:txBody>
                    <a:bodyPr/>
                    <a:lstStyle/>
                    <a:p>
                      <a:endParaRPr lang="en-US" dirty="0"/>
                    </a:p>
                  </a:txBody>
                  <a:tcPr/>
                </a:tc>
                <a:tc rowSpan="2">
                  <a:txBody>
                    <a:bodyPr/>
                    <a:lstStyle/>
                    <a:p>
                      <a:endParaRPr lang="en-US" sz="800" kern="1200" dirty="0">
                        <a:solidFill>
                          <a:schemeClr val="dk1"/>
                        </a:solidFill>
                        <a:latin typeface="+mn-lt"/>
                        <a:ea typeface="+mn-ea"/>
                        <a:cs typeface="+mn-cs"/>
                      </a:endParaRPr>
                    </a:p>
                  </a:txBody>
                  <a:tcPr/>
                </a:tc>
                <a:tc rowSpan="2">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21"/>
                  </a:ext>
                </a:extLst>
              </a:tr>
              <a:tr h="192462">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sz="800" kern="1200" dirty="0">
                        <a:solidFill>
                          <a:schemeClr val="dk1"/>
                        </a:solidFill>
                        <a:latin typeface="+mn-lt"/>
                        <a:ea typeface="+mn-ea"/>
                        <a:cs typeface="+mn-cs"/>
                      </a:endParaRPr>
                    </a:p>
                  </a:txBody>
                  <a:tcPr/>
                </a:tc>
                <a:tc vMerge="1">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22"/>
                  </a:ext>
                </a:extLst>
              </a:tr>
              <a:tr h="192462">
                <a:tc vMerge="1">
                  <a:txBody>
                    <a:bodyPr/>
                    <a:lstStyle/>
                    <a:p>
                      <a:endParaRPr lang="en-US" dirty="0"/>
                    </a:p>
                  </a:txBody>
                  <a:tcPr/>
                </a:tc>
                <a:tc vMerge="1">
                  <a:txBody>
                    <a:bodyPr/>
                    <a:lstStyle/>
                    <a:p>
                      <a:endParaRPr lang="en-US" dirty="0"/>
                    </a:p>
                  </a:txBody>
                  <a:tcPr/>
                </a:tc>
                <a:tc rowSpan="2">
                  <a:txBody>
                    <a:bodyPr/>
                    <a:lstStyle/>
                    <a:p>
                      <a:endParaRPr lang="en-US" dirty="0"/>
                    </a:p>
                  </a:txBody>
                  <a:tcPr/>
                </a:tc>
                <a:tc rowSpan="2">
                  <a:txBody>
                    <a:bodyPr/>
                    <a:lstStyle/>
                    <a:p>
                      <a:endParaRPr lang="en-US" dirty="0"/>
                    </a:p>
                  </a:txBody>
                  <a:tcPr/>
                </a:tc>
                <a:tc rowSpan="2">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23"/>
                  </a:ext>
                </a:extLst>
              </a:tr>
              <a:tr h="192462">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24"/>
                  </a:ext>
                </a:extLst>
              </a:tr>
            </a:tbl>
          </a:graphicData>
        </a:graphic>
      </p:graphicFrame>
      <p:sp>
        <p:nvSpPr>
          <p:cNvPr id="13" name="Text Placeholder 12"/>
          <p:cNvSpPr>
            <a:spLocks noGrp="1"/>
          </p:cNvSpPr>
          <p:nvPr>
            <p:ph type="body" sz="quarter" idx="28"/>
          </p:nvPr>
        </p:nvSpPr>
        <p:spPr/>
        <p:txBody>
          <a:bodyPr/>
          <a:lstStyle/>
          <a:p>
            <a:endParaRPr lang="en-US"/>
          </a:p>
        </p:txBody>
      </p:sp>
      <p:sp>
        <p:nvSpPr>
          <p:cNvPr id="14" name="Text Placeholder 13"/>
          <p:cNvSpPr>
            <a:spLocks noGrp="1"/>
          </p:cNvSpPr>
          <p:nvPr>
            <p:ph type="body" sz="quarter" idx="29"/>
          </p:nvPr>
        </p:nvSpPr>
        <p:spPr/>
        <p:txBody>
          <a:bodyPr/>
          <a:lstStyle/>
          <a:p>
            <a:endParaRPr lang="en-US"/>
          </a:p>
        </p:txBody>
      </p:sp>
      <p:sp>
        <p:nvSpPr>
          <p:cNvPr id="12" name="Title 11"/>
          <p:cNvSpPr>
            <a:spLocks noGrp="1"/>
          </p:cNvSpPr>
          <p:nvPr>
            <p:ph type="title"/>
          </p:nvPr>
        </p:nvSpPr>
        <p:spPr>
          <a:xfrm>
            <a:off x="513556" y="726855"/>
            <a:ext cx="9031288" cy="276999"/>
          </a:xfrm>
        </p:spPr>
        <p:txBody>
          <a:bodyPr/>
          <a:lstStyle/>
          <a:p>
            <a:r>
              <a:rPr lang="en-US" dirty="0"/>
              <a:t>Facilities Scorecard Template</a:t>
            </a:r>
          </a:p>
        </p:txBody>
      </p:sp>
    </p:spTree>
    <p:custDataLst>
      <p:tags r:id="rId1"/>
    </p:custDataLst>
    <p:extLst>
      <p:ext uri="{BB962C8B-B14F-4D97-AF65-F5344CB8AC3E}">
        <p14:creationId xmlns:p14="http://schemas.microsoft.com/office/powerpoint/2010/main" val="277520806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DESIGN_ID_EAB2 LANDSCAPE" val="WxGzVndP"/>
  <p:tag name="ARTICULATE_DESIGN_ID_EAB2 LANDSCAPE STANDARD" val="jHQ4Yrpe"/>
  <p:tag name="ARTICULATE_SLIDE_COUNT" val="12"/>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EAB2 Landscape Standard">
  <a:themeElements>
    <a:clrScheme name="EAB Color Palette (2017)">
      <a:dk1>
        <a:srgbClr val="333E48"/>
      </a:dk1>
      <a:lt1>
        <a:srgbClr val="FFFFFF"/>
      </a:lt1>
      <a:dk2>
        <a:srgbClr val="F28B00"/>
      </a:dk2>
      <a:lt2>
        <a:srgbClr val="D6D8DA"/>
      </a:lt2>
      <a:accent1>
        <a:srgbClr val="C4C7CA"/>
      </a:accent1>
      <a:accent2>
        <a:srgbClr val="A0A4A9"/>
      </a:accent2>
      <a:accent3>
        <a:srgbClr val="666E76"/>
      </a:accent3>
      <a:accent4>
        <a:srgbClr val="333E48"/>
      </a:accent4>
      <a:accent5>
        <a:srgbClr val="004A88"/>
      </a:accent5>
      <a:accent6>
        <a:srgbClr val="0070CD"/>
      </a:accent6>
      <a:hlink>
        <a:srgbClr val="0070CD"/>
      </a:hlink>
      <a:folHlink>
        <a:srgbClr val="A0A4A9"/>
      </a:folHlink>
    </a:clrScheme>
    <a:fontScheme name="EAB Theme Font">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gray">
        <a:solidFill>
          <a:schemeClr val="accent3"/>
        </a:solidFill>
        <a:ln>
          <a:solidFill>
            <a:schemeClr val="accent3"/>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err="1" smtClean="0"/>
        </a:defPPr>
      </a:lstStyle>
    </a:txDef>
  </a:objectDefaults>
  <a:extraClrSchemeLst/>
  <a:custClrLst>
    <a:custClr name="Dark Background">
      <a:srgbClr val="003D70"/>
    </a:custClr>
    <a:custClr name="Red">
      <a:srgbClr val="CF102D"/>
    </a:custClr>
    <a:custClr name="Yellow">
      <a:srgbClr val="F6D900"/>
    </a:custClr>
    <a:custClr name="Green">
      <a:srgbClr val="7FCB3B"/>
    </a:custClr>
    <a:custClr name="Purple">
      <a:srgbClr val="8B4BB3"/>
    </a:custClr>
    <a:custClr name="Light Blue">
      <a:srgbClr val="23B1F1"/>
    </a:custClr>
    <a:custClr name="Teal">
      <a:srgbClr val="35BDCB"/>
    </a:custClr>
    <a:custClr name="Not Used">
      <a:srgbClr val="FFFFFF"/>
    </a:custClr>
    <a:custClr name="Not Used">
      <a:srgbClr val="FFFFFF"/>
    </a:custClr>
    <a:custClr name="Not Used">
      <a:srgbClr val="FFFFFF"/>
    </a:custClr>
    <a:custClr name="Not Used">
      <a:srgbClr val="FFFFFF"/>
    </a:custClr>
    <a:custClr name="Red Tint">
      <a:srgbClr val="F47A74"/>
    </a:custClr>
    <a:custClr name="Yellow Tint">
      <a:srgbClr val="FFEE6D"/>
    </a:custClr>
    <a:custClr name="Green Tint">
      <a:srgbClr val="B0DF85"/>
    </a:custClr>
    <a:custClr name="Purple Tint">
      <a:srgbClr val="BD98D4"/>
    </a:custClr>
    <a:custClr name="Light Blue Tint">
      <a:srgbClr val="92D8F8"/>
    </a:custClr>
    <a:custClr name="Teal Tint">
      <a:srgbClr val="91DBE3"/>
    </a:custClr>
    <a:custClr name="Not Used">
      <a:srgbClr val="FFFFFF"/>
    </a:custClr>
    <a:custClr name="Not Used">
      <a:srgbClr val="FFFFFF"/>
    </a:custClr>
    <a:custClr name="Not Used">
      <a:srgbClr val="FFFFFF"/>
    </a:custClr>
  </a:custClrLst>
  <a:extLst>
    <a:ext uri="{05A4C25C-085E-4340-85A3-A5531E510DB2}">
      <thm15:themeFamily xmlns:thm15="http://schemas.microsoft.com/office/thememl/2012/main" name="EAB2 Landscape Standard 010118.potm" id="{AFF38B20-DC1A-49D6-9307-1ED67047257F}" vid="{5249A5A4-EFF8-4B0C-9A9B-039A62A52A39}"/>
    </a:ext>
  </a:extLst>
</a:theme>
</file>

<file path=docProps/app.xml><?xml version="1.0" encoding="utf-8"?>
<Properties xmlns="http://schemas.openxmlformats.org/officeDocument/2006/extended-properties" xmlns:vt="http://schemas.openxmlformats.org/officeDocument/2006/docPropsVTypes">
  <Template>EAB2 Landscape Standard 010118</Template>
  <TotalTime>0</TotalTime>
  <Words>16</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Rockwell</vt:lpstr>
      <vt:lpstr>Verdana</vt:lpstr>
      <vt:lpstr>EAB2 Landscape Standard</vt:lpstr>
      <vt:lpstr>Facilities Scorecard Template</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2018-01-22T20:51:38Z</dcterms:created>
  <dcterms:modified xsi:type="dcterms:W3CDTF">2019-04-18T21:18:58Z</dcterms:modified>
</cp:coreProperties>
</file>