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398" r:id="rId2"/>
    <p:sldId id="363" r:id="rId3"/>
    <p:sldId id="364" r:id="rId4"/>
    <p:sldId id="365" r:id="rId5"/>
    <p:sldId id="366" r:id="rId6"/>
    <p:sldId id="367" r:id="rId7"/>
    <p:sldId id="395" r:id="rId8"/>
    <p:sldId id="394" r:id="rId9"/>
    <p:sldId id="371" r:id="rId10"/>
    <p:sldId id="375" r:id="rId11"/>
    <p:sldId id="370" r:id="rId12"/>
    <p:sldId id="373" r:id="rId13"/>
    <p:sldId id="374" r:id="rId14"/>
    <p:sldId id="379" r:id="rId15"/>
    <p:sldId id="399" r:id="rId16"/>
    <p:sldId id="401" r:id="rId17"/>
    <p:sldId id="400" r:id="rId18"/>
    <p:sldId id="402" r:id="rId19"/>
    <p:sldId id="404" r:id="rId20"/>
    <p:sldId id="381" r:id="rId21"/>
    <p:sldId id="380" r:id="rId22"/>
    <p:sldId id="385" r:id="rId23"/>
    <p:sldId id="382" r:id="rId24"/>
    <p:sldId id="383" r:id="rId25"/>
    <p:sldId id="392" r:id="rId26"/>
    <p:sldId id="403" r:id="rId27"/>
    <p:sldId id="387" r:id="rId28"/>
    <p:sldId id="388" r:id="rId29"/>
    <p:sldId id="386" r:id="rId30"/>
    <p:sldId id="396" r:id="rId31"/>
    <p:sldId id="389" r:id="rId32"/>
    <p:sldId id="390" r:id="rId33"/>
    <p:sldId id="391" r:id="rId34"/>
    <p:sldId id="273" r:id="rId35"/>
  </p:sldIdLst>
  <p:sldSz cx="6400800" cy="4800600"/>
  <p:notesSz cx="6858000" cy="9144000"/>
  <p:custDataLst>
    <p:tags r:id="rId38"/>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F1F1"/>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750" autoAdjust="0"/>
  </p:normalViewPr>
  <p:slideViewPr>
    <p:cSldViewPr snapToGrid="0" showGuides="1">
      <p:cViewPr>
        <p:scale>
          <a:sx n="70" d="100"/>
          <a:sy n="70" d="100"/>
        </p:scale>
        <p:origin x="1764" y="43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0" d="100"/>
          <a:sy n="50" d="100"/>
        </p:scale>
        <p:origin x="1572"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813E-1944-A015-A5FC87FFB600}"/>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813E-1944-A015-A5FC87FFB60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9.5973872610524771E-2"/>
          <c:w val="0.93452380952380953"/>
          <c:h val="0.61271215633342213"/>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AD8F-C64A-9D55-816860A9F2AB}"/>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AD8F-C64A-9D55-816860A9F2AB}"/>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AD8F-C64A-9D55-816860A9F2AB}"/>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AD8F-C64A-9D55-816860A9F2AB}"/>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AD8F-C64A-9D55-816860A9F2AB}"/>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AD8F-C64A-9D55-816860A9F2AB}"/>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BD15-C649-A4A5-0CC2D53C90FD}"/>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BD15-C649-A4A5-0CC2D53C90FD}"/>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15-C649-A4A5-0CC2D53C90FD}"/>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BD15-C649-A4A5-0CC2D53C90F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FC9A7D-59BC-4E8C-9E34-EDDC3F1E09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A10C29-D0B8-4026-BBDF-C1A69223BF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93E2C-C7CF-4856-8103-DBB5BA30D42B}" type="datetimeFigureOut">
              <a:rPr lang="en-US" smtClean="0"/>
              <a:t>8/17/2021</a:t>
            </a:fld>
            <a:endParaRPr lang="en-US"/>
          </a:p>
        </p:txBody>
      </p:sp>
      <p:sp>
        <p:nvSpPr>
          <p:cNvPr id="4" name="Footer Placeholder 3">
            <a:extLst>
              <a:ext uri="{FF2B5EF4-FFF2-40B4-BE49-F238E27FC236}">
                <a16:creationId xmlns:a16="http://schemas.microsoft.com/office/drawing/2014/main" id="{156950EB-8503-42DB-BF61-64DE2B625C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E9AEE1-DBF8-4CA1-90BE-07C930CC42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1314A-6F84-4EAE-ABF7-8B55F9094346}" type="slidenum">
              <a:rPr lang="en-US" smtClean="0"/>
              <a:t>‹#›</a:t>
            </a:fld>
            <a:endParaRPr lang="en-US"/>
          </a:p>
        </p:txBody>
      </p:sp>
    </p:spTree>
    <p:extLst>
      <p:ext uri="{BB962C8B-B14F-4D97-AF65-F5344CB8AC3E}">
        <p14:creationId xmlns:p14="http://schemas.microsoft.com/office/powerpoint/2010/main" val="226863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635E5181-CEC9-49C9-AE2F-31A35049DD97}" type="datetimeFigureOut">
              <a:rPr lang="en-US" smtClean="0"/>
              <a:pPr/>
              <a:t>8/17/2021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hyperlink" Target="https://www.chronicle.com/interactives/peers-network" TargetMode="External"/><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chart" Target="../charts/chart3.xml"/><Relationship Id="rId4" Type="http://schemas.openxmlformats.org/officeDocument/2006/relationships/chart" Target="../charts/chart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nces.ed.gov/collegenavigator/" TargetMode="External"/><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hyperlink" Target="https://nces.ed.gov/ipeds/use-the-data" TargetMode="Externa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2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1.xml"/><Relationship Id="rId1" Type="http://schemas.openxmlformats.org/officeDocument/2006/relationships/tags" Target="../tags/tag33.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hyperlink" Target="https://eab.box.com/v/EAB-Branding"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hyperlink" Target="https://eab.box.com/v/EAB-Branding"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eab.com/research/strategy/toolkit/presidential-transition-resources-colleges-universities/" TargetMode="External"/><Relationship Id="rId7"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eab.com/research/strategy/resource-center/presidential-transition-resources-colleges-universities/"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0" name="Green box - decorative">
            <a:extLst>
              <a:ext uri="{FF2B5EF4-FFF2-40B4-BE49-F238E27FC236}">
                <a16:creationId xmlns:a16="http://schemas.microsoft.com/office/drawing/2014/main" id="{E60E0351-67B3-E84D-8894-ECEC0C2D66D5}"/>
              </a:ext>
              <a:ext uri="{C183D7F6-B498-43B3-948B-1728B52AA6E4}">
                <adec:decorative xmlns:adec="http://schemas.microsoft.com/office/drawing/2017/decorative" val="1"/>
              </a:ext>
            </a:extLst>
          </p:cNvPr>
          <p:cNvSpPr/>
          <p:nvPr userDrawn="1"/>
        </p:nvSpPr>
        <p:spPr bwMode="gray">
          <a:xfrm>
            <a:off x="2494429" y="2978523"/>
            <a:ext cx="3906371" cy="1822077"/>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Blue box - decorative">
            <a:extLst>
              <a:ext uri="{FF2B5EF4-FFF2-40B4-BE49-F238E27FC236}">
                <a16:creationId xmlns:a16="http://schemas.microsoft.com/office/drawing/2014/main" id="{06E0381F-5CDC-E548-A9CB-7C4CF3DDB074}"/>
              </a:ext>
              <a:ext uri="{C183D7F6-B498-43B3-948B-1728B52AA6E4}">
                <adec:decorative xmlns:adec="http://schemas.microsoft.com/office/drawing/2017/decorative" val="1"/>
              </a:ext>
            </a:extLst>
          </p:cNvPr>
          <p:cNvSpPr/>
          <p:nvPr userDrawn="1"/>
        </p:nvSpPr>
        <p:spPr bwMode="gray">
          <a:xfrm>
            <a:off x="-1" y="0"/>
            <a:ext cx="2576223" cy="480060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22" name="Line - decorative">
            <a:extLst>
              <a:ext uri="{FF2B5EF4-FFF2-40B4-BE49-F238E27FC236}">
                <a16:creationId xmlns:a16="http://schemas.microsoft.com/office/drawing/2014/main" id="{42C0DFF2-3AB7-CC49-912C-1E28B88E8379}"/>
              </a:ext>
              <a:ext uri="{C183D7F6-B498-43B3-948B-1728B52AA6E4}">
                <adec:decorative xmlns:adec="http://schemas.microsoft.com/office/drawing/2017/decorative" val="1"/>
              </a:ext>
            </a:extLst>
          </p:cNvPr>
          <p:cNvCxnSpPr>
            <a:cxnSpLocks/>
          </p:cNvCxnSpPr>
          <p:nvPr userDrawn="1"/>
        </p:nvCxnSpPr>
        <p:spPr bwMode="gray">
          <a:xfrm>
            <a:off x="268700" y="2562832"/>
            <a:ext cx="198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91928D3-8700-E345-981B-6108E298F94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166154" y="761673"/>
            <a:ext cx="2562920" cy="1922189"/>
          </a:xfrm>
          <a:prstGeom prst="rect">
            <a:avLst/>
          </a:prstGeom>
          <a:ln w="12700">
            <a:solidFill>
              <a:schemeClr val="accent1"/>
            </a:solidFill>
          </a:ln>
        </p:spPr>
      </p:pic>
      <p:grpSp>
        <p:nvGrpSpPr>
          <p:cNvPr id="24" name="Group 23">
            <a:extLst>
              <a:ext uri="{FF2B5EF4-FFF2-40B4-BE49-F238E27FC236}">
                <a16:creationId xmlns:a16="http://schemas.microsoft.com/office/drawing/2014/main" id="{70BE0799-E276-B541-811B-43C8D4A26B82}"/>
              </a:ext>
              <a:ext uri="{C183D7F6-B498-43B3-948B-1728B52AA6E4}">
                <adec:decorative xmlns:adec="http://schemas.microsoft.com/office/drawing/2017/decorative" val="1"/>
              </a:ext>
            </a:extLst>
          </p:cNvPr>
          <p:cNvGrpSpPr/>
          <p:nvPr userDrawn="1"/>
        </p:nvGrpSpPr>
        <p:grpSpPr>
          <a:xfrm>
            <a:off x="6628099" y="3313115"/>
            <a:ext cx="1070342" cy="1487486"/>
            <a:chOff x="6628099" y="3491523"/>
            <a:chExt cx="922919" cy="1282608"/>
          </a:xfrm>
        </p:grpSpPr>
        <p:sp>
          <p:nvSpPr>
            <p:cNvPr id="25" name="Rectangle 24">
              <a:extLst>
                <a:ext uri="{FF2B5EF4-FFF2-40B4-BE49-F238E27FC236}">
                  <a16:creationId xmlns:a16="http://schemas.microsoft.com/office/drawing/2014/main" id="{733C428A-296C-7E47-BC5C-DEB7AA47B125}"/>
                </a:ext>
              </a:extLst>
            </p:cNvPr>
            <p:cNvSpPr/>
            <p:nvPr userDrawn="1"/>
          </p:nvSpPr>
          <p:spPr bwMode="gray">
            <a:xfrm>
              <a:off x="6628099" y="3491523"/>
              <a:ext cx="922919" cy="128260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7" name="Picture 26" descr="A screenshot of a cell phone&#10;&#10;Description automatically generated">
              <a:extLst>
                <a:ext uri="{FF2B5EF4-FFF2-40B4-BE49-F238E27FC236}">
                  <a16:creationId xmlns:a16="http://schemas.microsoft.com/office/drawing/2014/main" id="{51F19827-BFA2-FC4C-8C94-60955AEC38AE}"/>
                </a:ext>
              </a:extLst>
            </p:cNvPr>
            <p:cNvPicPr>
              <a:picLocks noChangeAspect="1"/>
            </p:cNvPicPr>
            <p:nvPr userDrawn="1"/>
          </p:nvPicPr>
          <p:blipFill>
            <a:blip r:embed="rId3"/>
            <a:stretch>
              <a:fillRect/>
            </a:stretch>
          </p:blipFill>
          <p:spPr>
            <a:xfrm>
              <a:off x="6719447" y="3547322"/>
              <a:ext cx="731520" cy="548640"/>
            </a:xfrm>
            <a:prstGeom prst="rect">
              <a:avLst/>
            </a:prstGeom>
            <a:ln w="12700">
              <a:noFill/>
            </a:ln>
          </p:spPr>
        </p:pic>
        <p:pic>
          <p:nvPicPr>
            <p:cNvPr id="32" name="Picture 31" descr="A screenshot of a cell phone&#10;&#10;Description automatically generated">
              <a:extLst>
                <a:ext uri="{FF2B5EF4-FFF2-40B4-BE49-F238E27FC236}">
                  <a16:creationId xmlns:a16="http://schemas.microsoft.com/office/drawing/2014/main" id="{BFFD36CC-7FF9-E24D-B9C2-F9F97C8492F4}"/>
                </a:ext>
              </a:extLst>
            </p:cNvPr>
            <p:cNvPicPr>
              <a:picLocks noChangeAspect="1"/>
            </p:cNvPicPr>
            <p:nvPr userDrawn="1"/>
          </p:nvPicPr>
          <p:blipFill>
            <a:blip r:embed="rId4"/>
            <a:stretch>
              <a:fillRect/>
            </a:stretch>
          </p:blipFill>
          <p:spPr>
            <a:xfrm>
              <a:off x="6719447" y="4179514"/>
              <a:ext cx="731520" cy="549240"/>
            </a:xfrm>
            <a:prstGeom prst="rect">
              <a:avLst/>
            </a:prstGeom>
          </p:spPr>
        </p:pic>
      </p:grpSp>
      <p:pic>
        <p:nvPicPr>
          <p:cNvPr id="34" name="EAB logo">
            <a:extLst>
              <a:ext uri="{FF2B5EF4-FFF2-40B4-BE49-F238E27FC236}">
                <a16:creationId xmlns:a16="http://schemas.microsoft.com/office/drawing/2014/main" id="{DCEBAC1A-3DB1-BB4D-8C24-A231E3F3D05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71464" y="893106"/>
            <a:ext cx="1244214" cy="477850"/>
          </a:xfrm>
          <a:prstGeom prst="rect">
            <a:avLst/>
          </a:prstGeom>
        </p:spPr>
      </p:pic>
      <p:sp>
        <p:nvSpPr>
          <p:cNvPr id="47" name="Template edition">
            <a:extLst>
              <a:ext uri="{FF2B5EF4-FFF2-40B4-BE49-F238E27FC236}">
                <a16:creationId xmlns:a16="http://schemas.microsoft.com/office/drawing/2014/main" id="{6F5E0118-C46E-3348-9DAE-9B50CD5DC66C}"/>
              </a:ext>
              <a:ext uri="{C183D7F6-B498-43B3-948B-1728B52AA6E4}">
                <adec:decorative xmlns:adec="http://schemas.microsoft.com/office/drawing/2017/decorative" val="0"/>
              </a:ext>
            </a:extLst>
          </p:cNvPr>
          <p:cNvSpPr/>
          <p:nvPr userDrawn="1"/>
        </p:nvSpPr>
        <p:spPr bwMode="gray">
          <a:xfrm>
            <a:off x="0" y="1294"/>
            <a:ext cx="6400800" cy="477843"/>
          </a:xfrm>
          <a:prstGeom prst="rect">
            <a:avLst/>
          </a:prstGeom>
          <a:solidFill>
            <a:srgbClr val="CF10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bg1"/>
                </a:solidFill>
              </a:rPr>
              <a:t>March 2021 </a:t>
            </a:r>
            <a:r>
              <a:rPr lang="en-US" sz="1400" b="1" baseline="0" dirty="0">
                <a:solidFill>
                  <a:schemeClr val="bg1"/>
                </a:solidFill>
              </a:rPr>
              <a:t>Edition</a:t>
            </a:r>
            <a:endParaRPr lang="en-US" sz="1400" b="1" dirty="0">
              <a:solidFill>
                <a:schemeClr val="bg1"/>
              </a:solidFill>
            </a:endParaRPr>
          </a:p>
        </p:txBody>
      </p:sp>
      <p:sp>
        <p:nvSpPr>
          <p:cNvPr id="48" name="Slide title">
            <a:extLst>
              <a:ext uri="{FF2B5EF4-FFF2-40B4-BE49-F238E27FC236}">
                <a16:creationId xmlns:a16="http://schemas.microsoft.com/office/drawing/2014/main" id="{B0915DD3-35CC-9E43-807D-2361F15C88E1}"/>
              </a:ext>
            </a:extLst>
          </p:cNvPr>
          <p:cNvSpPr txBox="1"/>
          <p:nvPr userDrawn="1"/>
        </p:nvSpPr>
        <p:spPr bwMode="gray">
          <a:xfrm>
            <a:off x="264105" y="1720958"/>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 </a:t>
            </a:r>
            <a:r>
              <a:rPr lang="en-US" sz="2000" b="0" dirty="0">
                <a:solidFill>
                  <a:schemeClr val="bg1"/>
                </a:solidFill>
              </a:rPr>
              <a:t>On-screen Template </a:t>
            </a:r>
            <a:r>
              <a:rPr lang="en-US" sz="1100" b="0" dirty="0">
                <a:solidFill>
                  <a:schemeClr val="bg1"/>
                </a:solidFill>
              </a:rPr>
              <a:t>(7"x5.25")</a:t>
            </a:r>
            <a:endParaRPr lang="en-US" sz="2000" b="0" dirty="0">
              <a:solidFill>
                <a:schemeClr val="bg1"/>
              </a:solidFill>
            </a:endParaRPr>
          </a:p>
        </p:txBody>
      </p:sp>
      <p:sp>
        <p:nvSpPr>
          <p:cNvPr id="49" name="Bullets">
            <a:extLst>
              <a:ext uri="{FF2B5EF4-FFF2-40B4-BE49-F238E27FC236}">
                <a16:creationId xmlns:a16="http://schemas.microsoft.com/office/drawing/2014/main" id="{8C72C8AD-4A09-7543-A8B2-9A2DE2217091}"/>
              </a:ext>
            </a:extLst>
          </p:cNvPr>
          <p:cNvSpPr txBox="1"/>
          <p:nvPr userDrawn="1"/>
        </p:nvSpPr>
        <p:spPr bwMode="gray">
          <a:xfrm>
            <a:off x="277812" y="2729225"/>
            <a:ext cx="2020597" cy="1277273"/>
          </a:xfrm>
          <a:prstGeom prst="rect">
            <a:avLst/>
          </a:prstGeom>
          <a:noFill/>
        </p:spPr>
        <p:txBody>
          <a:bodyPr wrap="square" lIns="0" tIns="0" rIns="0" bIns="0" rtlCol="0">
            <a:spAutoFit/>
          </a:bodyPr>
          <a:lstStyle/>
          <a:p>
            <a:pPr marL="0" indent="0">
              <a:spcBef>
                <a:spcPts val="400"/>
              </a:spcBef>
              <a:buFont typeface="Arial" panose="020B0604020202020204" pitchFamily="34" charset="0"/>
              <a:buNone/>
            </a:pPr>
            <a:r>
              <a:rPr lang="pt-BR" sz="900" b="1" dirty="0">
                <a:solidFill>
                  <a:schemeClr val="bg1"/>
                </a:solidFill>
              </a:rPr>
              <a:t>All projected presentations:</a:t>
            </a:r>
          </a:p>
          <a:p>
            <a:pPr marL="230188" lvl="0" indent="-112713">
              <a:spcBef>
                <a:spcPts val="400"/>
              </a:spcBef>
              <a:buFont typeface="Arial" panose="020B0604020202020204" pitchFamily="34" charset="0"/>
              <a:buChar char="•"/>
            </a:pPr>
            <a:r>
              <a:rPr lang="en-US" sz="900" dirty="0">
                <a:solidFill>
                  <a:schemeClr val="bg1"/>
                </a:solidFill>
              </a:rPr>
              <a:t>Partner meetings</a:t>
            </a:r>
          </a:p>
          <a:p>
            <a:pPr marL="230188" lvl="0" indent="-112713">
              <a:spcBef>
                <a:spcPts val="400"/>
              </a:spcBef>
              <a:buFont typeface="Arial" panose="020B0604020202020204" pitchFamily="34" charset="0"/>
              <a:buChar char="•"/>
            </a:pPr>
            <a:r>
              <a:rPr lang="en-US" sz="900" dirty="0">
                <a:solidFill>
                  <a:schemeClr val="bg1"/>
                </a:solidFill>
              </a:rPr>
              <a:t>Conferences</a:t>
            </a:r>
          </a:p>
          <a:p>
            <a:pPr marL="230188" lvl="0" indent="-112713">
              <a:spcBef>
                <a:spcPts val="400"/>
              </a:spcBef>
              <a:buFont typeface="Arial" panose="020B0604020202020204" pitchFamily="34" charset="0"/>
              <a:buChar char="•"/>
            </a:pPr>
            <a:r>
              <a:rPr lang="en-US" sz="900" dirty="0">
                <a:solidFill>
                  <a:schemeClr val="bg1"/>
                </a:solidFill>
              </a:rPr>
              <a:t>Roundtables</a:t>
            </a:r>
          </a:p>
          <a:p>
            <a:pPr marL="230188" lvl="0"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err="1">
                <a:solidFill>
                  <a:schemeClr val="bg1"/>
                </a:solidFill>
              </a:rPr>
              <a:t>Webconferences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Internal meetings</a:t>
            </a:r>
          </a:p>
        </p:txBody>
      </p:sp>
      <p:sp>
        <p:nvSpPr>
          <p:cNvPr id="50" name="Save time">
            <a:extLst>
              <a:ext uri="{FF2B5EF4-FFF2-40B4-BE49-F238E27FC236}">
                <a16:creationId xmlns:a16="http://schemas.microsoft.com/office/drawing/2014/main" id="{CCA53FEC-6F88-7B40-8EFB-0D4B18A79AED}"/>
              </a:ext>
            </a:extLst>
          </p:cNvPr>
          <p:cNvSpPr txBox="1"/>
          <p:nvPr userDrawn="1"/>
        </p:nvSpPr>
        <p:spPr bwMode="gray">
          <a:xfrm>
            <a:off x="3071417" y="3206167"/>
            <a:ext cx="2916521" cy="1354217"/>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900" b="0" i="0" u="none" strike="noStrike" kern="1200" cap="none" spc="0" normalizeH="0" baseline="0" noProof="0" dirty="0">
                <a:ln>
                  <a:noFill/>
                </a:ln>
                <a:solidFill>
                  <a:srgbClr val="FFFFFF"/>
                </a:solidFill>
                <a:effectLst/>
                <a:uLnTx/>
                <a:uFillTx/>
                <a:latin typeface="+mn-lt"/>
                <a:ea typeface="+mn-ea"/>
                <a:cs typeface="+mn-cs"/>
              </a:rPr>
              <a:t> eab.box.com/v/EAB-Branding-Templates-Imagery</a:t>
            </a:r>
          </a:p>
        </p:txBody>
      </p:sp>
      <p:sp>
        <p:nvSpPr>
          <p:cNvPr id="51" name="Print format">
            <a:extLst>
              <a:ext uri="{FF2B5EF4-FFF2-40B4-BE49-F238E27FC236}">
                <a16:creationId xmlns:a16="http://schemas.microsoft.com/office/drawing/2014/main" id="{817EE14B-9B11-5E4C-8D44-BFC93D7CA535}"/>
              </a:ext>
              <a:ext uri="{C183D7F6-B498-43B3-948B-1728B52AA6E4}">
                <adec:decorative xmlns:adec="http://schemas.microsoft.com/office/drawing/2017/decorative" val="0"/>
              </a:ext>
            </a:extLst>
          </p:cNvPr>
          <p:cNvSpPr txBox="1"/>
          <p:nvPr userDrawn="1"/>
        </p:nvSpPr>
        <p:spPr bwMode="gray">
          <a:xfrm>
            <a:off x="6628099" y="2678441"/>
            <a:ext cx="1184525" cy="600164"/>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Print format:</a:t>
            </a: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These are 7"x5.25" and print two per page in portrait orientation.</a:t>
            </a:r>
          </a:p>
        </p:txBody>
      </p:sp>
      <p:sp>
        <p:nvSpPr>
          <p:cNvPr id="52" name="Need help">
            <a:extLst>
              <a:ext uri="{FF2B5EF4-FFF2-40B4-BE49-F238E27FC236}">
                <a16:creationId xmlns:a16="http://schemas.microsoft.com/office/drawing/2014/main" id="{B2F6F565-4714-204C-9F4C-FCB45F51B27A}"/>
              </a:ext>
            </a:extLst>
          </p:cNvPr>
          <p:cNvSpPr txBox="1">
            <a:spLocks/>
          </p:cNvSpPr>
          <p:nvPr userDrawn="1"/>
        </p:nvSpPr>
        <p:spPr bwMode="gray">
          <a:xfrm>
            <a:off x="277813" y="4272093"/>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sp>
        <p:nvSpPr>
          <p:cNvPr id="53" name="TextBox 52">
            <a:extLst>
              <a:ext uri="{FF2B5EF4-FFF2-40B4-BE49-F238E27FC236}">
                <a16:creationId xmlns:a16="http://schemas.microsoft.com/office/drawing/2014/main" id="{332F7599-1B8B-D045-9E89-9F5430788BF8}"/>
              </a:ext>
            </a:extLst>
          </p:cNvPr>
          <p:cNvSpPr txBox="1"/>
          <p:nvPr userDrawn="1"/>
        </p:nvSpPr>
        <p:spPr>
          <a:xfrm>
            <a:off x="3825465" y="170966"/>
            <a:ext cx="2417204" cy="138499"/>
          </a:xfrm>
          <a:prstGeom prst="rect">
            <a:avLst/>
          </a:prstGeom>
          <a:noFill/>
        </p:spPr>
        <p:txBody>
          <a:bodyPr wrap="square" lIns="0" tIns="0" rIns="0" bIns="0" rtlCol="0">
            <a:spAutoFit/>
          </a:bodyPr>
          <a:lstStyle/>
          <a:p>
            <a:pPr>
              <a:spcBef>
                <a:spcPts val="200"/>
              </a:spcBef>
            </a:pPr>
            <a:r>
              <a:rPr lang="en-US" sz="900" b="1" dirty="0">
                <a:solidFill>
                  <a:schemeClr val="bg1"/>
                </a:solidFill>
              </a:rPr>
              <a:t>Edit: </a:t>
            </a:r>
            <a:r>
              <a:rPr lang="en-US" sz="900" dirty="0">
                <a:solidFill>
                  <a:schemeClr val="bg1"/>
                </a:solidFill>
              </a:rPr>
              <a:t>two stats updated on EAB in Brief</a:t>
            </a:r>
          </a:p>
        </p:txBody>
      </p:sp>
    </p:spTree>
    <p:custDataLst>
      <p:tags r:id="rId1"/>
    </p:custDataLst>
    <p:extLst>
      <p:ext uri="{BB962C8B-B14F-4D97-AF65-F5344CB8AC3E}">
        <p14:creationId xmlns:p14="http://schemas.microsoft.com/office/powerpoint/2010/main" val="358567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3" y="67706"/>
            <a:ext cx="5363369" cy="498598"/>
          </a:xfrm>
        </p:spPr>
        <p:txBody>
          <a:bodyPr/>
          <a:lstStyle>
            <a:lvl1pPr>
              <a:defRPr baseline="0">
                <a:solidFill>
                  <a:schemeClr val="bg1"/>
                </a:solidFill>
              </a:defRPr>
            </a:lvl1pPr>
          </a:lstStyle>
          <a:p>
            <a:r>
              <a:rPr lang="en-US" dirty="0"/>
              <a:t>Our History with Diversity, Equity and Inclusion</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cxnSp>
        <p:nvCxnSpPr>
          <p:cNvPr id="21" name="Straight Arrow Connector 20">
            <a:extLst>
              <a:ext uri="{FF2B5EF4-FFF2-40B4-BE49-F238E27FC236}">
                <a16:creationId xmlns:a16="http://schemas.microsoft.com/office/drawing/2014/main" id="{D5125434-565E-483F-BD52-32DE02AFC91D}"/>
              </a:ext>
            </a:extLst>
          </p:cNvPr>
          <p:cNvCxnSpPr/>
          <p:nvPr userDrawn="1"/>
        </p:nvCxnSpPr>
        <p:spPr bwMode="gray">
          <a:xfrm>
            <a:off x="0" y="1623826"/>
            <a:ext cx="6319935" cy="0"/>
          </a:xfrm>
          <a:prstGeom prst="straightConnector1">
            <a:avLst/>
          </a:prstGeom>
          <a:ln w="60325">
            <a:solidFill>
              <a:schemeClr val="accent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4D2B23C-1277-49C5-AE35-ACF77945B428}"/>
              </a:ext>
            </a:extLst>
          </p:cNvPr>
          <p:cNvSpPr/>
          <p:nvPr userDrawn="1"/>
        </p:nvSpPr>
        <p:spPr bwMode="gray">
          <a:xfrm>
            <a:off x="450234" y="1528704"/>
            <a:ext cx="564596" cy="19024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b="1" dirty="0"/>
          </a:p>
        </p:txBody>
      </p:sp>
      <p:sp>
        <p:nvSpPr>
          <p:cNvPr id="24" name="Rectangle 23">
            <a:extLst>
              <a:ext uri="{FF2B5EF4-FFF2-40B4-BE49-F238E27FC236}">
                <a16:creationId xmlns:a16="http://schemas.microsoft.com/office/drawing/2014/main" id="{BC76504D-DDF9-44EA-A587-54F223BA9FB1}"/>
              </a:ext>
            </a:extLst>
          </p:cNvPr>
          <p:cNvSpPr/>
          <p:nvPr userDrawn="1"/>
        </p:nvSpPr>
        <p:spPr bwMode="gray">
          <a:xfrm>
            <a:off x="1692236" y="1528704"/>
            <a:ext cx="564596" cy="19024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b="1" dirty="0"/>
          </a:p>
        </p:txBody>
      </p:sp>
      <p:sp>
        <p:nvSpPr>
          <p:cNvPr id="25" name="Rectangle 24">
            <a:extLst>
              <a:ext uri="{FF2B5EF4-FFF2-40B4-BE49-F238E27FC236}">
                <a16:creationId xmlns:a16="http://schemas.microsoft.com/office/drawing/2014/main" id="{6580D92D-03DF-461F-839C-1C5BAF659BCA}"/>
              </a:ext>
            </a:extLst>
          </p:cNvPr>
          <p:cNvSpPr/>
          <p:nvPr userDrawn="1"/>
        </p:nvSpPr>
        <p:spPr bwMode="gray">
          <a:xfrm>
            <a:off x="2925626" y="1528704"/>
            <a:ext cx="564596" cy="19024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b="1" dirty="0"/>
          </a:p>
        </p:txBody>
      </p:sp>
      <p:sp>
        <p:nvSpPr>
          <p:cNvPr id="26" name="Rectangle 25">
            <a:extLst>
              <a:ext uri="{FF2B5EF4-FFF2-40B4-BE49-F238E27FC236}">
                <a16:creationId xmlns:a16="http://schemas.microsoft.com/office/drawing/2014/main" id="{B6E04687-8036-49D7-8104-09E2F40A06D8}"/>
              </a:ext>
            </a:extLst>
          </p:cNvPr>
          <p:cNvSpPr/>
          <p:nvPr userDrawn="1"/>
        </p:nvSpPr>
        <p:spPr bwMode="gray">
          <a:xfrm>
            <a:off x="4159016" y="1528704"/>
            <a:ext cx="564596" cy="19024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b="1" dirty="0"/>
          </a:p>
        </p:txBody>
      </p:sp>
      <p:sp>
        <p:nvSpPr>
          <p:cNvPr id="27" name="Rectangle 26">
            <a:extLst>
              <a:ext uri="{FF2B5EF4-FFF2-40B4-BE49-F238E27FC236}">
                <a16:creationId xmlns:a16="http://schemas.microsoft.com/office/drawing/2014/main" id="{B6DBE335-3374-4D18-9378-4E5DF273536A}"/>
              </a:ext>
            </a:extLst>
          </p:cNvPr>
          <p:cNvSpPr/>
          <p:nvPr userDrawn="1"/>
        </p:nvSpPr>
        <p:spPr bwMode="gray">
          <a:xfrm>
            <a:off x="5396710" y="1528704"/>
            <a:ext cx="564596" cy="19024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b="1" dirty="0"/>
          </a:p>
        </p:txBody>
      </p:sp>
      <p:cxnSp>
        <p:nvCxnSpPr>
          <p:cNvPr id="28" name="Straight Arrow Connector 27">
            <a:extLst>
              <a:ext uri="{FF2B5EF4-FFF2-40B4-BE49-F238E27FC236}">
                <a16:creationId xmlns:a16="http://schemas.microsoft.com/office/drawing/2014/main" id="{E1E461F4-C963-4485-BA32-88BB39F1B34C}"/>
              </a:ext>
            </a:extLst>
          </p:cNvPr>
          <p:cNvCxnSpPr/>
          <p:nvPr userDrawn="1"/>
        </p:nvCxnSpPr>
        <p:spPr bwMode="gray">
          <a:xfrm>
            <a:off x="4431264" y="1953635"/>
            <a:ext cx="0" cy="548640"/>
          </a:xfrm>
          <a:prstGeom prst="straightConnector1">
            <a:avLst/>
          </a:prstGeom>
          <a:solidFill>
            <a:schemeClr val="accent1"/>
          </a:solidFill>
          <a:ln w="12700" cap="flat" cmpd="sng" algn="ctr">
            <a:solidFill>
              <a:schemeClr val="accent5"/>
            </a:solidFill>
            <a:prstDash val="solid"/>
            <a:miter lim="800000"/>
            <a:headEnd type="none" w="med" len="med"/>
            <a:tailEnd type="triangle" w="med" len="med"/>
          </a:ln>
          <a:effectLst/>
        </p:spPr>
      </p:cxnSp>
      <p:cxnSp>
        <p:nvCxnSpPr>
          <p:cNvPr id="29" name="Straight Arrow Connector 28">
            <a:extLst>
              <a:ext uri="{FF2B5EF4-FFF2-40B4-BE49-F238E27FC236}">
                <a16:creationId xmlns:a16="http://schemas.microsoft.com/office/drawing/2014/main" id="{32E1EBD4-9F1E-4FE1-B449-0FD4BA4F5EEE}"/>
              </a:ext>
            </a:extLst>
          </p:cNvPr>
          <p:cNvCxnSpPr/>
          <p:nvPr userDrawn="1"/>
        </p:nvCxnSpPr>
        <p:spPr bwMode="gray">
          <a:xfrm flipH="1">
            <a:off x="3206355" y="1960039"/>
            <a:ext cx="4198" cy="548640"/>
          </a:xfrm>
          <a:prstGeom prst="straightConnector1">
            <a:avLst/>
          </a:prstGeom>
          <a:solidFill>
            <a:schemeClr val="accent1"/>
          </a:solidFill>
          <a:ln w="12700" cap="flat" cmpd="sng" algn="ctr">
            <a:solidFill>
              <a:schemeClr val="accent5"/>
            </a:solidFill>
            <a:prstDash val="solid"/>
            <a:miter lim="800000"/>
            <a:headEnd type="none" w="med" len="med"/>
            <a:tailEnd type="triangle" w="med" len="med"/>
          </a:ln>
          <a:effectLst/>
        </p:spPr>
      </p:cxnSp>
      <p:cxnSp>
        <p:nvCxnSpPr>
          <p:cNvPr id="30" name="Straight Arrow Connector 29">
            <a:extLst>
              <a:ext uri="{FF2B5EF4-FFF2-40B4-BE49-F238E27FC236}">
                <a16:creationId xmlns:a16="http://schemas.microsoft.com/office/drawing/2014/main" id="{8D82FA06-8DAA-432A-BF61-BACD45E691ED}"/>
              </a:ext>
            </a:extLst>
          </p:cNvPr>
          <p:cNvCxnSpPr/>
          <p:nvPr userDrawn="1"/>
        </p:nvCxnSpPr>
        <p:spPr bwMode="gray">
          <a:xfrm flipH="1">
            <a:off x="1975965" y="1960039"/>
            <a:ext cx="4198" cy="548640"/>
          </a:xfrm>
          <a:prstGeom prst="straightConnector1">
            <a:avLst/>
          </a:prstGeom>
          <a:solidFill>
            <a:schemeClr val="accent1"/>
          </a:solidFill>
          <a:ln w="12700" cap="flat" cmpd="sng" algn="ctr">
            <a:solidFill>
              <a:schemeClr val="accent5"/>
            </a:solidFill>
            <a:prstDash val="solid"/>
            <a:miter lim="800000"/>
            <a:headEnd type="none" w="med" len="med"/>
            <a:tailEnd type="triangle" w="med" len="med"/>
          </a:ln>
          <a:effectLst/>
        </p:spPr>
      </p:cxnSp>
      <p:cxnSp>
        <p:nvCxnSpPr>
          <p:cNvPr id="31" name="Straight Arrow Connector 30">
            <a:extLst>
              <a:ext uri="{FF2B5EF4-FFF2-40B4-BE49-F238E27FC236}">
                <a16:creationId xmlns:a16="http://schemas.microsoft.com/office/drawing/2014/main" id="{CB2A38B7-00EF-4097-8282-562697833102}"/>
              </a:ext>
            </a:extLst>
          </p:cNvPr>
          <p:cNvCxnSpPr/>
          <p:nvPr userDrawn="1"/>
        </p:nvCxnSpPr>
        <p:spPr bwMode="gray">
          <a:xfrm flipH="1">
            <a:off x="730433" y="1960039"/>
            <a:ext cx="4198" cy="548640"/>
          </a:xfrm>
          <a:prstGeom prst="straightConnector1">
            <a:avLst/>
          </a:prstGeom>
          <a:solidFill>
            <a:schemeClr val="accent1"/>
          </a:solidFill>
          <a:ln w="12700" cap="flat" cmpd="sng" algn="ctr">
            <a:solidFill>
              <a:schemeClr val="accent5"/>
            </a:solidFill>
            <a:prstDash val="solid"/>
            <a:miter lim="800000"/>
            <a:headEnd type="none" w="med" len="med"/>
            <a:tailEnd type="triangle" w="med" len="med"/>
          </a:ln>
          <a:effectLst/>
        </p:spPr>
      </p:cxnSp>
      <p:cxnSp>
        <p:nvCxnSpPr>
          <p:cNvPr id="32" name="Straight Arrow Connector 31">
            <a:extLst>
              <a:ext uri="{FF2B5EF4-FFF2-40B4-BE49-F238E27FC236}">
                <a16:creationId xmlns:a16="http://schemas.microsoft.com/office/drawing/2014/main" id="{42B81241-42CB-4179-8EB5-C8A833D832A1}"/>
              </a:ext>
            </a:extLst>
          </p:cNvPr>
          <p:cNvCxnSpPr/>
          <p:nvPr userDrawn="1"/>
        </p:nvCxnSpPr>
        <p:spPr bwMode="gray">
          <a:xfrm flipH="1">
            <a:off x="5676909" y="1960039"/>
            <a:ext cx="4198" cy="548640"/>
          </a:xfrm>
          <a:prstGeom prst="straightConnector1">
            <a:avLst/>
          </a:prstGeom>
          <a:solidFill>
            <a:schemeClr val="accent1"/>
          </a:solidFill>
          <a:ln w="12700" cap="flat" cmpd="sng" algn="ctr">
            <a:solidFill>
              <a:schemeClr val="accent5"/>
            </a:solidFill>
            <a:prstDash val="solid"/>
            <a:miter lim="800000"/>
            <a:headEnd type="none" w="med" len="med"/>
            <a:tailEnd type="triangle" w="med" len="med"/>
          </a:ln>
          <a:effectLst/>
        </p:spPr>
      </p:cxnSp>
      <p:sp>
        <p:nvSpPr>
          <p:cNvPr id="33" name="Rectangle 32">
            <a:extLst>
              <a:ext uri="{FF2B5EF4-FFF2-40B4-BE49-F238E27FC236}">
                <a16:creationId xmlns:a16="http://schemas.microsoft.com/office/drawing/2014/main" id="{C14203E6-8BFB-4668-B3B7-89600127D3FD}"/>
              </a:ext>
            </a:extLst>
          </p:cNvPr>
          <p:cNvSpPr/>
          <p:nvPr userDrawn="1"/>
        </p:nvSpPr>
        <p:spPr bwMode="gray">
          <a:xfrm>
            <a:off x="0" y="2087133"/>
            <a:ext cx="6400800" cy="216537"/>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GB" sz="1000" dirty="0" err="1">
              <a:solidFill>
                <a:schemeClr val="bg1"/>
              </a:solidFill>
            </a:endParaRPr>
          </a:p>
        </p:txBody>
      </p:sp>
      <p:sp>
        <p:nvSpPr>
          <p:cNvPr id="34" name="TextBox 33">
            <a:extLst>
              <a:ext uri="{FF2B5EF4-FFF2-40B4-BE49-F238E27FC236}">
                <a16:creationId xmlns:a16="http://schemas.microsoft.com/office/drawing/2014/main" id="{603BE391-E24A-45AF-B408-169ADD263281}"/>
              </a:ext>
            </a:extLst>
          </p:cNvPr>
          <p:cNvSpPr txBox="1"/>
          <p:nvPr userDrawn="1"/>
        </p:nvSpPr>
        <p:spPr bwMode="gray">
          <a:xfrm>
            <a:off x="2459788" y="2124091"/>
            <a:ext cx="1481224" cy="142621"/>
          </a:xfrm>
          <a:prstGeom prst="rect">
            <a:avLst/>
          </a:prstGeom>
          <a:noFill/>
        </p:spPr>
        <p:txBody>
          <a:bodyPr wrap="square" lIns="0" tIns="0" rIns="0" bIns="0" rtlCol="0">
            <a:spAutoFit/>
          </a:bodyPr>
          <a:lstStyle/>
          <a:p>
            <a:pPr algn="ctr">
              <a:spcBef>
                <a:spcPts val="500"/>
              </a:spcBef>
            </a:pPr>
            <a:r>
              <a:rPr lang="en-US" sz="900" b="1" dirty="0"/>
              <a:t>Our Timeline</a:t>
            </a:r>
          </a:p>
        </p:txBody>
      </p:sp>
      <p:sp>
        <p:nvSpPr>
          <p:cNvPr id="6" name="Text Placeholder 5">
            <a:extLst>
              <a:ext uri="{FF2B5EF4-FFF2-40B4-BE49-F238E27FC236}">
                <a16:creationId xmlns:a16="http://schemas.microsoft.com/office/drawing/2014/main" id="{EFA932E2-843E-4BFD-A942-2D55192074E2}"/>
              </a:ext>
            </a:extLst>
          </p:cNvPr>
          <p:cNvSpPr>
            <a:spLocks noGrp="1"/>
          </p:cNvSpPr>
          <p:nvPr>
            <p:ph type="body" sz="quarter" idx="20" hasCustomPrompt="1"/>
          </p:nvPr>
        </p:nvSpPr>
        <p:spPr>
          <a:xfrm>
            <a:off x="576351" y="1553747"/>
            <a:ext cx="308163" cy="142396"/>
          </a:xfrm>
        </p:spPr>
        <p:txBody>
          <a:bodyPr/>
          <a:lstStyle>
            <a:lvl1pPr marL="0" indent="0">
              <a:buNone/>
              <a:defRPr b="1">
                <a:solidFill>
                  <a:schemeClr val="bg1"/>
                </a:solidFill>
              </a:defRPr>
            </a:lvl1pPr>
            <a:lvl5pPr>
              <a:defRPr/>
            </a:lvl5pPr>
          </a:lstStyle>
          <a:p>
            <a:pPr lvl="0"/>
            <a:r>
              <a:rPr lang="en-US" dirty="0"/>
              <a:t>Year</a:t>
            </a:r>
          </a:p>
        </p:txBody>
      </p:sp>
      <p:sp>
        <p:nvSpPr>
          <p:cNvPr id="35" name="Text Placeholder 5">
            <a:extLst>
              <a:ext uri="{FF2B5EF4-FFF2-40B4-BE49-F238E27FC236}">
                <a16:creationId xmlns:a16="http://schemas.microsoft.com/office/drawing/2014/main" id="{BFB14B5D-6CA7-4F29-9B73-0414D5F014C5}"/>
              </a:ext>
            </a:extLst>
          </p:cNvPr>
          <p:cNvSpPr>
            <a:spLocks noGrp="1"/>
          </p:cNvSpPr>
          <p:nvPr>
            <p:ph type="body" sz="quarter" idx="21" hasCustomPrompt="1"/>
          </p:nvPr>
        </p:nvSpPr>
        <p:spPr>
          <a:xfrm>
            <a:off x="1820452" y="1545183"/>
            <a:ext cx="308163" cy="142396"/>
          </a:xfrm>
        </p:spPr>
        <p:txBody>
          <a:bodyPr/>
          <a:lstStyle>
            <a:lvl1pPr marL="0" indent="0">
              <a:buNone/>
              <a:defRPr b="1">
                <a:solidFill>
                  <a:schemeClr val="bg1"/>
                </a:solidFill>
              </a:defRPr>
            </a:lvl1pPr>
            <a:lvl5pPr>
              <a:defRPr/>
            </a:lvl5pPr>
          </a:lstStyle>
          <a:p>
            <a:pPr lvl="0"/>
            <a:r>
              <a:rPr lang="en-US" dirty="0"/>
              <a:t>Year</a:t>
            </a:r>
          </a:p>
        </p:txBody>
      </p:sp>
      <p:sp>
        <p:nvSpPr>
          <p:cNvPr id="36" name="Text Placeholder 5">
            <a:extLst>
              <a:ext uri="{FF2B5EF4-FFF2-40B4-BE49-F238E27FC236}">
                <a16:creationId xmlns:a16="http://schemas.microsoft.com/office/drawing/2014/main" id="{5FE3DD53-179C-484F-8CEF-E9949F55CF4D}"/>
              </a:ext>
            </a:extLst>
          </p:cNvPr>
          <p:cNvSpPr>
            <a:spLocks noGrp="1"/>
          </p:cNvSpPr>
          <p:nvPr>
            <p:ph type="body" sz="quarter" idx="22" hasCustomPrompt="1"/>
          </p:nvPr>
        </p:nvSpPr>
        <p:spPr>
          <a:xfrm>
            <a:off x="3046318" y="1547405"/>
            <a:ext cx="308163" cy="142396"/>
          </a:xfrm>
        </p:spPr>
        <p:txBody>
          <a:bodyPr/>
          <a:lstStyle>
            <a:lvl1pPr marL="0" indent="0">
              <a:buNone/>
              <a:defRPr b="1">
                <a:solidFill>
                  <a:schemeClr val="bg1"/>
                </a:solidFill>
              </a:defRPr>
            </a:lvl1pPr>
            <a:lvl5pPr>
              <a:defRPr/>
            </a:lvl5pPr>
          </a:lstStyle>
          <a:p>
            <a:pPr lvl="0"/>
            <a:r>
              <a:rPr lang="en-US" dirty="0"/>
              <a:t>Year</a:t>
            </a:r>
          </a:p>
        </p:txBody>
      </p:sp>
      <p:sp>
        <p:nvSpPr>
          <p:cNvPr id="37" name="Text Placeholder 5">
            <a:extLst>
              <a:ext uri="{FF2B5EF4-FFF2-40B4-BE49-F238E27FC236}">
                <a16:creationId xmlns:a16="http://schemas.microsoft.com/office/drawing/2014/main" id="{AD55E450-BA26-4665-B588-88392A92E473}"/>
              </a:ext>
            </a:extLst>
          </p:cNvPr>
          <p:cNvSpPr>
            <a:spLocks noGrp="1"/>
          </p:cNvSpPr>
          <p:nvPr>
            <p:ph type="body" sz="quarter" idx="23" hasCustomPrompt="1"/>
          </p:nvPr>
        </p:nvSpPr>
        <p:spPr>
          <a:xfrm>
            <a:off x="4287232" y="1552628"/>
            <a:ext cx="308163" cy="142396"/>
          </a:xfrm>
        </p:spPr>
        <p:txBody>
          <a:bodyPr/>
          <a:lstStyle>
            <a:lvl1pPr marL="0" indent="0">
              <a:buNone/>
              <a:defRPr b="1">
                <a:solidFill>
                  <a:schemeClr val="bg1"/>
                </a:solidFill>
              </a:defRPr>
            </a:lvl1pPr>
            <a:lvl5pPr>
              <a:defRPr/>
            </a:lvl5pPr>
          </a:lstStyle>
          <a:p>
            <a:pPr lvl="0"/>
            <a:r>
              <a:rPr lang="en-US" dirty="0"/>
              <a:t>Year</a:t>
            </a:r>
          </a:p>
        </p:txBody>
      </p:sp>
      <p:sp>
        <p:nvSpPr>
          <p:cNvPr id="38" name="Text Placeholder 5">
            <a:extLst>
              <a:ext uri="{FF2B5EF4-FFF2-40B4-BE49-F238E27FC236}">
                <a16:creationId xmlns:a16="http://schemas.microsoft.com/office/drawing/2014/main" id="{C170FA11-6947-4480-8D41-466821CE05BF}"/>
              </a:ext>
            </a:extLst>
          </p:cNvPr>
          <p:cNvSpPr>
            <a:spLocks noGrp="1"/>
          </p:cNvSpPr>
          <p:nvPr>
            <p:ph type="body" sz="quarter" idx="24" hasCustomPrompt="1"/>
          </p:nvPr>
        </p:nvSpPr>
        <p:spPr>
          <a:xfrm>
            <a:off x="5516286" y="1545183"/>
            <a:ext cx="308163" cy="142396"/>
          </a:xfrm>
        </p:spPr>
        <p:txBody>
          <a:bodyPr/>
          <a:lstStyle>
            <a:lvl1pPr marL="0" indent="0">
              <a:buNone/>
              <a:defRPr b="1">
                <a:solidFill>
                  <a:schemeClr val="bg1"/>
                </a:solidFill>
              </a:defRPr>
            </a:lvl1pPr>
            <a:lvl5pPr>
              <a:defRPr/>
            </a:lvl5pPr>
          </a:lstStyle>
          <a:p>
            <a:pPr lvl="0"/>
            <a:r>
              <a:rPr lang="en-US" dirty="0"/>
              <a:t>Year</a:t>
            </a:r>
          </a:p>
        </p:txBody>
      </p:sp>
      <p:sp>
        <p:nvSpPr>
          <p:cNvPr id="39" name="Text Placeholder 38">
            <a:extLst>
              <a:ext uri="{FF2B5EF4-FFF2-40B4-BE49-F238E27FC236}">
                <a16:creationId xmlns:a16="http://schemas.microsoft.com/office/drawing/2014/main" id="{365A9785-7BBD-4378-A5C0-33C3B5424390}"/>
              </a:ext>
            </a:extLst>
          </p:cNvPr>
          <p:cNvSpPr>
            <a:spLocks noGrp="1"/>
          </p:cNvSpPr>
          <p:nvPr>
            <p:ph type="body" sz="quarter" idx="25" hasCustomPrompt="1"/>
          </p:nvPr>
        </p:nvSpPr>
        <p:spPr>
          <a:xfrm>
            <a:off x="274534" y="4107290"/>
            <a:ext cx="911795" cy="415498"/>
          </a:xfrm>
        </p:spPr>
        <p:txBody>
          <a:bodyPr/>
          <a:lstStyle>
            <a:lvl1pPr marL="0" indent="0">
              <a:buNone/>
              <a:defRPr/>
            </a:lvl1pPr>
          </a:lstStyle>
          <a:p>
            <a:pPr lvl="0"/>
            <a:r>
              <a:rPr lang="en-US" dirty="0"/>
              <a:t>Copy/paste your institution logo here</a:t>
            </a:r>
          </a:p>
        </p:txBody>
      </p:sp>
      <p:sp>
        <p:nvSpPr>
          <p:cNvPr id="41" name="Text Placeholder 40">
            <a:extLst>
              <a:ext uri="{FF2B5EF4-FFF2-40B4-BE49-F238E27FC236}">
                <a16:creationId xmlns:a16="http://schemas.microsoft.com/office/drawing/2014/main" id="{35ACB0ED-CBBA-43B5-9DA1-FA3B7F8A4352}"/>
              </a:ext>
            </a:extLst>
          </p:cNvPr>
          <p:cNvSpPr>
            <a:spLocks noGrp="1"/>
          </p:cNvSpPr>
          <p:nvPr>
            <p:ph type="body" sz="quarter" idx="26" hasCustomPrompt="1"/>
          </p:nvPr>
        </p:nvSpPr>
        <p:spPr>
          <a:xfrm>
            <a:off x="277814" y="2628900"/>
            <a:ext cx="908515" cy="553998"/>
          </a:xfrm>
        </p:spPr>
        <p:txBody>
          <a:bodyPr/>
          <a:lstStyle>
            <a:lvl1pPr marL="0" indent="0">
              <a:buNone/>
              <a:defRPr/>
            </a:lvl1pPr>
          </a:lstStyle>
          <a:p>
            <a:pPr lvl="0"/>
            <a:r>
              <a:rPr lang="en-US" dirty="0"/>
              <a:t>Provide several brief bullets on milestones and important context</a:t>
            </a:r>
          </a:p>
        </p:txBody>
      </p:sp>
      <p:sp>
        <p:nvSpPr>
          <p:cNvPr id="42" name="Text Placeholder 40">
            <a:extLst>
              <a:ext uri="{FF2B5EF4-FFF2-40B4-BE49-F238E27FC236}">
                <a16:creationId xmlns:a16="http://schemas.microsoft.com/office/drawing/2014/main" id="{2372CC6D-8E39-405D-A6DD-E2B09AFBFFED}"/>
              </a:ext>
            </a:extLst>
          </p:cNvPr>
          <p:cNvSpPr>
            <a:spLocks noGrp="1"/>
          </p:cNvSpPr>
          <p:nvPr>
            <p:ph type="body" sz="quarter" idx="27" hasCustomPrompt="1"/>
          </p:nvPr>
        </p:nvSpPr>
        <p:spPr>
          <a:xfrm>
            <a:off x="1520275" y="2628900"/>
            <a:ext cx="908515" cy="553998"/>
          </a:xfrm>
        </p:spPr>
        <p:txBody>
          <a:bodyPr/>
          <a:lstStyle>
            <a:lvl1pPr marL="0" indent="0">
              <a:buNone/>
              <a:defRPr/>
            </a:lvl1pPr>
          </a:lstStyle>
          <a:p>
            <a:pPr lvl="0"/>
            <a:r>
              <a:rPr lang="en-US" dirty="0"/>
              <a:t>Provide several brief bullets on milestones and important context</a:t>
            </a:r>
          </a:p>
        </p:txBody>
      </p:sp>
      <p:sp>
        <p:nvSpPr>
          <p:cNvPr id="43" name="Text Placeholder 40">
            <a:extLst>
              <a:ext uri="{FF2B5EF4-FFF2-40B4-BE49-F238E27FC236}">
                <a16:creationId xmlns:a16="http://schemas.microsoft.com/office/drawing/2014/main" id="{6CD1B902-04B4-4CA3-AA5D-992080974A2A}"/>
              </a:ext>
            </a:extLst>
          </p:cNvPr>
          <p:cNvSpPr>
            <a:spLocks noGrp="1"/>
          </p:cNvSpPr>
          <p:nvPr>
            <p:ph type="body" sz="quarter" idx="28" hasCustomPrompt="1"/>
          </p:nvPr>
        </p:nvSpPr>
        <p:spPr>
          <a:xfrm>
            <a:off x="2762736" y="2631413"/>
            <a:ext cx="908515" cy="553998"/>
          </a:xfrm>
        </p:spPr>
        <p:txBody>
          <a:bodyPr/>
          <a:lstStyle>
            <a:lvl1pPr marL="0" indent="0">
              <a:buNone/>
              <a:defRPr/>
            </a:lvl1pPr>
          </a:lstStyle>
          <a:p>
            <a:pPr lvl="0"/>
            <a:r>
              <a:rPr lang="en-US" dirty="0"/>
              <a:t>Provide several brief bullets on milestones and important context</a:t>
            </a:r>
          </a:p>
        </p:txBody>
      </p:sp>
      <p:sp>
        <p:nvSpPr>
          <p:cNvPr id="44" name="Text Placeholder 40">
            <a:extLst>
              <a:ext uri="{FF2B5EF4-FFF2-40B4-BE49-F238E27FC236}">
                <a16:creationId xmlns:a16="http://schemas.microsoft.com/office/drawing/2014/main" id="{BD4ED41B-04F7-4FD9-A33F-42FA2616A6BD}"/>
              </a:ext>
            </a:extLst>
          </p:cNvPr>
          <p:cNvSpPr>
            <a:spLocks noGrp="1"/>
          </p:cNvSpPr>
          <p:nvPr>
            <p:ph type="body" sz="quarter" idx="29" hasCustomPrompt="1"/>
          </p:nvPr>
        </p:nvSpPr>
        <p:spPr>
          <a:xfrm>
            <a:off x="4005196" y="2628852"/>
            <a:ext cx="908514" cy="553998"/>
          </a:xfrm>
        </p:spPr>
        <p:txBody>
          <a:bodyPr/>
          <a:lstStyle>
            <a:lvl1pPr marL="0" indent="0">
              <a:buNone/>
              <a:defRPr/>
            </a:lvl1pPr>
          </a:lstStyle>
          <a:p>
            <a:pPr lvl="0"/>
            <a:r>
              <a:rPr lang="en-US" dirty="0"/>
              <a:t>Provide several brief bullets on milestones and important context</a:t>
            </a:r>
          </a:p>
        </p:txBody>
      </p:sp>
      <p:sp>
        <p:nvSpPr>
          <p:cNvPr id="45" name="Text Placeholder 40">
            <a:extLst>
              <a:ext uri="{FF2B5EF4-FFF2-40B4-BE49-F238E27FC236}">
                <a16:creationId xmlns:a16="http://schemas.microsoft.com/office/drawing/2014/main" id="{E38556E3-0D2F-48FE-80D0-8AF20D92F28E}"/>
              </a:ext>
            </a:extLst>
          </p:cNvPr>
          <p:cNvSpPr>
            <a:spLocks noGrp="1"/>
          </p:cNvSpPr>
          <p:nvPr>
            <p:ph type="body" sz="quarter" idx="30" hasCustomPrompt="1"/>
          </p:nvPr>
        </p:nvSpPr>
        <p:spPr>
          <a:xfrm>
            <a:off x="5247655" y="2626120"/>
            <a:ext cx="908514" cy="553998"/>
          </a:xfrm>
        </p:spPr>
        <p:txBody>
          <a:bodyPr/>
          <a:lstStyle>
            <a:lvl1pPr marL="0" indent="0">
              <a:buNone/>
              <a:defRPr/>
            </a:lvl1pPr>
          </a:lstStyle>
          <a:p>
            <a:pPr lvl="0"/>
            <a:r>
              <a:rPr lang="en-US" dirty="0"/>
              <a:t>Provide several brief bullets on milestones and important context</a:t>
            </a:r>
          </a:p>
        </p:txBody>
      </p:sp>
      <p:sp>
        <p:nvSpPr>
          <p:cNvPr id="46" name="Rectangle 45">
            <a:extLst>
              <a:ext uri="{FF2B5EF4-FFF2-40B4-BE49-F238E27FC236}">
                <a16:creationId xmlns:a16="http://schemas.microsoft.com/office/drawing/2014/main" id="{8B0BAE68-3094-404C-8EC9-7F47AC7FE6A6}"/>
              </a:ext>
            </a:extLst>
          </p:cNvPr>
          <p:cNvSpPr/>
          <p:nvPr userDrawn="1"/>
        </p:nvSpPr>
        <p:spPr bwMode="gray">
          <a:xfrm>
            <a:off x="6518914" y="-2"/>
            <a:ext cx="1723566" cy="1528706"/>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500"/>
              </a:spcBef>
            </a:pPr>
            <a:r>
              <a:rPr lang="en-US" sz="800" dirty="0">
                <a:solidFill>
                  <a:schemeClr val="bg1"/>
                </a:solidFill>
              </a:rPr>
              <a:t>Use this slide to outline the history and progress on increasing diversity, equity, inclusion, and justice at your institution. Highlight notable milestones, setbacks, and new initiatives that have shaped the institution over time.</a:t>
            </a:r>
          </a:p>
          <a:p>
            <a:pPr>
              <a:spcBef>
                <a:spcPts val="500"/>
              </a:spcBef>
            </a:pPr>
            <a:r>
              <a:rPr lang="en-US" sz="800" dirty="0">
                <a:solidFill>
                  <a:schemeClr val="bg1"/>
                </a:solidFill>
              </a:rPr>
              <a:t>Duplicate slide if necessary.</a:t>
            </a:r>
          </a:p>
        </p:txBody>
      </p:sp>
    </p:spTree>
    <p:custDataLst>
      <p:tags r:id="rId1"/>
    </p:custDataLst>
    <p:extLst>
      <p:ext uri="{BB962C8B-B14F-4D97-AF65-F5344CB8AC3E}">
        <p14:creationId xmlns:p14="http://schemas.microsoft.com/office/powerpoint/2010/main" val="259097164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Mission and Vision</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grpSp>
        <p:nvGrpSpPr>
          <p:cNvPr id="23" name="Group 22">
            <a:extLst>
              <a:ext uri="{FF2B5EF4-FFF2-40B4-BE49-F238E27FC236}">
                <a16:creationId xmlns:a16="http://schemas.microsoft.com/office/drawing/2014/main" id="{C906DA45-ACB7-45E2-8777-2E9A5AF9F580}"/>
              </a:ext>
            </a:extLst>
          </p:cNvPr>
          <p:cNvGrpSpPr/>
          <p:nvPr userDrawn="1"/>
        </p:nvGrpSpPr>
        <p:grpSpPr>
          <a:xfrm>
            <a:off x="6518914" y="-2"/>
            <a:ext cx="1723566" cy="2317453"/>
            <a:chOff x="6518914" y="-2"/>
            <a:chExt cx="1723566" cy="1661497"/>
          </a:xfrm>
        </p:grpSpPr>
        <p:sp>
          <p:nvSpPr>
            <p:cNvPr id="24" name="Rectangle 23">
              <a:extLst>
                <a:ext uri="{FF2B5EF4-FFF2-40B4-BE49-F238E27FC236}">
                  <a16:creationId xmlns:a16="http://schemas.microsoft.com/office/drawing/2014/main" id="{EEB042D9-A40F-4009-990A-8D1791CB7D99}"/>
                </a:ext>
              </a:extLst>
            </p:cNvPr>
            <p:cNvSpPr/>
            <p:nvPr/>
          </p:nvSpPr>
          <p:spPr bwMode="gray">
            <a:xfrm>
              <a:off x="6518914" y="-2"/>
              <a:ext cx="1723566" cy="1588753"/>
            </a:xfrm>
            <a:prstGeom prst="rect">
              <a:avLst/>
            </a:prstGeom>
            <a:solidFill>
              <a:srgbClr val="00B050"/>
            </a:solidFill>
            <a:ln w="12700" cap="flat" cmpd="sng" algn="ctr">
              <a:solidFill>
                <a:srgbClr val="666E76"/>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25" name="TextBox 24">
              <a:extLst>
                <a:ext uri="{FF2B5EF4-FFF2-40B4-BE49-F238E27FC236}">
                  <a16:creationId xmlns:a16="http://schemas.microsoft.com/office/drawing/2014/main" id="{5174DED5-1E14-4EC6-B297-8F5E70337988}"/>
                </a:ext>
              </a:extLst>
            </p:cNvPr>
            <p:cNvSpPr txBox="1"/>
            <p:nvPr/>
          </p:nvSpPr>
          <p:spPr>
            <a:xfrm>
              <a:off x="6562995" y="72741"/>
              <a:ext cx="1661161" cy="158875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rPr>
                <a:t>Use this slide to provide the new president with an understanding of your institution’s mission and vision.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rPr>
                <a:t>Explain how the institution’s history has contributed to today’s articulation of its mission.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rPr>
                <a:t>Provide examples of what the institution’s mission means for its vision going forward.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endParaRPr>
            </a:p>
          </p:txBody>
        </p:sp>
      </p:grpSp>
      <p:cxnSp>
        <p:nvCxnSpPr>
          <p:cNvPr id="26" name="Straight Arrow Connector 25">
            <a:extLst>
              <a:ext uri="{FF2B5EF4-FFF2-40B4-BE49-F238E27FC236}">
                <a16:creationId xmlns:a16="http://schemas.microsoft.com/office/drawing/2014/main" id="{EF0BEE25-1A4D-4713-901C-949CF0524749}"/>
              </a:ext>
            </a:extLst>
          </p:cNvPr>
          <p:cNvCxnSpPr/>
          <p:nvPr userDrawn="1"/>
        </p:nvCxnSpPr>
        <p:spPr bwMode="gray">
          <a:xfrm>
            <a:off x="2869619" y="1553557"/>
            <a:ext cx="475296" cy="0"/>
          </a:xfrm>
          <a:prstGeom prst="straightConnector1">
            <a:avLst/>
          </a:prstGeom>
          <a:ln w="12700">
            <a:solidFill>
              <a:schemeClr val="accent5"/>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A1D2D1DA-3324-4F57-B503-D716D32A0BAD}"/>
              </a:ext>
            </a:extLst>
          </p:cNvPr>
          <p:cNvGrpSpPr/>
          <p:nvPr userDrawn="1"/>
        </p:nvGrpSpPr>
        <p:grpSpPr>
          <a:xfrm>
            <a:off x="282804" y="1049475"/>
            <a:ext cx="5835192" cy="3315748"/>
            <a:chOff x="287796" y="643482"/>
            <a:chExt cx="5835192" cy="3315748"/>
          </a:xfrm>
        </p:grpSpPr>
        <p:sp>
          <p:nvSpPr>
            <p:cNvPr id="28" name="Chord 27">
              <a:extLst>
                <a:ext uri="{FF2B5EF4-FFF2-40B4-BE49-F238E27FC236}">
                  <a16:creationId xmlns:a16="http://schemas.microsoft.com/office/drawing/2014/main" id="{4DB305AD-683C-478A-953C-33FB5799D1A3}"/>
                </a:ext>
              </a:extLst>
            </p:cNvPr>
            <p:cNvSpPr/>
            <p:nvPr/>
          </p:nvSpPr>
          <p:spPr bwMode="gray">
            <a:xfrm flipH="1">
              <a:off x="2699588" y="2964421"/>
              <a:ext cx="996997" cy="994809"/>
            </a:xfrm>
            <a:prstGeom prst="chord">
              <a:avLst>
                <a:gd name="adj1" fmla="val 5460909"/>
                <a:gd name="adj2" fmla="val 16121543"/>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9" name="Group 28">
              <a:extLst>
                <a:ext uri="{FF2B5EF4-FFF2-40B4-BE49-F238E27FC236}">
                  <a16:creationId xmlns:a16="http://schemas.microsoft.com/office/drawing/2014/main" id="{657271EF-0E73-4AAF-BFF4-DCCCAB5F46FE}"/>
                </a:ext>
              </a:extLst>
            </p:cNvPr>
            <p:cNvGrpSpPr/>
            <p:nvPr/>
          </p:nvGrpSpPr>
          <p:grpSpPr>
            <a:xfrm>
              <a:off x="287796" y="643482"/>
              <a:ext cx="5835192" cy="3315748"/>
              <a:chOff x="287796" y="612797"/>
              <a:chExt cx="5835192" cy="3315748"/>
            </a:xfrm>
          </p:grpSpPr>
          <p:sp>
            <p:nvSpPr>
              <p:cNvPr id="30" name="Rectangle 29">
                <a:extLst>
                  <a:ext uri="{FF2B5EF4-FFF2-40B4-BE49-F238E27FC236}">
                    <a16:creationId xmlns:a16="http://schemas.microsoft.com/office/drawing/2014/main" id="{26549C71-A3BF-4419-B33B-67BE4BCCC045}"/>
                  </a:ext>
                </a:extLst>
              </p:cNvPr>
              <p:cNvSpPr/>
              <p:nvPr/>
            </p:nvSpPr>
            <p:spPr bwMode="gray">
              <a:xfrm>
                <a:off x="287796" y="612797"/>
                <a:ext cx="45719" cy="2926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4090FEF-3CF4-4F79-A14E-6AC95656AE64}"/>
                  </a:ext>
                </a:extLst>
              </p:cNvPr>
              <p:cNvSpPr/>
              <p:nvPr/>
            </p:nvSpPr>
            <p:spPr bwMode="gray">
              <a:xfrm>
                <a:off x="6077269" y="612797"/>
                <a:ext cx="45719" cy="2926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entagon 11">
                <a:extLst>
                  <a:ext uri="{FF2B5EF4-FFF2-40B4-BE49-F238E27FC236}">
                    <a16:creationId xmlns:a16="http://schemas.microsoft.com/office/drawing/2014/main" id="{EB5573B9-2007-45E6-9624-EE257C4A9569}"/>
                  </a:ext>
                </a:extLst>
              </p:cNvPr>
              <p:cNvSpPr/>
              <p:nvPr/>
            </p:nvSpPr>
            <p:spPr bwMode="gray">
              <a:xfrm rot="10800000">
                <a:off x="3535047" y="3323400"/>
                <a:ext cx="2542222" cy="215473"/>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entagon 12">
                <a:extLst>
                  <a:ext uri="{FF2B5EF4-FFF2-40B4-BE49-F238E27FC236}">
                    <a16:creationId xmlns:a16="http://schemas.microsoft.com/office/drawing/2014/main" id="{60FD0943-0845-4889-A027-F765D9DD9441}"/>
                  </a:ext>
                </a:extLst>
              </p:cNvPr>
              <p:cNvSpPr/>
              <p:nvPr/>
            </p:nvSpPr>
            <p:spPr bwMode="gray">
              <a:xfrm>
                <a:off x="328350" y="3323404"/>
                <a:ext cx="2541310" cy="215473"/>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0768D837-5C12-4398-80A5-3EA0EE9A9C9E}"/>
                  </a:ext>
                </a:extLst>
              </p:cNvPr>
              <p:cNvSpPr txBox="1"/>
              <p:nvPr/>
            </p:nvSpPr>
            <p:spPr bwMode="gray">
              <a:xfrm>
                <a:off x="3649595" y="3351853"/>
                <a:ext cx="2370551" cy="153888"/>
              </a:xfrm>
              <a:prstGeom prst="rect">
                <a:avLst/>
              </a:prstGeom>
              <a:noFill/>
            </p:spPr>
            <p:txBody>
              <a:bodyPr wrap="square" lIns="0" tIns="0" rIns="0" bIns="0" rtlCol="0">
                <a:spAutoFit/>
              </a:bodyPr>
              <a:lstStyle/>
              <a:p>
                <a:pPr algn="ctr"/>
                <a:r>
                  <a:rPr lang="en-US" sz="1000" b="1" dirty="0">
                    <a:solidFill>
                      <a:schemeClr val="bg1"/>
                    </a:solidFill>
                  </a:rPr>
                  <a:t>Vision</a:t>
                </a:r>
              </a:p>
            </p:txBody>
          </p:sp>
          <p:sp>
            <p:nvSpPr>
              <p:cNvPr id="35" name="TextBox 34">
                <a:extLst>
                  <a:ext uri="{FF2B5EF4-FFF2-40B4-BE49-F238E27FC236}">
                    <a16:creationId xmlns:a16="http://schemas.microsoft.com/office/drawing/2014/main" id="{6010B447-FB56-4C86-92B1-7F2750934DB1}"/>
                  </a:ext>
                </a:extLst>
              </p:cNvPr>
              <p:cNvSpPr txBox="1"/>
              <p:nvPr/>
            </p:nvSpPr>
            <p:spPr bwMode="gray">
              <a:xfrm>
                <a:off x="375650" y="3351853"/>
                <a:ext cx="2360563" cy="153888"/>
              </a:xfrm>
              <a:prstGeom prst="rect">
                <a:avLst/>
              </a:prstGeom>
              <a:noFill/>
            </p:spPr>
            <p:txBody>
              <a:bodyPr wrap="square" lIns="0" tIns="0" rIns="0" bIns="0" rtlCol="0">
                <a:spAutoFit/>
              </a:bodyPr>
              <a:lstStyle/>
              <a:p>
                <a:pPr algn="ctr"/>
                <a:r>
                  <a:rPr lang="en-US" sz="1000" b="1" dirty="0">
                    <a:solidFill>
                      <a:schemeClr val="bg1"/>
                    </a:solidFill>
                  </a:rPr>
                  <a:t>Mission</a:t>
                </a:r>
              </a:p>
            </p:txBody>
          </p:sp>
          <p:grpSp>
            <p:nvGrpSpPr>
              <p:cNvPr id="36" name="Group 35">
                <a:extLst>
                  <a:ext uri="{FF2B5EF4-FFF2-40B4-BE49-F238E27FC236}">
                    <a16:creationId xmlns:a16="http://schemas.microsoft.com/office/drawing/2014/main" id="{3AF4A574-96D7-46C9-BE0C-783912662CB1}"/>
                  </a:ext>
                </a:extLst>
              </p:cNvPr>
              <p:cNvGrpSpPr/>
              <p:nvPr/>
            </p:nvGrpSpPr>
            <p:grpSpPr>
              <a:xfrm>
                <a:off x="2699588" y="2933736"/>
                <a:ext cx="996997" cy="994809"/>
                <a:chOff x="2699588" y="2933736"/>
                <a:chExt cx="996997" cy="994809"/>
              </a:xfrm>
            </p:grpSpPr>
            <p:sp>
              <p:nvSpPr>
                <p:cNvPr id="37" name="Chord 36">
                  <a:extLst>
                    <a:ext uri="{FF2B5EF4-FFF2-40B4-BE49-F238E27FC236}">
                      <a16:creationId xmlns:a16="http://schemas.microsoft.com/office/drawing/2014/main" id="{30356890-D4DA-40F3-B9EA-8C8D505BEFF8}"/>
                    </a:ext>
                  </a:extLst>
                </p:cNvPr>
                <p:cNvSpPr/>
                <p:nvPr/>
              </p:nvSpPr>
              <p:spPr bwMode="gray">
                <a:xfrm>
                  <a:off x="2699588" y="2933736"/>
                  <a:ext cx="996997" cy="994809"/>
                </a:xfrm>
                <a:prstGeom prst="chord">
                  <a:avLst>
                    <a:gd name="adj1" fmla="val 5460909"/>
                    <a:gd name="adj2" fmla="val 16121543"/>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8" name="Oval 37">
                  <a:extLst>
                    <a:ext uri="{FF2B5EF4-FFF2-40B4-BE49-F238E27FC236}">
                      <a16:creationId xmlns:a16="http://schemas.microsoft.com/office/drawing/2014/main" id="{ACFAD48C-8F3F-46AA-A341-973D2832A57A}"/>
                    </a:ext>
                  </a:extLst>
                </p:cNvPr>
                <p:cNvSpPr/>
                <p:nvPr/>
              </p:nvSpPr>
              <p:spPr bwMode="gray">
                <a:xfrm rot="10800000" flipH="1" flipV="1">
                  <a:off x="2752835" y="2983738"/>
                  <a:ext cx="894805" cy="894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a:extLst>
                    <a:ext uri="{FF2B5EF4-FFF2-40B4-BE49-F238E27FC236}">
                      <a16:creationId xmlns:a16="http://schemas.microsoft.com/office/drawing/2014/main" id="{1BA9B8E8-CCB8-422C-B8EF-E7D3B069D275}"/>
                    </a:ext>
                  </a:extLst>
                </p:cNvPr>
                <p:cNvPicPr>
                  <a:picLocks noChangeAspect="1"/>
                </p:cNvPicPr>
                <p:nvPr/>
              </p:nvPicPr>
              <p:blipFill>
                <a:blip r:embed="rId3"/>
                <a:stretch>
                  <a:fillRect/>
                </a:stretch>
              </p:blipFill>
              <p:spPr>
                <a:xfrm>
                  <a:off x="2926517" y="3157749"/>
                  <a:ext cx="543138" cy="546783"/>
                </a:xfrm>
                <a:prstGeom prst="rect">
                  <a:avLst/>
                </a:prstGeom>
              </p:spPr>
            </p:pic>
          </p:grpSp>
        </p:grpSp>
      </p:grpSp>
      <p:pic>
        <p:nvPicPr>
          <p:cNvPr id="40" name="Picture 39">
            <a:extLst>
              <a:ext uri="{FF2B5EF4-FFF2-40B4-BE49-F238E27FC236}">
                <a16:creationId xmlns:a16="http://schemas.microsoft.com/office/drawing/2014/main" id="{E513DF2B-F558-42A0-9B71-78B9D7EE55F1}"/>
              </a:ext>
            </a:extLst>
          </p:cNvPr>
          <p:cNvPicPr>
            <a:picLocks noChangeAspect="1"/>
          </p:cNvPicPr>
          <p:nvPr userDrawn="1"/>
        </p:nvPicPr>
        <p:blipFill>
          <a:blip r:embed="rId4"/>
          <a:stretch>
            <a:fillRect/>
          </a:stretch>
        </p:blipFill>
        <p:spPr>
          <a:xfrm>
            <a:off x="3646629" y="1393537"/>
            <a:ext cx="317907" cy="320040"/>
          </a:xfrm>
          <a:prstGeom prst="rect">
            <a:avLst/>
          </a:prstGeom>
        </p:spPr>
      </p:pic>
      <p:pic>
        <p:nvPicPr>
          <p:cNvPr id="41" name="Picture 40">
            <a:extLst>
              <a:ext uri="{FF2B5EF4-FFF2-40B4-BE49-F238E27FC236}">
                <a16:creationId xmlns:a16="http://schemas.microsoft.com/office/drawing/2014/main" id="{C76395E7-C434-448F-A0F7-3EB1C59CA416}"/>
              </a:ext>
            </a:extLst>
          </p:cNvPr>
          <p:cNvPicPr>
            <a:picLocks noChangeAspect="1"/>
          </p:cNvPicPr>
          <p:nvPr userDrawn="1"/>
        </p:nvPicPr>
        <p:blipFill>
          <a:blip r:embed="rId5"/>
          <a:stretch>
            <a:fillRect/>
          </a:stretch>
        </p:blipFill>
        <p:spPr>
          <a:xfrm>
            <a:off x="483070" y="1393537"/>
            <a:ext cx="320040" cy="320040"/>
          </a:xfrm>
          <a:prstGeom prst="rect">
            <a:avLst/>
          </a:prstGeom>
        </p:spPr>
      </p:pic>
      <p:sp>
        <p:nvSpPr>
          <p:cNvPr id="17" name="Text Placeholder 16">
            <a:extLst>
              <a:ext uri="{FF2B5EF4-FFF2-40B4-BE49-F238E27FC236}">
                <a16:creationId xmlns:a16="http://schemas.microsoft.com/office/drawing/2014/main" id="{EE1DE80A-3028-483E-86CD-C807677A3F0C}"/>
              </a:ext>
            </a:extLst>
          </p:cNvPr>
          <p:cNvSpPr>
            <a:spLocks noGrp="1"/>
          </p:cNvSpPr>
          <p:nvPr>
            <p:ph type="body" sz="quarter" idx="20" hasCustomPrompt="1"/>
          </p:nvPr>
        </p:nvSpPr>
        <p:spPr>
          <a:xfrm>
            <a:off x="889808" y="1415114"/>
            <a:ext cx="1785071" cy="276886"/>
          </a:xfrm>
        </p:spPr>
        <p:txBody>
          <a:bodyPr/>
          <a:lstStyle>
            <a:lvl1pPr marL="0" indent="0">
              <a:buNone/>
              <a:defRPr b="1"/>
            </a:lvl1pPr>
          </a:lstStyle>
          <a:p>
            <a:pPr lvl="0"/>
            <a:r>
              <a:rPr lang="en-US" dirty="0"/>
              <a:t>One-Phrase Summary of Your Institution's Mission</a:t>
            </a:r>
          </a:p>
        </p:txBody>
      </p:sp>
      <p:sp>
        <p:nvSpPr>
          <p:cNvPr id="42" name="Text Placeholder 16">
            <a:extLst>
              <a:ext uri="{FF2B5EF4-FFF2-40B4-BE49-F238E27FC236}">
                <a16:creationId xmlns:a16="http://schemas.microsoft.com/office/drawing/2014/main" id="{39FAD859-9A10-49EF-A27D-9519C4CB3AEE}"/>
              </a:ext>
            </a:extLst>
          </p:cNvPr>
          <p:cNvSpPr>
            <a:spLocks noGrp="1"/>
          </p:cNvSpPr>
          <p:nvPr>
            <p:ph type="body" sz="quarter" idx="21" hasCustomPrompt="1"/>
          </p:nvPr>
        </p:nvSpPr>
        <p:spPr>
          <a:xfrm>
            <a:off x="4103263" y="1436691"/>
            <a:ext cx="1785071" cy="276886"/>
          </a:xfrm>
        </p:spPr>
        <p:txBody>
          <a:bodyPr/>
          <a:lstStyle>
            <a:lvl1pPr marL="0" indent="0">
              <a:buNone/>
              <a:defRPr b="1"/>
            </a:lvl1pPr>
          </a:lstStyle>
          <a:p>
            <a:pPr lvl="0"/>
            <a:r>
              <a:rPr lang="en-US" dirty="0"/>
              <a:t>One-Phrase Summary of Your Institution’s Vision</a:t>
            </a:r>
          </a:p>
        </p:txBody>
      </p:sp>
      <p:sp>
        <p:nvSpPr>
          <p:cNvPr id="44" name="Text Placeholder 43">
            <a:extLst>
              <a:ext uri="{FF2B5EF4-FFF2-40B4-BE49-F238E27FC236}">
                <a16:creationId xmlns:a16="http://schemas.microsoft.com/office/drawing/2014/main" id="{693A306E-053D-40F6-8E3C-CC17EFBF57FA}"/>
              </a:ext>
            </a:extLst>
          </p:cNvPr>
          <p:cNvSpPr>
            <a:spLocks noGrp="1"/>
          </p:cNvSpPr>
          <p:nvPr>
            <p:ph type="body" sz="quarter" idx="22" hasCustomPrompt="1"/>
          </p:nvPr>
        </p:nvSpPr>
        <p:spPr>
          <a:xfrm>
            <a:off x="550864" y="1928813"/>
            <a:ext cx="2124016" cy="553998"/>
          </a:xfrm>
        </p:spPr>
        <p:txBody>
          <a:bodyPr/>
          <a:lstStyle>
            <a:lvl1pPr>
              <a:defRPr/>
            </a:lvl1pPr>
          </a:lstStyle>
          <a:p>
            <a:pPr lvl="0"/>
            <a:r>
              <a:rPr lang="en-US" dirty="0"/>
              <a:t>Provide brief explanatory bullets about your institution’s mission. Call our relevant examples or key achievements.</a:t>
            </a:r>
          </a:p>
        </p:txBody>
      </p:sp>
      <p:sp>
        <p:nvSpPr>
          <p:cNvPr id="45" name="Text Placeholder 43">
            <a:extLst>
              <a:ext uri="{FF2B5EF4-FFF2-40B4-BE49-F238E27FC236}">
                <a16:creationId xmlns:a16="http://schemas.microsoft.com/office/drawing/2014/main" id="{415820CA-2BBA-41B8-9D4D-4E30746D1D47}"/>
              </a:ext>
            </a:extLst>
          </p:cNvPr>
          <p:cNvSpPr>
            <a:spLocks noGrp="1"/>
          </p:cNvSpPr>
          <p:nvPr>
            <p:ph type="body" sz="quarter" idx="23" hasCustomPrompt="1"/>
          </p:nvPr>
        </p:nvSpPr>
        <p:spPr>
          <a:xfrm>
            <a:off x="3642648" y="1928813"/>
            <a:ext cx="2245686" cy="692497"/>
          </a:xfrm>
        </p:spPr>
        <p:txBody>
          <a:bodyPr/>
          <a:lstStyle>
            <a:lvl1pPr>
              <a:defRPr/>
            </a:lvl1pPr>
          </a:lstStyle>
          <a:p>
            <a:pPr lvl="0"/>
            <a:r>
              <a:rPr lang="en-US" dirty="0"/>
              <a:t>Provide brief explanatory bullets about your institution’s vision. Call our relevant institutional goals and explain how they stem from the institution’s mission.</a:t>
            </a:r>
          </a:p>
        </p:txBody>
      </p:sp>
      <p:sp>
        <p:nvSpPr>
          <p:cNvPr id="46" name="Text Placeholder 38">
            <a:extLst>
              <a:ext uri="{FF2B5EF4-FFF2-40B4-BE49-F238E27FC236}">
                <a16:creationId xmlns:a16="http://schemas.microsoft.com/office/drawing/2014/main" id="{F3ED22F8-EA51-4763-81B3-20936033D652}"/>
              </a:ext>
            </a:extLst>
          </p:cNvPr>
          <p:cNvSpPr>
            <a:spLocks noGrp="1"/>
          </p:cNvSpPr>
          <p:nvPr>
            <p:ph type="body" sz="quarter" idx="25" hasCustomPrompt="1"/>
          </p:nvPr>
        </p:nvSpPr>
        <p:spPr>
          <a:xfrm>
            <a:off x="274534" y="4107290"/>
            <a:ext cx="911795" cy="415498"/>
          </a:xfrm>
        </p:spPr>
        <p:txBody>
          <a:bodyPr/>
          <a:lstStyle>
            <a:lvl1pPr marL="0" indent="0">
              <a:buNone/>
              <a:defRPr/>
            </a:lvl1pPr>
          </a:lstStyle>
          <a:p>
            <a:pPr lvl="0"/>
            <a:r>
              <a:rPr lang="en-US" dirty="0"/>
              <a:t>Copy/paste your institution logo here</a:t>
            </a:r>
          </a:p>
        </p:txBody>
      </p:sp>
      <p:sp>
        <p:nvSpPr>
          <p:cNvPr id="43" name="Slide subtitle">
            <a:extLst>
              <a:ext uri="{FF2B5EF4-FFF2-40B4-BE49-F238E27FC236}">
                <a16:creationId xmlns:a16="http://schemas.microsoft.com/office/drawing/2014/main" id="{81F792CB-EA52-482D-AF90-2DCF0333587B}"/>
              </a:ext>
            </a:extLst>
          </p:cNvPr>
          <p:cNvSpPr>
            <a:spLocks noGrp="1"/>
          </p:cNvSpPr>
          <p:nvPr>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Fill in a sub-title, if relevant</a:t>
            </a:r>
          </a:p>
        </p:txBody>
      </p:sp>
    </p:spTree>
    <p:custDataLst>
      <p:tags r:id="rId1"/>
    </p:custDataLst>
    <p:extLst>
      <p:ext uri="{BB962C8B-B14F-4D97-AF65-F5344CB8AC3E}">
        <p14:creationId xmlns:p14="http://schemas.microsoft.com/office/powerpoint/2010/main" val="151230450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20590"/>
            <a:ext cx="5163168" cy="249299"/>
          </a:xfrm>
        </p:spPr>
        <p:txBody>
          <a:bodyPr/>
          <a:lstStyle>
            <a:lvl1pPr>
              <a:defRPr baseline="0">
                <a:solidFill>
                  <a:schemeClr val="bg1"/>
                </a:solidFill>
              </a:defRPr>
            </a:lvl1pPr>
          </a:lstStyle>
          <a:p>
            <a:r>
              <a:rPr lang="en-US" dirty="0"/>
              <a:t> Undergraduate Enrollment Snapshot</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3" name="Text Placeholder 38">
            <a:extLst>
              <a:ext uri="{FF2B5EF4-FFF2-40B4-BE49-F238E27FC236}">
                <a16:creationId xmlns:a16="http://schemas.microsoft.com/office/drawing/2014/main" id="{CDA95791-B64A-473A-99D6-E2DB051DC900}"/>
              </a:ext>
            </a:extLst>
          </p:cNvPr>
          <p:cNvSpPr>
            <a:spLocks noGrp="1"/>
          </p:cNvSpPr>
          <p:nvPr>
            <p:ph type="body" sz="quarter" idx="22" hasCustomPrompt="1"/>
          </p:nvPr>
        </p:nvSpPr>
        <p:spPr>
          <a:xfrm>
            <a:off x="1984162" y="1058576"/>
            <a:ext cx="2530475" cy="138499"/>
          </a:xfrm>
        </p:spPr>
        <p:txBody>
          <a:bodyPr/>
          <a:lstStyle>
            <a:lvl1pPr marL="0" indent="0">
              <a:buNone/>
              <a:defRPr b="1"/>
            </a:lvl1pPr>
          </a:lstStyle>
          <a:p>
            <a:r>
              <a:rPr lang="en-US" dirty="0"/>
              <a:t>Insert Relevant Year Range Here</a:t>
            </a:r>
          </a:p>
        </p:txBody>
      </p:sp>
      <p:sp>
        <p:nvSpPr>
          <p:cNvPr id="24" name="Text Placeholder 39">
            <a:extLst>
              <a:ext uri="{FF2B5EF4-FFF2-40B4-BE49-F238E27FC236}">
                <a16:creationId xmlns:a16="http://schemas.microsoft.com/office/drawing/2014/main" id="{ED6CB90F-CC24-4EDE-AEDD-E64867AAFE22}"/>
              </a:ext>
            </a:extLst>
          </p:cNvPr>
          <p:cNvSpPr>
            <a:spLocks noGrp="1"/>
          </p:cNvSpPr>
          <p:nvPr>
            <p:ph type="body" sz="quarter" idx="23" hasCustomPrompt="1"/>
          </p:nvPr>
        </p:nvSpPr>
        <p:spPr>
          <a:xfrm>
            <a:off x="1818501" y="1312638"/>
            <a:ext cx="331322" cy="173259"/>
          </a:xfrm>
        </p:spPr>
        <p:txBody>
          <a:bodyPr/>
          <a:lstStyle>
            <a:lvl1pPr marL="0" indent="0">
              <a:buNone/>
              <a:defRPr b="1">
                <a:solidFill>
                  <a:schemeClr val="bg1"/>
                </a:solidFill>
              </a:defRPr>
            </a:lvl1pPr>
          </a:lstStyle>
          <a:p>
            <a:r>
              <a:rPr lang="en-US" dirty="0"/>
              <a:t>Year</a:t>
            </a:r>
          </a:p>
        </p:txBody>
      </p:sp>
      <p:sp>
        <p:nvSpPr>
          <p:cNvPr id="29" name="Text Placeholder 44">
            <a:extLst>
              <a:ext uri="{FF2B5EF4-FFF2-40B4-BE49-F238E27FC236}">
                <a16:creationId xmlns:a16="http://schemas.microsoft.com/office/drawing/2014/main" id="{7F8833C5-5455-4D85-A5B1-F50CB9C7F7C3}"/>
              </a:ext>
            </a:extLst>
          </p:cNvPr>
          <p:cNvSpPr>
            <a:spLocks noGrp="1"/>
          </p:cNvSpPr>
          <p:nvPr>
            <p:ph type="body" sz="quarter" idx="28"/>
          </p:nvPr>
        </p:nvSpPr>
        <p:spPr>
          <a:xfrm>
            <a:off x="285951" y="1058576"/>
            <a:ext cx="2530475" cy="138499"/>
          </a:xfrm>
        </p:spPr>
        <p:txBody>
          <a:bodyPr/>
          <a:lstStyle>
            <a:lvl1pPr marL="0" indent="0">
              <a:buNone/>
              <a:defRPr b="1"/>
            </a:lvl1pPr>
          </a:lstStyle>
          <a:p>
            <a:r>
              <a:rPr lang="en-US" dirty="0"/>
              <a:t>Undergraduate Statistics,</a:t>
            </a:r>
          </a:p>
        </p:txBody>
      </p:sp>
      <p:sp>
        <p:nvSpPr>
          <p:cNvPr id="31" name="Text Placeholder 39">
            <a:extLst>
              <a:ext uri="{FF2B5EF4-FFF2-40B4-BE49-F238E27FC236}">
                <a16:creationId xmlns:a16="http://schemas.microsoft.com/office/drawing/2014/main" id="{618E39FA-18E1-42E2-8E95-64444BBAD351}"/>
              </a:ext>
            </a:extLst>
          </p:cNvPr>
          <p:cNvSpPr>
            <a:spLocks noGrp="1"/>
          </p:cNvSpPr>
          <p:nvPr>
            <p:ph type="body" sz="quarter" idx="30" hasCustomPrompt="1"/>
          </p:nvPr>
        </p:nvSpPr>
        <p:spPr>
          <a:xfrm>
            <a:off x="2650765" y="1312639"/>
            <a:ext cx="331322" cy="173259"/>
          </a:xfrm>
        </p:spPr>
        <p:txBody>
          <a:bodyPr/>
          <a:lstStyle>
            <a:lvl1pPr marL="0" indent="0">
              <a:buNone/>
              <a:defRPr b="1">
                <a:solidFill>
                  <a:schemeClr val="bg1"/>
                </a:solidFill>
              </a:defRPr>
            </a:lvl1pPr>
          </a:lstStyle>
          <a:p>
            <a:r>
              <a:rPr lang="en-US" dirty="0"/>
              <a:t>Year</a:t>
            </a:r>
          </a:p>
        </p:txBody>
      </p:sp>
      <p:sp>
        <p:nvSpPr>
          <p:cNvPr id="32" name="Text Placeholder 39">
            <a:extLst>
              <a:ext uri="{FF2B5EF4-FFF2-40B4-BE49-F238E27FC236}">
                <a16:creationId xmlns:a16="http://schemas.microsoft.com/office/drawing/2014/main" id="{E647172C-0C0A-4F65-808B-645AA3329041}"/>
              </a:ext>
            </a:extLst>
          </p:cNvPr>
          <p:cNvSpPr>
            <a:spLocks noGrp="1"/>
          </p:cNvSpPr>
          <p:nvPr>
            <p:ph type="body" sz="quarter" idx="31" hasCustomPrompt="1"/>
          </p:nvPr>
        </p:nvSpPr>
        <p:spPr>
          <a:xfrm>
            <a:off x="3448687" y="1312639"/>
            <a:ext cx="331322" cy="173259"/>
          </a:xfrm>
        </p:spPr>
        <p:txBody>
          <a:bodyPr/>
          <a:lstStyle>
            <a:lvl1pPr marL="0" indent="0">
              <a:buNone/>
              <a:defRPr b="1">
                <a:solidFill>
                  <a:schemeClr val="bg1"/>
                </a:solidFill>
              </a:defRPr>
            </a:lvl1pPr>
          </a:lstStyle>
          <a:p>
            <a:r>
              <a:rPr lang="en-US" dirty="0"/>
              <a:t>Year</a:t>
            </a:r>
          </a:p>
        </p:txBody>
      </p:sp>
      <p:sp>
        <p:nvSpPr>
          <p:cNvPr id="33" name="Text Placeholder 39">
            <a:extLst>
              <a:ext uri="{FF2B5EF4-FFF2-40B4-BE49-F238E27FC236}">
                <a16:creationId xmlns:a16="http://schemas.microsoft.com/office/drawing/2014/main" id="{2FB8CF4F-5801-4589-B123-94C1372A7434}"/>
              </a:ext>
            </a:extLst>
          </p:cNvPr>
          <p:cNvSpPr>
            <a:spLocks noGrp="1"/>
          </p:cNvSpPr>
          <p:nvPr>
            <p:ph type="body" sz="quarter" idx="32" hasCustomPrompt="1"/>
          </p:nvPr>
        </p:nvSpPr>
        <p:spPr>
          <a:xfrm>
            <a:off x="4246609" y="1312638"/>
            <a:ext cx="331322" cy="173259"/>
          </a:xfrm>
        </p:spPr>
        <p:txBody>
          <a:bodyPr/>
          <a:lstStyle>
            <a:lvl1pPr marL="0" indent="0">
              <a:buNone/>
              <a:defRPr b="1">
                <a:solidFill>
                  <a:schemeClr val="bg1"/>
                </a:solidFill>
              </a:defRPr>
            </a:lvl1pPr>
          </a:lstStyle>
          <a:p>
            <a:r>
              <a:rPr lang="en-US" dirty="0"/>
              <a:t>Year</a:t>
            </a:r>
          </a:p>
        </p:txBody>
      </p:sp>
      <p:sp>
        <p:nvSpPr>
          <p:cNvPr id="34" name="Text Placeholder 39">
            <a:extLst>
              <a:ext uri="{FF2B5EF4-FFF2-40B4-BE49-F238E27FC236}">
                <a16:creationId xmlns:a16="http://schemas.microsoft.com/office/drawing/2014/main" id="{5279DBD9-7B4A-41B1-A977-051787AA6ACE}"/>
              </a:ext>
            </a:extLst>
          </p:cNvPr>
          <p:cNvSpPr>
            <a:spLocks noGrp="1"/>
          </p:cNvSpPr>
          <p:nvPr>
            <p:ph type="body" sz="quarter" idx="33" hasCustomPrompt="1"/>
          </p:nvPr>
        </p:nvSpPr>
        <p:spPr>
          <a:xfrm>
            <a:off x="5044531" y="1312638"/>
            <a:ext cx="331322" cy="173259"/>
          </a:xfrm>
        </p:spPr>
        <p:txBody>
          <a:bodyPr/>
          <a:lstStyle>
            <a:lvl1pPr marL="0" indent="0">
              <a:buNone/>
              <a:defRPr b="1">
                <a:solidFill>
                  <a:schemeClr val="bg1"/>
                </a:solidFill>
              </a:defRPr>
            </a:lvl1pPr>
          </a:lstStyle>
          <a:p>
            <a:r>
              <a:rPr lang="en-US" dirty="0"/>
              <a:t>Year</a:t>
            </a:r>
          </a:p>
        </p:txBody>
      </p:sp>
      <p:sp>
        <p:nvSpPr>
          <p:cNvPr id="28" name="Slide subtitle">
            <a:extLst>
              <a:ext uri="{FF2B5EF4-FFF2-40B4-BE49-F238E27FC236}">
                <a16:creationId xmlns:a16="http://schemas.microsoft.com/office/drawing/2014/main" id="{A5CD4487-427A-4504-B47B-2301E595101B}"/>
              </a:ext>
            </a:extLst>
          </p:cNvPr>
          <p:cNvSpPr>
            <a:spLocks noGrp="1"/>
          </p:cNvSpPr>
          <p:nvPr>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Fill in a sub-title, if relevant</a:t>
            </a:r>
          </a:p>
        </p:txBody>
      </p:sp>
    </p:spTree>
    <p:custDataLst>
      <p:tags r:id="rId1"/>
    </p:custDataLst>
    <p:extLst>
      <p:ext uri="{BB962C8B-B14F-4D97-AF65-F5344CB8AC3E}">
        <p14:creationId xmlns:p14="http://schemas.microsoft.com/office/powerpoint/2010/main" val="687543779"/>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17005"/>
            <a:ext cx="5212080" cy="249299"/>
          </a:xfrm>
        </p:spPr>
        <p:txBody>
          <a:bodyPr/>
          <a:lstStyle>
            <a:lvl1pPr>
              <a:defRPr baseline="0">
                <a:solidFill>
                  <a:schemeClr val="bg1"/>
                </a:solidFill>
              </a:defRPr>
            </a:lvl1pPr>
          </a:lstStyle>
          <a:p>
            <a:r>
              <a:rPr lang="en-US" dirty="0"/>
              <a:t>Graduate Enrollment Snapshot</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3" name="Text Placeholder 38">
            <a:extLst>
              <a:ext uri="{FF2B5EF4-FFF2-40B4-BE49-F238E27FC236}">
                <a16:creationId xmlns:a16="http://schemas.microsoft.com/office/drawing/2014/main" id="{CDA95791-B64A-473A-99D6-E2DB051DC900}"/>
              </a:ext>
            </a:extLst>
          </p:cNvPr>
          <p:cNvSpPr>
            <a:spLocks noGrp="1"/>
          </p:cNvSpPr>
          <p:nvPr>
            <p:ph type="body" sz="quarter" idx="22" hasCustomPrompt="1"/>
          </p:nvPr>
        </p:nvSpPr>
        <p:spPr>
          <a:xfrm>
            <a:off x="1575276" y="1058576"/>
            <a:ext cx="2530475" cy="138499"/>
          </a:xfrm>
        </p:spPr>
        <p:txBody>
          <a:bodyPr/>
          <a:lstStyle>
            <a:lvl1pPr marL="0" indent="0">
              <a:buNone/>
              <a:defRPr b="1"/>
            </a:lvl1pPr>
          </a:lstStyle>
          <a:p>
            <a:r>
              <a:rPr lang="en-US" dirty="0"/>
              <a:t>Insert Relevant Year Range Here</a:t>
            </a:r>
          </a:p>
        </p:txBody>
      </p:sp>
      <p:sp>
        <p:nvSpPr>
          <p:cNvPr id="24" name="Text Placeholder 39">
            <a:extLst>
              <a:ext uri="{FF2B5EF4-FFF2-40B4-BE49-F238E27FC236}">
                <a16:creationId xmlns:a16="http://schemas.microsoft.com/office/drawing/2014/main" id="{ED6CB90F-CC24-4EDE-AEDD-E64867AAFE22}"/>
              </a:ext>
            </a:extLst>
          </p:cNvPr>
          <p:cNvSpPr>
            <a:spLocks noGrp="1"/>
          </p:cNvSpPr>
          <p:nvPr>
            <p:ph type="body" sz="quarter" idx="23" hasCustomPrompt="1"/>
          </p:nvPr>
        </p:nvSpPr>
        <p:spPr>
          <a:xfrm>
            <a:off x="2059062" y="1312641"/>
            <a:ext cx="331322" cy="173259"/>
          </a:xfrm>
        </p:spPr>
        <p:txBody>
          <a:bodyPr/>
          <a:lstStyle>
            <a:lvl1pPr marL="0" indent="0">
              <a:buNone/>
              <a:defRPr b="1">
                <a:solidFill>
                  <a:schemeClr val="bg1"/>
                </a:solidFill>
              </a:defRPr>
            </a:lvl1pPr>
          </a:lstStyle>
          <a:p>
            <a:r>
              <a:rPr lang="en-US" dirty="0"/>
              <a:t>Year</a:t>
            </a:r>
          </a:p>
        </p:txBody>
      </p:sp>
      <p:sp>
        <p:nvSpPr>
          <p:cNvPr id="29" name="Text Placeholder 44">
            <a:extLst>
              <a:ext uri="{FF2B5EF4-FFF2-40B4-BE49-F238E27FC236}">
                <a16:creationId xmlns:a16="http://schemas.microsoft.com/office/drawing/2014/main" id="{7F8833C5-5455-4D85-A5B1-F50CB9C7F7C3}"/>
              </a:ext>
            </a:extLst>
          </p:cNvPr>
          <p:cNvSpPr>
            <a:spLocks noGrp="1"/>
          </p:cNvSpPr>
          <p:nvPr>
            <p:ph type="body" sz="quarter" idx="28" hasCustomPrompt="1"/>
          </p:nvPr>
        </p:nvSpPr>
        <p:spPr>
          <a:xfrm>
            <a:off x="285951" y="1058576"/>
            <a:ext cx="2530475" cy="138499"/>
          </a:xfrm>
        </p:spPr>
        <p:txBody>
          <a:bodyPr/>
          <a:lstStyle>
            <a:lvl1pPr marL="0" indent="0">
              <a:buNone/>
              <a:defRPr b="1"/>
            </a:lvl1pPr>
          </a:lstStyle>
          <a:p>
            <a:r>
              <a:rPr lang="en-US" dirty="0"/>
              <a:t>Graduate Statistics,</a:t>
            </a:r>
          </a:p>
        </p:txBody>
      </p:sp>
      <p:sp>
        <p:nvSpPr>
          <p:cNvPr id="31" name="Text Placeholder 39">
            <a:extLst>
              <a:ext uri="{FF2B5EF4-FFF2-40B4-BE49-F238E27FC236}">
                <a16:creationId xmlns:a16="http://schemas.microsoft.com/office/drawing/2014/main" id="{618E39FA-18E1-42E2-8E95-64444BBAD351}"/>
              </a:ext>
            </a:extLst>
          </p:cNvPr>
          <p:cNvSpPr>
            <a:spLocks noGrp="1"/>
          </p:cNvSpPr>
          <p:nvPr>
            <p:ph type="body" sz="quarter" idx="30" hasCustomPrompt="1"/>
          </p:nvPr>
        </p:nvSpPr>
        <p:spPr>
          <a:xfrm>
            <a:off x="2757959" y="1321808"/>
            <a:ext cx="331322" cy="173259"/>
          </a:xfrm>
        </p:spPr>
        <p:txBody>
          <a:bodyPr/>
          <a:lstStyle>
            <a:lvl1pPr marL="0" indent="0">
              <a:buNone/>
              <a:defRPr b="1">
                <a:solidFill>
                  <a:schemeClr val="bg1"/>
                </a:solidFill>
              </a:defRPr>
            </a:lvl1pPr>
          </a:lstStyle>
          <a:p>
            <a:r>
              <a:rPr lang="en-US" dirty="0"/>
              <a:t>Year</a:t>
            </a:r>
          </a:p>
        </p:txBody>
      </p:sp>
      <p:sp>
        <p:nvSpPr>
          <p:cNvPr id="32" name="Text Placeholder 39">
            <a:extLst>
              <a:ext uri="{FF2B5EF4-FFF2-40B4-BE49-F238E27FC236}">
                <a16:creationId xmlns:a16="http://schemas.microsoft.com/office/drawing/2014/main" id="{E647172C-0C0A-4F65-808B-645AA3329041}"/>
              </a:ext>
            </a:extLst>
          </p:cNvPr>
          <p:cNvSpPr>
            <a:spLocks noGrp="1"/>
          </p:cNvSpPr>
          <p:nvPr>
            <p:ph type="body" sz="quarter" idx="31" hasCustomPrompt="1"/>
          </p:nvPr>
        </p:nvSpPr>
        <p:spPr>
          <a:xfrm>
            <a:off x="3487197" y="1312640"/>
            <a:ext cx="331322" cy="173259"/>
          </a:xfrm>
        </p:spPr>
        <p:txBody>
          <a:bodyPr/>
          <a:lstStyle>
            <a:lvl1pPr marL="0" indent="0">
              <a:buNone/>
              <a:defRPr b="1">
                <a:solidFill>
                  <a:schemeClr val="bg1"/>
                </a:solidFill>
              </a:defRPr>
            </a:lvl1pPr>
          </a:lstStyle>
          <a:p>
            <a:r>
              <a:rPr lang="en-US" dirty="0"/>
              <a:t>Year</a:t>
            </a:r>
          </a:p>
        </p:txBody>
      </p:sp>
      <p:sp>
        <p:nvSpPr>
          <p:cNvPr id="33" name="Text Placeholder 39">
            <a:extLst>
              <a:ext uri="{FF2B5EF4-FFF2-40B4-BE49-F238E27FC236}">
                <a16:creationId xmlns:a16="http://schemas.microsoft.com/office/drawing/2014/main" id="{2FB8CF4F-5801-4589-B123-94C1372A7434}"/>
              </a:ext>
            </a:extLst>
          </p:cNvPr>
          <p:cNvSpPr>
            <a:spLocks noGrp="1"/>
          </p:cNvSpPr>
          <p:nvPr>
            <p:ph type="body" sz="quarter" idx="32" hasCustomPrompt="1"/>
          </p:nvPr>
        </p:nvSpPr>
        <p:spPr>
          <a:xfrm>
            <a:off x="4186094" y="1316143"/>
            <a:ext cx="331322" cy="173259"/>
          </a:xfrm>
        </p:spPr>
        <p:txBody>
          <a:bodyPr/>
          <a:lstStyle>
            <a:lvl1pPr marL="0" indent="0">
              <a:buNone/>
              <a:defRPr b="1">
                <a:solidFill>
                  <a:schemeClr val="bg1"/>
                </a:solidFill>
              </a:defRPr>
            </a:lvl1pPr>
          </a:lstStyle>
          <a:p>
            <a:r>
              <a:rPr lang="en-US" dirty="0"/>
              <a:t>Year</a:t>
            </a:r>
          </a:p>
        </p:txBody>
      </p:sp>
      <p:sp>
        <p:nvSpPr>
          <p:cNvPr id="34" name="Text Placeholder 39">
            <a:extLst>
              <a:ext uri="{FF2B5EF4-FFF2-40B4-BE49-F238E27FC236}">
                <a16:creationId xmlns:a16="http://schemas.microsoft.com/office/drawing/2014/main" id="{5279DBD9-7B4A-41B1-A977-051787AA6ACE}"/>
              </a:ext>
            </a:extLst>
          </p:cNvPr>
          <p:cNvSpPr>
            <a:spLocks noGrp="1"/>
          </p:cNvSpPr>
          <p:nvPr>
            <p:ph type="body" sz="quarter" idx="33" hasCustomPrompt="1"/>
          </p:nvPr>
        </p:nvSpPr>
        <p:spPr>
          <a:xfrm>
            <a:off x="4909254" y="1317354"/>
            <a:ext cx="331322" cy="173259"/>
          </a:xfrm>
        </p:spPr>
        <p:txBody>
          <a:bodyPr/>
          <a:lstStyle>
            <a:lvl1pPr marL="0" indent="0">
              <a:buNone/>
              <a:defRPr b="1">
                <a:solidFill>
                  <a:schemeClr val="bg1"/>
                </a:solidFill>
              </a:defRPr>
            </a:lvl1pPr>
          </a:lstStyle>
          <a:p>
            <a:r>
              <a:rPr lang="en-US" dirty="0"/>
              <a:t>Year</a:t>
            </a:r>
          </a:p>
        </p:txBody>
      </p:sp>
      <p:sp>
        <p:nvSpPr>
          <p:cNvPr id="27" name="Slide subtitle">
            <a:extLst>
              <a:ext uri="{FF2B5EF4-FFF2-40B4-BE49-F238E27FC236}">
                <a16:creationId xmlns:a16="http://schemas.microsoft.com/office/drawing/2014/main" id="{93852D1F-4332-49CC-AE7D-77863D2E4D90}"/>
              </a:ext>
            </a:extLst>
          </p:cNvPr>
          <p:cNvSpPr>
            <a:spLocks noGrp="1"/>
          </p:cNvSpPr>
          <p:nvPr>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Fill in a sub-title, if relevant</a:t>
            </a:r>
          </a:p>
        </p:txBody>
      </p:sp>
      <p:sp>
        <p:nvSpPr>
          <p:cNvPr id="36" name="TextBox 35">
            <a:extLst>
              <a:ext uri="{FF2B5EF4-FFF2-40B4-BE49-F238E27FC236}">
                <a16:creationId xmlns:a16="http://schemas.microsoft.com/office/drawing/2014/main" id="{9A2747BF-FC3D-48AE-BF56-D972FEAF5840}"/>
              </a:ext>
            </a:extLst>
          </p:cNvPr>
          <p:cNvSpPr txBox="1"/>
          <p:nvPr/>
        </p:nvSpPr>
        <p:spPr>
          <a:xfrm>
            <a:off x="6562995" y="17648"/>
            <a:ext cx="1582081" cy="138499"/>
          </a:xfrm>
          <a:prstGeom prst="rect">
            <a:avLst/>
          </a:prstGeom>
          <a:noFill/>
        </p:spPr>
        <p:txBody>
          <a:bodyPr wrap="square" lIns="0" tIns="0" rIns="0" bIns="0" rtlCol="0">
            <a:spAutoFit/>
          </a:bodyPr>
          <a:lstStyle/>
          <a:p>
            <a:endParaRPr lang="en-US" sz="900" kern="1200" dirty="0">
              <a:solidFill>
                <a:schemeClr val="bg1"/>
              </a:solidFill>
              <a:latin typeface="+mn-lt"/>
              <a:ea typeface="+mn-ea"/>
              <a:cs typeface="+mn-cs"/>
            </a:endParaRPr>
          </a:p>
        </p:txBody>
      </p:sp>
    </p:spTree>
    <p:custDataLst>
      <p:tags r:id="rId1"/>
    </p:custDataLst>
    <p:extLst>
      <p:ext uri="{BB962C8B-B14F-4D97-AF65-F5344CB8AC3E}">
        <p14:creationId xmlns:p14="http://schemas.microsoft.com/office/powerpoint/2010/main" val="3122890972"/>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Our Academic Units By the Numbers</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1" name="Text Placeholder 98">
            <a:extLst>
              <a:ext uri="{FF2B5EF4-FFF2-40B4-BE49-F238E27FC236}">
                <a16:creationId xmlns:a16="http://schemas.microsoft.com/office/drawing/2014/main" id="{CB008906-5F95-4D10-B639-80EAE2618E91}"/>
              </a:ext>
            </a:extLst>
          </p:cNvPr>
          <p:cNvSpPr txBox="1">
            <a:spLocks/>
          </p:cNvSpPr>
          <p:nvPr userDrawn="1"/>
        </p:nvSpPr>
        <p:spPr>
          <a:xfrm>
            <a:off x="196511" y="960649"/>
            <a:ext cx="3761342" cy="153888"/>
          </a:xfrm>
          <a:prstGeom prst="rect">
            <a:avLst/>
          </a:prstGeom>
        </p:spPr>
        <p:txBody>
          <a:bodyPr/>
          <a:lst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Number of Students and Programs within Each Unit,</a:t>
            </a:r>
          </a:p>
        </p:txBody>
      </p:sp>
      <p:sp>
        <p:nvSpPr>
          <p:cNvPr id="23" name="TextBox 22">
            <a:extLst>
              <a:ext uri="{FF2B5EF4-FFF2-40B4-BE49-F238E27FC236}">
                <a16:creationId xmlns:a16="http://schemas.microsoft.com/office/drawing/2014/main" id="{36698D7F-D553-4C05-9B94-A3B0F97AA7C5}"/>
              </a:ext>
            </a:extLst>
          </p:cNvPr>
          <p:cNvSpPr txBox="1"/>
          <p:nvPr userDrawn="1"/>
        </p:nvSpPr>
        <p:spPr>
          <a:xfrm>
            <a:off x="292127" y="1721594"/>
            <a:ext cx="1143000" cy="138499"/>
          </a:xfrm>
          <a:prstGeom prst="rect">
            <a:avLst/>
          </a:prstGeom>
          <a:noFill/>
        </p:spPr>
        <p:txBody>
          <a:bodyPr wrap="square" lIns="0" tIns="0" rIns="0" bIns="0" rtlCol="0">
            <a:spAutoFit/>
          </a:bodyPr>
          <a:lstStyle/>
          <a:p>
            <a:pPr>
              <a:spcBef>
                <a:spcPts val="500"/>
              </a:spcBef>
            </a:pPr>
            <a:r>
              <a:rPr lang="en-US" sz="900" b="1" dirty="0"/>
              <a:t>Undergraduate</a:t>
            </a:r>
          </a:p>
        </p:txBody>
      </p:sp>
      <p:sp>
        <p:nvSpPr>
          <p:cNvPr id="24" name="TextBox 23">
            <a:extLst>
              <a:ext uri="{FF2B5EF4-FFF2-40B4-BE49-F238E27FC236}">
                <a16:creationId xmlns:a16="http://schemas.microsoft.com/office/drawing/2014/main" id="{ADD89550-3637-4A1B-AD95-B46DC300DEF2}"/>
              </a:ext>
            </a:extLst>
          </p:cNvPr>
          <p:cNvSpPr txBox="1"/>
          <p:nvPr userDrawn="1"/>
        </p:nvSpPr>
        <p:spPr>
          <a:xfrm>
            <a:off x="1720317" y="1721594"/>
            <a:ext cx="1143000" cy="138499"/>
          </a:xfrm>
          <a:prstGeom prst="rect">
            <a:avLst/>
          </a:prstGeom>
          <a:noFill/>
        </p:spPr>
        <p:txBody>
          <a:bodyPr wrap="square" lIns="0" tIns="0" rIns="0" bIns="0" rtlCol="0">
            <a:spAutoFit/>
          </a:bodyPr>
          <a:lstStyle/>
          <a:p>
            <a:pPr>
              <a:spcBef>
                <a:spcPts val="500"/>
              </a:spcBef>
            </a:pPr>
            <a:r>
              <a:rPr lang="en-US" sz="900" b="1" dirty="0"/>
              <a:t>Graduate</a:t>
            </a:r>
          </a:p>
        </p:txBody>
      </p:sp>
      <p:sp>
        <p:nvSpPr>
          <p:cNvPr id="25" name="TextBox 24">
            <a:extLst>
              <a:ext uri="{FF2B5EF4-FFF2-40B4-BE49-F238E27FC236}">
                <a16:creationId xmlns:a16="http://schemas.microsoft.com/office/drawing/2014/main" id="{BA0CCCCB-250A-4B3A-B172-1E9D9BBBB650}"/>
              </a:ext>
            </a:extLst>
          </p:cNvPr>
          <p:cNvSpPr txBox="1"/>
          <p:nvPr userDrawn="1"/>
        </p:nvSpPr>
        <p:spPr>
          <a:xfrm>
            <a:off x="3394236" y="1721594"/>
            <a:ext cx="1143000" cy="138499"/>
          </a:xfrm>
          <a:prstGeom prst="rect">
            <a:avLst/>
          </a:prstGeom>
          <a:noFill/>
        </p:spPr>
        <p:txBody>
          <a:bodyPr wrap="square" lIns="0" tIns="0" rIns="0" bIns="0" rtlCol="0">
            <a:spAutoFit/>
          </a:bodyPr>
          <a:lstStyle/>
          <a:p>
            <a:pPr>
              <a:spcBef>
                <a:spcPts val="500"/>
              </a:spcBef>
            </a:pPr>
            <a:r>
              <a:rPr lang="en-US" sz="900" b="1" dirty="0"/>
              <a:t>Undergraduate</a:t>
            </a:r>
          </a:p>
        </p:txBody>
      </p:sp>
      <p:sp>
        <p:nvSpPr>
          <p:cNvPr id="26" name="TextBox 25">
            <a:extLst>
              <a:ext uri="{FF2B5EF4-FFF2-40B4-BE49-F238E27FC236}">
                <a16:creationId xmlns:a16="http://schemas.microsoft.com/office/drawing/2014/main" id="{24B34798-A69D-4FFB-A27C-556B0E32A27A}"/>
              </a:ext>
            </a:extLst>
          </p:cNvPr>
          <p:cNvSpPr txBox="1"/>
          <p:nvPr userDrawn="1"/>
        </p:nvSpPr>
        <p:spPr>
          <a:xfrm>
            <a:off x="4822426" y="1721594"/>
            <a:ext cx="1143000" cy="138499"/>
          </a:xfrm>
          <a:prstGeom prst="rect">
            <a:avLst/>
          </a:prstGeom>
          <a:noFill/>
        </p:spPr>
        <p:txBody>
          <a:bodyPr wrap="square" lIns="0" tIns="0" rIns="0" bIns="0" rtlCol="0">
            <a:spAutoFit/>
          </a:bodyPr>
          <a:lstStyle/>
          <a:p>
            <a:pPr>
              <a:spcBef>
                <a:spcPts val="500"/>
              </a:spcBef>
            </a:pPr>
            <a:r>
              <a:rPr lang="en-US" sz="900" b="1" dirty="0"/>
              <a:t>Graduate</a:t>
            </a:r>
          </a:p>
        </p:txBody>
      </p:sp>
      <p:sp>
        <p:nvSpPr>
          <p:cNvPr id="27" name="TextBox 26">
            <a:extLst>
              <a:ext uri="{FF2B5EF4-FFF2-40B4-BE49-F238E27FC236}">
                <a16:creationId xmlns:a16="http://schemas.microsoft.com/office/drawing/2014/main" id="{99F5EC87-EA7E-49B6-9FF8-EF90FB01E2D5}"/>
              </a:ext>
            </a:extLst>
          </p:cNvPr>
          <p:cNvSpPr txBox="1"/>
          <p:nvPr userDrawn="1"/>
        </p:nvSpPr>
        <p:spPr>
          <a:xfrm>
            <a:off x="284244" y="3135176"/>
            <a:ext cx="1143000" cy="138499"/>
          </a:xfrm>
          <a:prstGeom prst="rect">
            <a:avLst/>
          </a:prstGeom>
          <a:noFill/>
        </p:spPr>
        <p:txBody>
          <a:bodyPr wrap="square" lIns="0" tIns="0" rIns="0" bIns="0" rtlCol="0">
            <a:spAutoFit/>
          </a:bodyPr>
          <a:lstStyle/>
          <a:p>
            <a:pPr>
              <a:spcBef>
                <a:spcPts val="500"/>
              </a:spcBef>
            </a:pPr>
            <a:r>
              <a:rPr lang="en-US" sz="900" b="1" dirty="0"/>
              <a:t>Undergraduate</a:t>
            </a:r>
          </a:p>
        </p:txBody>
      </p:sp>
      <p:sp>
        <p:nvSpPr>
          <p:cNvPr id="28" name="TextBox 27">
            <a:extLst>
              <a:ext uri="{FF2B5EF4-FFF2-40B4-BE49-F238E27FC236}">
                <a16:creationId xmlns:a16="http://schemas.microsoft.com/office/drawing/2014/main" id="{AF73BF17-79F9-430B-B416-2937733A9ADE}"/>
              </a:ext>
            </a:extLst>
          </p:cNvPr>
          <p:cNvSpPr txBox="1"/>
          <p:nvPr userDrawn="1"/>
        </p:nvSpPr>
        <p:spPr>
          <a:xfrm>
            <a:off x="1712434" y="3135176"/>
            <a:ext cx="1143000" cy="138499"/>
          </a:xfrm>
          <a:prstGeom prst="rect">
            <a:avLst/>
          </a:prstGeom>
          <a:noFill/>
        </p:spPr>
        <p:txBody>
          <a:bodyPr wrap="square" lIns="0" tIns="0" rIns="0" bIns="0" rtlCol="0">
            <a:spAutoFit/>
          </a:bodyPr>
          <a:lstStyle/>
          <a:p>
            <a:pPr>
              <a:spcBef>
                <a:spcPts val="500"/>
              </a:spcBef>
            </a:pPr>
            <a:r>
              <a:rPr lang="en-US" sz="900" b="1" dirty="0"/>
              <a:t>Graduate</a:t>
            </a:r>
          </a:p>
        </p:txBody>
      </p:sp>
      <p:sp>
        <p:nvSpPr>
          <p:cNvPr id="29" name="TextBox 28">
            <a:extLst>
              <a:ext uri="{FF2B5EF4-FFF2-40B4-BE49-F238E27FC236}">
                <a16:creationId xmlns:a16="http://schemas.microsoft.com/office/drawing/2014/main" id="{D3181632-52E8-4FB7-9A87-03B4898EC677}"/>
              </a:ext>
            </a:extLst>
          </p:cNvPr>
          <p:cNvSpPr txBox="1"/>
          <p:nvPr userDrawn="1"/>
        </p:nvSpPr>
        <p:spPr>
          <a:xfrm>
            <a:off x="3386353" y="3135176"/>
            <a:ext cx="1143000" cy="138499"/>
          </a:xfrm>
          <a:prstGeom prst="rect">
            <a:avLst/>
          </a:prstGeom>
          <a:noFill/>
        </p:spPr>
        <p:txBody>
          <a:bodyPr wrap="square" lIns="0" tIns="0" rIns="0" bIns="0" rtlCol="0">
            <a:spAutoFit/>
          </a:bodyPr>
          <a:lstStyle/>
          <a:p>
            <a:pPr>
              <a:spcBef>
                <a:spcPts val="500"/>
              </a:spcBef>
            </a:pPr>
            <a:r>
              <a:rPr lang="en-US" sz="900" b="1" dirty="0"/>
              <a:t>Undergraduate</a:t>
            </a:r>
          </a:p>
        </p:txBody>
      </p:sp>
      <p:sp>
        <p:nvSpPr>
          <p:cNvPr id="30" name="TextBox 29">
            <a:extLst>
              <a:ext uri="{FF2B5EF4-FFF2-40B4-BE49-F238E27FC236}">
                <a16:creationId xmlns:a16="http://schemas.microsoft.com/office/drawing/2014/main" id="{52C36FA8-C7EA-4D3C-9D1F-7740E3B786B2}"/>
              </a:ext>
            </a:extLst>
          </p:cNvPr>
          <p:cNvSpPr txBox="1"/>
          <p:nvPr userDrawn="1"/>
        </p:nvSpPr>
        <p:spPr>
          <a:xfrm>
            <a:off x="4814543" y="3135176"/>
            <a:ext cx="1143000" cy="138499"/>
          </a:xfrm>
          <a:prstGeom prst="rect">
            <a:avLst/>
          </a:prstGeom>
          <a:noFill/>
        </p:spPr>
        <p:txBody>
          <a:bodyPr wrap="square" lIns="0" tIns="0" rIns="0" bIns="0" rtlCol="0">
            <a:spAutoFit/>
          </a:bodyPr>
          <a:lstStyle/>
          <a:p>
            <a:pPr>
              <a:spcBef>
                <a:spcPts val="500"/>
              </a:spcBef>
            </a:pPr>
            <a:r>
              <a:rPr lang="en-US" sz="900" b="1" dirty="0"/>
              <a:t>Graduate</a:t>
            </a:r>
          </a:p>
        </p:txBody>
      </p:sp>
      <p:cxnSp>
        <p:nvCxnSpPr>
          <p:cNvPr id="31" name="Straight Connector 30">
            <a:extLst>
              <a:ext uri="{FF2B5EF4-FFF2-40B4-BE49-F238E27FC236}">
                <a16:creationId xmlns:a16="http://schemas.microsoft.com/office/drawing/2014/main" id="{6AFFA012-1A79-4C14-802F-FB9F46E125BF}"/>
              </a:ext>
            </a:extLst>
          </p:cNvPr>
          <p:cNvCxnSpPr>
            <a:cxnSpLocks/>
          </p:cNvCxnSpPr>
          <p:nvPr userDrawn="1"/>
        </p:nvCxnSpPr>
        <p:spPr bwMode="gray">
          <a:xfrm flipH="1">
            <a:off x="300170" y="1627706"/>
            <a:ext cx="273407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2" name="Picture 31" descr="A close up of a logo&#10;&#10;Description automatically generated">
            <a:extLst>
              <a:ext uri="{FF2B5EF4-FFF2-40B4-BE49-F238E27FC236}">
                <a16:creationId xmlns:a16="http://schemas.microsoft.com/office/drawing/2014/main" id="{CA4FBA9F-4F99-4B09-9D52-2381A4CAB316}"/>
              </a:ext>
            </a:extLst>
          </p:cNvPr>
          <p:cNvPicPr>
            <a:picLocks noChangeAspect="1"/>
          </p:cNvPicPr>
          <p:nvPr userDrawn="1"/>
        </p:nvPicPr>
        <p:blipFill>
          <a:blip r:embed="rId3"/>
          <a:stretch>
            <a:fillRect/>
          </a:stretch>
        </p:blipFill>
        <p:spPr>
          <a:xfrm>
            <a:off x="300167" y="1247212"/>
            <a:ext cx="359861" cy="341868"/>
          </a:xfrm>
          <a:prstGeom prst="rect">
            <a:avLst/>
          </a:prstGeom>
        </p:spPr>
      </p:pic>
      <p:cxnSp>
        <p:nvCxnSpPr>
          <p:cNvPr id="33" name="Straight Connector 32">
            <a:extLst>
              <a:ext uri="{FF2B5EF4-FFF2-40B4-BE49-F238E27FC236}">
                <a16:creationId xmlns:a16="http://schemas.microsoft.com/office/drawing/2014/main" id="{6904E828-8F22-401E-A872-8F7DF73B4628}"/>
              </a:ext>
            </a:extLst>
          </p:cNvPr>
          <p:cNvCxnSpPr>
            <a:cxnSpLocks/>
          </p:cNvCxnSpPr>
          <p:nvPr userDrawn="1"/>
        </p:nvCxnSpPr>
        <p:spPr bwMode="gray">
          <a:xfrm flipH="1">
            <a:off x="3411077" y="1627706"/>
            <a:ext cx="273407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4" name="Picture 33" descr="A close up of a logo&#10;&#10;Description automatically generated">
            <a:extLst>
              <a:ext uri="{FF2B5EF4-FFF2-40B4-BE49-F238E27FC236}">
                <a16:creationId xmlns:a16="http://schemas.microsoft.com/office/drawing/2014/main" id="{A1E0E99E-CFFF-4F8B-8E68-89BE24EF2C93}"/>
              </a:ext>
            </a:extLst>
          </p:cNvPr>
          <p:cNvPicPr>
            <a:picLocks noChangeAspect="1"/>
          </p:cNvPicPr>
          <p:nvPr userDrawn="1"/>
        </p:nvPicPr>
        <p:blipFill>
          <a:blip r:embed="rId3"/>
          <a:stretch>
            <a:fillRect/>
          </a:stretch>
        </p:blipFill>
        <p:spPr>
          <a:xfrm>
            <a:off x="3411074" y="1247212"/>
            <a:ext cx="359861" cy="341868"/>
          </a:xfrm>
          <a:prstGeom prst="rect">
            <a:avLst/>
          </a:prstGeom>
        </p:spPr>
      </p:pic>
      <p:cxnSp>
        <p:nvCxnSpPr>
          <p:cNvPr id="35" name="Straight Connector 34">
            <a:extLst>
              <a:ext uri="{FF2B5EF4-FFF2-40B4-BE49-F238E27FC236}">
                <a16:creationId xmlns:a16="http://schemas.microsoft.com/office/drawing/2014/main" id="{301683E4-601C-4B95-8FCC-400DFD9A7637}"/>
              </a:ext>
            </a:extLst>
          </p:cNvPr>
          <p:cNvCxnSpPr>
            <a:cxnSpLocks/>
          </p:cNvCxnSpPr>
          <p:nvPr userDrawn="1"/>
        </p:nvCxnSpPr>
        <p:spPr bwMode="gray">
          <a:xfrm flipH="1">
            <a:off x="308210" y="3040320"/>
            <a:ext cx="273407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6" name="Picture 35" descr="A close up of a logo&#10;&#10;Description automatically generated">
            <a:extLst>
              <a:ext uri="{FF2B5EF4-FFF2-40B4-BE49-F238E27FC236}">
                <a16:creationId xmlns:a16="http://schemas.microsoft.com/office/drawing/2014/main" id="{CD9B1D39-BBB1-4335-A882-A07054BC58F9}"/>
              </a:ext>
            </a:extLst>
          </p:cNvPr>
          <p:cNvPicPr>
            <a:picLocks noChangeAspect="1"/>
          </p:cNvPicPr>
          <p:nvPr userDrawn="1"/>
        </p:nvPicPr>
        <p:blipFill>
          <a:blip r:embed="rId3"/>
          <a:stretch>
            <a:fillRect/>
          </a:stretch>
        </p:blipFill>
        <p:spPr>
          <a:xfrm>
            <a:off x="308207" y="2659826"/>
            <a:ext cx="359861" cy="341868"/>
          </a:xfrm>
          <a:prstGeom prst="rect">
            <a:avLst/>
          </a:prstGeom>
        </p:spPr>
      </p:pic>
      <p:cxnSp>
        <p:nvCxnSpPr>
          <p:cNvPr id="37" name="Straight Connector 36">
            <a:extLst>
              <a:ext uri="{FF2B5EF4-FFF2-40B4-BE49-F238E27FC236}">
                <a16:creationId xmlns:a16="http://schemas.microsoft.com/office/drawing/2014/main" id="{C0EC7E2B-C1CA-4E66-9371-46206C0D35CE}"/>
              </a:ext>
            </a:extLst>
          </p:cNvPr>
          <p:cNvCxnSpPr>
            <a:cxnSpLocks/>
          </p:cNvCxnSpPr>
          <p:nvPr userDrawn="1"/>
        </p:nvCxnSpPr>
        <p:spPr bwMode="gray">
          <a:xfrm flipH="1">
            <a:off x="3402279" y="3037797"/>
            <a:ext cx="273407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8" name="Picture 37" descr="A close up of a logo&#10;&#10;Description automatically generated">
            <a:extLst>
              <a:ext uri="{FF2B5EF4-FFF2-40B4-BE49-F238E27FC236}">
                <a16:creationId xmlns:a16="http://schemas.microsoft.com/office/drawing/2014/main" id="{A728BCFB-ADF9-4FAB-BF3F-8E91363D1A20}"/>
              </a:ext>
            </a:extLst>
          </p:cNvPr>
          <p:cNvPicPr>
            <a:picLocks noChangeAspect="1"/>
          </p:cNvPicPr>
          <p:nvPr userDrawn="1"/>
        </p:nvPicPr>
        <p:blipFill>
          <a:blip r:embed="rId3"/>
          <a:stretch>
            <a:fillRect/>
          </a:stretch>
        </p:blipFill>
        <p:spPr>
          <a:xfrm>
            <a:off x="3402276" y="2657303"/>
            <a:ext cx="359861" cy="341868"/>
          </a:xfrm>
          <a:prstGeom prst="rect">
            <a:avLst/>
          </a:prstGeom>
        </p:spPr>
      </p:pic>
      <p:sp>
        <p:nvSpPr>
          <p:cNvPr id="47" name="Text Placeholder 65">
            <a:extLst>
              <a:ext uri="{FF2B5EF4-FFF2-40B4-BE49-F238E27FC236}">
                <a16:creationId xmlns:a16="http://schemas.microsoft.com/office/drawing/2014/main" id="{6E3674BE-FDB8-4346-872B-3CFC598A23AC}"/>
              </a:ext>
            </a:extLst>
          </p:cNvPr>
          <p:cNvSpPr>
            <a:spLocks noGrp="1"/>
          </p:cNvSpPr>
          <p:nvPr>
            <p:ph type="body" sz="quarter" idx="22" hasCustomPrompt="1"/>
          </p:nvPr>
        </p:nvSpPr>
        <p:spPr>
          <a:xfrm>
            <a:off x="3668701" y="1004221"/>
            <a:ext cx="2075696" cy="138499"/>
          </a:xfrm>
        </p:spPr>
        <p:txBody>
          <a:bodyPr/>
          <a:lstStyle>
            <a:lvl1pPr marL="0" indent="0">
              <a:buNone/>
              <a:defRPr b="1"/>
            </a:lvl1pPr>
          </a:lstStyle>
          <a:p>
            <a:r>
              <a:rPr lang="en-US" dirty="0"/>
              <a:t>Insert Relevant Year Here</a:t>
            </a:r>
          </a:p>
        </p:txBody>
      </p:sp>
      <p:sp>
        <p:nvSpPr>
          <p:cNvPr id="49" name="Text Placeholder 66">
            <a:extLst>
              <a:ext uri="{FF2B5EF4-FFF2-40B4-BE49-F238E27FC236}">
                <a16:creationId xmlns:a16="http://schemas.microsoft.com/office/drawing/2014/main" id="{0BBDA2A7-8F49-47B2-9F11-890D6AB504FD}"/>
              </a:ext>
            </a:extLst>
          </p:cNvPr>
          <p:cNvSpPr>
            <a:spLocks noGrp="1"/>
          </p:cNvSpPr>
          <p:nvPr>
            <p:ph type="body" sz="quarter" idx="23" hasCustomPrompt="1"/>
          </p:nvPr>
        </p:nvSpPr>
        <p:spPr>
          <a:xfrm>
            <a:off x="752460" y="1281951"/>
            <a:ext cx="1504884" cy="138499"/>
          </a:xfrm>
        </p:spPr>
        <p:txBody>
          <a:bodyPr/>
          <a:lstStyle>
            <a:lvl1pPr marL="0" indent="0">
              <a:buNone/>
              <a:defRPr b="1"/>
            </a:lvl1pPr>
          </a:lstStyle>
          <a:p>
            <a:r>
              <a:rPr lang="en-US" dirty="0"/>
              <a:t>Name of Unit/School</a:t>
            </a:r>
          </a:p>
        </p:txBody>
      </p:sp>
      <p:sp>
        <p:nvSpPr>
          <p:cNvPr id="50" name="Text Placeholder 67">
            <a:extLst>
              <a:ext uri="{FF2B5EF4-FFF2-40B4-BE49-F238E27FC236}">
                <a16:creationId xmlns:a16="http://schemas.microsoft.com/office/drawing/2014/main" id="{86247974-EC3B-4E75-8693-83A4041C15F8}"/>
              </a:ext>
            </a:extLst>
          </p:cNvPr>
          <p:cNvSpPr>
            <a:spLocks noGrp="1"/>
          </p:cNvSpPr>
          <p:nvPr>
            <p:ph type="body" sz="quarter" idx="24" hasCustomPrompt="1"/>
          </p:nvPr>
        </p:nvSpPr>
        <p:spPr>
          <a:xfrm>
            <a:off x="752460" y="1451866"/>
            <a:ext cx="1504884" cy="138488"/>
          </a:xfrm>
        </p:spPr>
        <p:txBody>
          <a:bodyPr/>
          <a:lstStyle>
            <a:lvl1pPr marL="0" indent="0">
              <a:buNone/>
              <a:defRPr i="1"/>
            </a:lvl1pPr>
          </a:lstStyle>
          <a:p>
            <a:r>
              <a:rPr lang="en-US" dirty="0"/>
              <a:t>Sub-title, if relevant</a:t>
            </a:r>
          </a:p>
        </p:txBody>
      </p:sp>
      <p:sp>
        <p:nvSpPr>
          <p:cNvPr id="51" name="Text Placeholder 68">
            <a:extLst>
              <a:ext uri="{FF2B5EF4-FFF2-40B4-BE49-F238E27FC236}">
                <a16:creationId xmlns:a16="http://schemas.microsoft.com/office/drawing/2014/main" id="{6434E028-07BD-4D8F-A845-8EBA560F6921}"/>
              </a:ext>
            </a:extLst>
          </p:cNvPr>
          <p:cNvSpPr>
            <a:spLocks noGrp="1"/>
          </p:cNvSpPr>
          <p:nvPr>
            <p:ph type="body" sz="quarter" idx="25" hasCustomPrompt="1"/>
          </p:nvPr>
        </p:nvSpPr>
        <p:spPr>
          <a:xfrm>
            <a:off x="292027" y="1938836"/>
            <a:ext cx="1340562" cy="138499"/>
          </a:xfrm>
        </p:spPr>
        <p:txBody>
          <a:bodyPr/>
          <a:lstStyle>
            <a:lvl1pPr>
              <a:defRPr/>
            </a:lvl1pPr>
          </a:lstStyle>
          <a:p>
            <a:r>
              <a:rPr lang="en-US" dirty="0"/>
              <a:t>Enrollment</a:t>
            </a:r>
          </a:p>
        </p:txBody>
      </p:sp>
      <p:sp>
        <p:nvSpPr>
          <p:cNvPr id="52" name="Text Placeholder 69">
            <a:extLst>
              <a:ext uri="{FF2B5EF4-FFF2-40B4-BE49-F238E27FC236}">
                <a16:creationId xmlns:a16="http://schemas.microsoft.com/office/drawing/2014/main" id="{37F6D7E6-6A31-4407-9D0E-033BCC941830}"/>
              </a:ext>
            </a:extLst>
          </p:cNvPr>
          <p:cNvSpPr>
            <a:spLocks noGrp="1"/>
          </p:cNvSpPr>
          <p:nvPr>
            <p:ph type="body" sz="quarter" idx="26" hasCustomPrompt="1"/>
          </p:nvPr>
        </p:nvSpPr>
        <p:spPr>
          <a:xfrm>
            <a:off x="292027" y="2150716"/>
            <a:ext cx="1355226" cy="138499"/>
          </a:xfrm>
        </p:spPr>
        <p:txBody>
          <a:bodyPr/>
          <a:lstStyle>
            <a:lvl1pPr>
              <a:defRPr/>
            </a:lvl1pPr>
          </a:lstStyle>
          <a:p>
            <a:r>
              <a:rPr lang="en-US" dirty="0"/>
              <a:t>Number of programs</a:t>
            </a:r>
          </a:p>
        </p:txBody>
      </p:sp>
      <p:sp>
        <p:nvSpPr>
          <p:cNvPr id="53" name="Text Placeholder 70">
            <a:extLst>
              <a:ext uri="{FF2B5EF4-FFF2-40B4-BE49-F238E27FC236}">
                <a16:creationId xmlns:a16="http://schemas.microsoft.com/office/drawing/2014/main" id="{32C38362-C09B-4346-925B-72F1EFEB43B9}"/>
              </a:ext>
            </a:extLst>
          </p:cNvPr>
          <p:cNvSpPr>
            <a:spLocks noGrp="1"/>
          </p:cNvSpPr>
          <p:nvPr>
            <p:ph type="body" sz="quarter" idx="27" hasCustomPrompt="1"/>
          </p:nvPr>
        </p:nvSpPr>
        <p:spPr>
          <a:xfrm>
            <a:off x="292027" y="2362597"/>
            <a:ext cx="1355226" cy="138499"/>
          </a:xfrm>
        </p:spPr>
        <p:txBody>
          <a:bodyPr/>
          <a:lstStyle>
            <a:lvl1pPr>
              <a:defRPr/>
            </a:lvl1pPr>
          </a:lstStyle>
          <a:p>
            <a:r>
              <a:rPr lang="en-US" dirty="0"/>
              <a:t>Other relevant info</a:t>
            </a:r>
          </a:p>
        </p:txBody>
      </p:sp>
      <p:sp>
        <p:nvSpPr>
          <p:cNvPr id="54" name="Text Placeholder 71">
            <a:extLst>
              <a:ext uri="{FF2B5EF4-FFF2-40B4-BE49-F238E27FC236}">
                <a16:creationId xmlns:a16="http://schemas.microsoft.com/office/drawing/2014/main" id="{72752D67-24AA-4E74-93FD-EFD2EAD97ED9}"/>
              </a:ext>
            </a:extLst>
          </p:cNvPr>
          <p:cNvSpPr>
            <a:spLocks noGrp="1"/>
          </p:cNvSpPr>
          <p:nvPr>
            <p:ph type="body" sz="quarter" idx="28" hasCustomPrompt="1"/>
          </p:nvPr>
        </p:nvSpPr>
        <p:spPr>
          <a:xfrm>
            <a:off x="1728100" y="1938836"/>
            <a:ext cx="1340562" cy="138499"/>
          </a:xfrm>
        </p:spPr>
        <p:txBody>
          <a:bodyPr/>
          <a:lstStyle>
            <a:lvl1pPr>
              <a:defRPr/>
            </a:lvl1pPr>
          </a:lstStyle>
          <a:p>
            <a:r>
              <a:rPr lang="en-US" dirty="0"/>
              <a:t>Enrollment</a:t>
            </a:r>
          </a:p>
        </p:txBody>
      </p:sp>
      <p:sp>
        <p:nvSpPr>
          <p:cNvPr id="55" name="Text Placeholder 72">
            <a:extLst>
              <a:ext uri="{FF2B5EF4-FFF2-40B4-BE49-F238E27FC236}">
                <a16:creationId xmlns:a16="http://schemas.microsoft.com/office/drawing/2014/main" id="{EB78DE53-08DC-404A-B5B2-7170E91B95C1}"/>
              </a:ext>
            </a:extLst>
          </p:cNvPr>
          <p:cNvSpPr>
            <a:spLocks noGrp="1"/>
          </p:cNvSpPr>
          <p:nvPr>
            <p:ph type="body" sz="quarter" idx="29" hasCustomPrompt="1"/>
          </p:nvPr>
        </p:nvSpPr>
        <p:spPr>
          <a:xfrm>
            <a:off x="1728100" y="2150716"/>
            <a:ext cx="1355226" cy="138499"/>
          </a:xfrm>
        </p:spPr>
        <p:txBody>
          <a:bodyPr/>
          <a:lstStyle>
            <a:lvl1pPr>
              <a:defRPr/>
            </a:lvl1pPr>
          </a:lstStyle>
          <a:p>
            <a:r>
              <a:rPr lang="en-US" dirty="0"/>
              <a:t>Number of programs</a:t>
            </a:r>
          </a:p>
        </p:txBody>
      </p:sp>
      <p:sp>
        <p:nvSpPr>
          <p:cNvPr id="56" name="Text Placeholder 73">
            <a:extLst>
              <a:ext uri="{FF2B5EF4-FFF2-40B4-BE49-F238E27FC236}">
                <a16:creationId xmlns:a16="http://schemas.microsoft.com/office/drawing/2014/main" id="{50205D86-5BCB-473A-B64D-8E03DC211C30}"/>
              </a:ext>
            </a:extLst>
          </p:cNvPr>
          <p:cNvSpPr>
            <a:spLocks noGrp="1"/>
          </p:cNvSpPr>
          <p:nvPr>
            <p:ph type="body" sz="quarter" idx="30" hasCustomPrompt="1"/>
          </p:nvPr>
        </p:nvSpPr>
        <p:spPr>
          <a:xfrm>
            <a:off x="1728100" y="2362597"/>
            <a:ext cx="1355226" cy="138499"/>
          </a:xfrm>
        </p:spPr>
        <p:txBody>
          <a:bodyPr/>
          <a:lstStyle>
            <a:lvl1pPr>
              <a:defRPr/>
            </a:lvl1pPr>
          </a:lstStyle>
          <a:p>
            <a:r>
              <a:rPr lang="en-US" dirty="0"/>
              <a:t>Other relevant info</a:t>
            </a:r>
          </a:p>
        </p:txBody>
      </p:sp>
      <p:sp>
        <p:nvSpPr>
          <p:cNvPr id="97" name="Text Placeholder 66">
            <a:extLst>
              <a:ext uri="{FF2B5EF4-FFF2-40B4-BE49-F238E27FC236}">
                <a16:creationId xmlns:a16="http://schemas.microsoft.com/office/drawing/2014/main" id="{2BD21173-7526-4A9B-A07A-257C564F88DE}"/>
              </a:ext>
            </a:extLst>
          </p:cNvPr>
          <p:cNvSpPr>
            <a:spLocks noGrp="1"/>
          </p:cNvSpPr>
          <p:nvPr>
            <p:ph type="body" sz="quarter" idx="55" hasCustomPrompt="1"/>
          </p:nvPr>
        </p:nvSpPr>
        <p:spPr>
          <a:xfrm>
            <a:off x="3869516" y="1283623"/>
            <a:ext cx="1504884" cy="138499"/>
          </a:xfrm>
        </p:spPr>
        <p:txBody>
          <a:bodyPr/>
          <a:lstStyle>
            <a:lvl1pPr marL="0" indent="0">
              <a:buNone/>
              <a:defRPr b="1"/>
            </a:lvl1pPr>
          </a:lstStyle>
          <a:p>
            <a:r>
              <a:rPr lang="en-US" dirty="0"/>
              <a:t>Name of Unit/School</a:t>
            </a:r>
          </a:p>
        </p:txBody>
      </p:sp>
      <p:sp>
        <p:nvSpPr>
          <p:cNvPr id="98" name="Text Placeholder 67">
            <a:extLst>
              <a:ext uri="{FF2B5EF4-FFF2-40B4-BE49-F238E27FC236}">
                <a16:creationId xmlns:a16="http://schemas.microsoft.com/office/drawing/2014/main" id="{43E7C3CA-A1FC-4973-B984-EBDE170B3785}"/>
              </a:ext>
            </a:extLst>
          </p:cNvPr>
          <p:cNvSpPr>
            <a:spLocks noGrp="1"/>
          </p:cNvSpPr>
          <p:nvPr>
            <p:ph type="body" sz="quarter" idx="56" hasCustomPrompt="1"/>
          </p:nvPr>
        </p:nvSpPr>
        <p:spPr>
          <a:xfrm>
            <a:off x="3869516" y="1453538"/>
            <a:ext cx="1504884" cy="138488"/>
          </a:xfrm>
        </p:spPr>
        <p:txBody>
          <a:bodyPr/>
          <a:lstStyle>
            <a:lvl1pPr marL="0" indent="0">
              <a:buNone/>
              <a:defRPr i="1"/>
            </a:lvl1pPr>
          </a:lstStyle>
          <a:p>
            <a:r>
              <a:rPr lang="en-US" dirty="0"/>
              <a:t>Sub-title, if relevant</a:t>
            </a:r>
          </a:p>
        </p:txBody>
      </p:sp>
      <p:sp>
        <p:nvSpPr>
          <p:cNvPr id="99" name="Text Placeholder 66">
            <a:extLst>
              <a:ext uri="{FF2B5EF4-FFF2-40B4-BE49-F238E27FC236}">
                <a16:creationId xmlns:a16="http://schemas.microsoft.com/office/drawing/2014/main" id="{2E7E027B-0B79-4864-95F3-32FA69A570C1}"/>
              </a:ext>
            </a:extLst>
          </p:cNvPr>
          <p:cNvSpPr>
            <a:spLocks noGrp="1"/>
          </p:cNvSpPr>
          <p:nvPr>
            <p:ph type="body" sz="quarter" idx="57" hasCustomPrompt="1"/>
          </p:nvPr>
        </p:nvSpPr>
        <p:spPr>
          <a:xfrm>
            <a:off x="3871716" y="2708316"/>
            <a:ext cx="1504884" cy="138499"/>
          </a:xfrm>
        </p:spPr>
        <p:txBody>
          <a:bodyPr/>
          <a:lstStyle>
            <a:lvl1pPr marL="0" indent="0">
              <a:buNone/>
              <a:defRPr b="1"/>
            </a:lvl1pPr>
          </a:lstStyle>
          <a:p>
            <a:r>
              <a:rPr lang="en-US" dirty="0"/>
              <a:t>Name of Unit/School</a:t>
            </a:r>
          </a:p>
        </p:txBody>
      </p:sp>
      <p:sp>
        <p:nvSpPr>
          <p:cNvPr id="100" name="Text Placeholder 67">
            <a:extLst>
              <a:ext uri="{FF2B5EF4-FFF2-40B4-BE49-F238E27FC236}">
                <a16:creationId xmlns:a16="http://schemas.microsoft.com/office/drawing/2014/main" id="{3A0F797B-AEDB-4203-9703-99DBD146891E}"/>
              </a:ext>
            </a:extLst>
          </p:cNvPr>
          <p:cNvSpPr>
            <a:spLocks noGrp="1"/>
          </p:cNvSpPr>
          <p:nvPr>
            <p:ph type="body" sz="quarter" idx="58" hasCustomPrompt="1"/>
          </p:nvPr>
        </p:nvSpPr>
        <p:spPr>
          <a:xfrm>
            <a:off x="3871716" y="2878231"/>
            <a:ext cx="1504884" cy="138488"/>
          </a:xfrm>
        </p:spPr>
        <p:txBody>
          <a:bodyPr/>
          <a:lstStyle>
            <a:lvl1pPr marL="0" indent="0">
              <a:buNone/>
              <a:defRPr i="1"/>
            </a:lvl1pPr>
          </a:lstStyle>
          <a:p>
            <a:r>
              <a:rPr lang="en-US" dirty="0"/>
              <a:t>Sub-title, if relevant</a:t>
            </a:r>
          </a:p>
        </p:txBody>
      </p:sp>
      <p:sp>
        <p:nvSpPr>
          <p:cNvPr id="101" name="Text Placeholder 66">
            <a:extLst>
              <a:ext uri="{FF2B5EF4-FFF2-40B4-BE49-F238E27FC236}">
                <a16:creationId xmlns:a16="http://schemas.microsoft.com/office/drawing/2014/main" id="{365809C9-B69D-4995-A945-53EFA4C7DFD1}"/>
              </a:ext>
            </a:extLst>
          </p:cNvPr>
          <p:cNvSpPr>
            <a:spLocks noGrp="1"/>
          </p:cNvSpPr>
          <p:nvPr>
            <p:ph type="body" sz="quarter" idx="59" hasCustomPrompt="1"/>
          </p:nvPr>
        </p:nvSpPr>
        <p:spPr>
          <a:xfrm>
            <a:off x="748869" y="2703074"/>
            <a:ext cx="1504884" cy="138499"/>
          </a:xfrm>
        </p:spPr>
        <p:txBody>
          <a:bodyPr/>
          <a:lstStyle>
            <a:lvl1pPr marL="0" indent="0">
              <a:buNone/>
              <a:defRPr b="1"/>
            </a:lvl1pPr>
          </a:lstStyle>
          <a:p>
            <a:r>
              <a:rPr lang="en-US" dirty="0"/>
              <a:t>Name of Unit/School</a:t>
            </a:r>
          </a:p>
        </p:txBody>
      </p:sp>
      <p:sp>
        <p:nvSpPr>
          <p:cNvPr id="102" name="Text Placeholder 67">
            <a:extLst>
              <a:ext uri="{FF2B5EF4-FFF2-40B4-BE49-F238E27FC236}">
                <a16:creationId xmlns:a16="http://schemas.microsoft.com/office/drawing/2014/main" id="{7EE2341D-B359-4856-B79A-1E2D79589D8A}"/>
              </a:ext>
            </a:extLst>
          </p:cNvPr>
          <p:cNvSpPr>
            <a:spLocks noGrp="1"/>
          </p:cNvSpPr>
          <p:nvPr>
            <p:ph type="body" sz="quarter" idx="60" hasCustomPrompt="1"/>
          </p:nvPr>
        </p:nvSpPr>
        <p:spPr>
          <a:xfrm>
            <a:off x="748869" y="2872989"/>
            <a:ext cx="1504884" cy="138488"/>
          </a:xfrm>
        </p:spPr>
        <p:txBody>
          <a:bodyPr/>
          <a:lstStyle>
            <a:lvl1pPr marL="0" indent="0">
              <a:buNone/>
              <a:defRPr i="1"/>
            </a:lvl1pPr>
          </a:lstStyle>
          <a:p>
            <a:r>
              <a:rPr lang="en-US" dirty="0"/>
              <a:t>Sub-title, if relevant</a:t>
            </a:r>
          </a:p>
        </p:txBody>
      </p:sp>
      <p:sp>
        <p:nvSpPr>
          <p:cNvPr id="103" name="Text Placeholder 38">
            <a:extLst>
              <a:ext uri="{FF2B5EF4-FFF2-40B4-BE49-F238E27FC236}">
                <a16:creationId xmlns:a16="http://schemas.microsoft.com/office/drawing/2014/main" id="{82B61FCE-07A1-4C1E-BFF2-B841D28CEEBA}"/>
              </a:ext>
            </a:extLst>
          </p:cNvPr>
          <p:cNvSpPr>
            <a:spLocks noGrp="1"/>
          </p:cNvSpPr>
          <p:nvPr>
            <p:ph type="body" sz="quarter" idx="61" hasCustomPrompt="1"/>
          </p:nvPr>
        </p:nvSpPr>
        <p:spPr>
          <a:xfrm>
            <a:off x="274534" y="4107290"/>
            <a:ext cx="911795" cy="415498"/>
          </a:xfrm>
        </p:spPr>
        <p:txBody>
          <a:bodyPr/>
          <a:lstStyle>
            <a:lvl1pPr marL="0" indent="0">
              <a:buNone/>
              <a:defRPr/>
            </a:lvl1pPr>
          </a:lstStyle>
          <a:p>
            <a:pPr lvl="0"/>
            <a:r>
              <a:rPr lang="en-US" dirty="0"/>
              <a:t>Copy/paste your institution logo here</a:t>
            </a:r>
          </a:p>
        </p:txBody>
      </p:sp>
      <p:sp>
        <p:nvSpPr>
          <p:cNvPr id="104" name="Text Placeholder 68">
            <a:extLst>
              <a:ext uri="{FF2B5EF4-FFF2-40B4-BE49-F238E27FC236}">
                <a16:creationId xmlns:a16="http://schemas.microsoft.com/office/drawing/2014/main" id="{07BCB899-0963-46DD-A148-646FB020C8EC}"/>
              </a:ext>
            </a:extLst>
          </p:cNvPr>
          <p:cNvSpPr>
            <a:spLocks noGrp="1"/>
          </p:cNvSpPr>
          <p:nvPr>
            <p:ph type="body" sz="quarter" idx="62" hasCustomPrompt="1"/>
          </p:nvPr>
        </p:nvSpPr>
        <p:spPr>
          <a:xfrm>
            <a:off x="3409841" y="1938664"/>
            <a:ext cx="1340562" cy="138499"/>
          </a:xfrm>
        </p:spPr>
        <p:txBody>
          <a:bodyPr/>
          <a:lstStyle>
            <a:lvl1pPr>
              <a:defRPr/>
            </a:lvl1pPr>
          </a:lstStyle>
          <a:p>
            <a:r>
              <a:rPr lang="en-US" dirty="0"/>
              <a:t>Enrollment</a:t>
            </a:r>
          </a:p>
        </p:txBody>
      </p:sp>
      <p:sp>
        <p:nvSpPr>
          <p:cNvPr id="105" name="Text Placeholder 69">
            <a:extLst>
              <a:ext uri="{FF2B5EF4-FFF2-40B4-BE49-F238E27FC236}">
                <a16:creationId xmlns:a16="http://schemas.microsoft.com/office/drawing/2014/main" id="{07B1B3B1-C8A4-416E-9E81-9059B02805EF}"/>
              </a:ext>
            </a:extLst>
          </p:cNvPr>
          <p:cNvSpPr>
            <a:spLocks noGrp="1"/>
          </p:cNvSpPr>
          <p:nvPr>
            <p:ph type="body" sz="quarter" idx="63" hasCustomPrompt="1"/>
          </p:nvPr>
        </p:nvSpPr>
        <p:spPr>
          <a:xfrm>
            <a:off x="3409841" y="2150544"/>
            <a:ext cx="1355226" cy="138499"/>
          </a:xfrm>
        </p:spPr>
        <p:txBody>
          <a:bodyPr/>
          <a:lstStyle>
            <a:lvl1pPr>
              <a:defRPr/>
            </a:lvl1pPr>
          </a:lstStyle>
          <a:p>
            <a:r>
              <a:rPr lang="en-US" dirty="0"/>
              <a:t>Number of programs</a:t>
            </a:r>
          </a:p>
        </p:txBody>
      </p:sp>
      <p:sp>
        <p:nvSpPr>
          <p:cNvPr id="106" name="Text Placeholder 70">
            <a:extLst>
              <a:ext uri="{FF2B5EF4-FFF2-40B4-BE49-F238E27FC236}">
                <a16:creationId xmlns:a16="http://schemas.microsoft.com/office/drawing/2014/main" id="{65EB5C56-1576-451B-97BA-0028CC8CBF8F}"/>
              </a:ext>
            </a:extLst>
          </p:cNvPr>
          <p:cNvSpPr>
            <a:spLocks noGrp="1"/>
          </p:cNvSpPr>
          <p:nvPr>
            <p:ph type="body" sz="quarter" idx="64" hasCustomPrompt="1"/>
          </p:nvPr>
        </p:nvSpPr>
        <p:spPr>
          <a:xfrm>
            <a:off x="3409841" y="2362425"/>
            <a:ext cx="1355226" cy="138499"/>
          </a:xfrm>
        </p:spPr>
        <p:txBody>
          <a:bodyPr/>
          <a:lstStyle>
            <a:lvl1pPr>
              <a:defRPr/>
            </a:lvl1pPr>
          </a:lstStyle>
          <a:p>
            <a:r>
              <a:rPr lang="en-US" dirty="0"/>
              <a:t>Other relevant info</a:t>
            </a:r>
          </a:p>
        </p:txBody>
      </p:sp>
      <p:sp>
        <p:nvSpPr>
          <p:cNvPr id="107" name="Text Placeholder 71">
            <a:extLst>
              <a:ext uri="{FF2B5EF4-FFF2-40B4-BE49-F238E27FC236}">
                <a16:creationId xmlns:a16="http://schemas.microsoft.com/office/drawing/2014/main" id="{EBB7A0B8-9CFF-42A4-B702-046B2891BDCA}"/>
              </a:ext>
            </a:extLst>
          </p:cNvPr>
          <p:cNvSpPr>
            <a:spLocks noGrp="1"/>
          </p:cNvSpPr>
          <p:nvPr>
            <p:ph type="body" sz="quarter" idx="65" hasCustomPrompt="1"/>
          </p:nvPr>
        </p:nvSpPr>
        <p:spPr>
          <a:xfrm>
            <a:off x="4845914" y="1938664"/>
            <a:ext cx="1340562" cy="138499"/>
          </a:xfrm>
        </p:spPr>
        <p:txBody>
          <a:bodyPr/>
          <a:lstStyle>
            <a:lvl1pPr>
              <a:defRPr/>
            </a:lvl1pPr>
          </a:lstStyle>
          <a:p>
            <a:r>
              <a:rPr lang="en-US" dirty="0"/>
              <a:t>Enrollment</a:t>
            </a:r>
          </a:p>
        </p:txBody>
      </p:sp>
      <p:sp>
        <p:nvSpPr>
          <p:cNvPr id="108" name="Text Placeholder 72">
            <a:extLst>
              <a:ext uri="{FF2B5EF4-FFF2-40B4-BE49-F238E27FC236}">
                <a16:creationId xmlns:a16="http://schemas.microsoft.com/office/drawing/2014/main" id="{227DE1F8-DBB9-4E7D-8BCE-08EBAC389C8A}"/>
              </a:ext>
            </a:extLst>
          </p:cNvPr>
          <p:cNvSpPr>
            <a:spLocks noGrp="1"/>
          </p:cNvSpPr>
          <p:nvPr>
            <p:ph type="body" sz="quarter" idx="66" hasCustomPrompt="1"/>
          </p:nvPr>
        </p:nvSpPr>
        <p:spPr>
          <a:xfrm>
            <a:off x="4845914" y="2150544"/>
            <a:ext cx="1355226" cy="138499"/>
          </a:xfrm>
        </p:spPr>
        <p:txBody>
          <a:bodyPr/>
          <a:lstStyle>
            <a:lvl1pPr>
              <a:defRPr/>
            </a:lvl1pPr>
          </a:lstStyle>
          <a:p>
            <a:r>
              <a:rPr lang="en-US" dirty="0"/>
              <a:t>Number of programs</a:t>
            </a:r>
          </a:p>
        </p:txBody>
      </p:sp>
      <p:sp>
        <p:nvSpPr>
          <p:cNvPr id="109" name="Text Placeholder 73">
            <a:extLst>
              <a:ext uri="{FF2B5EF4-FFF2-40B4-BE49-F238E27FC236}">
                <a16:creationId xmlns:a16="http://schemas.microsoft.com/office/drawing/2014/main" id="{D2457EAC-6AD1-49D7-AE29-9C237DB25F6F}"/>
              </a:ext>
            </a:extLst>
          </p:cNvPr>
          <p:cNvSpPr>
            <a:spLocks noGrp="1"/>
          </p:cNvSpPr>
          <p:nvPr>
            <p:ph type="body" sz="quarter" idx="67" hasCustomPrompt="1"/>
          </p:nvPr>
        </p:nvSpPr>
        <p:spPr>
          <a:xfrm>
            <a:off x="4845914" y="2362425"/>
            <a:ext cx="1355226" cy="138499"/>
          </a:xfrm>
        </p:spPr>
        <p:txBody>
          <a:bodyPr/>
          <a:lstStyle>
            <a:lvl1pPr>
              <a:defRPr/>
            </a:lvl1pPr>
          </a:lstStyle>
          <a:p>
            <a:r>
              <a:rPr lang="en-US" dirty="0"/>
              <a:t>Other relevant info</a:t>
            </a:r>
          </a:p>
        </p:txBody>
      </p:sp>
      <p:sp>
        <p:nvSpPr>
          <p:cNvPr id="110" name="Text Placeholder 68">
            <a:extLst>
              <a:ext uri="{FF2B5EF4-FFF2-40B4-BE49-F238E27FC236}">
                <a16:creationId xmlns:a16="http://schemas.microsoft.com/office/drawing/2014/main" id="{CED384FF-20BF-40F9-998F-37FF07891E87}"/>
              </a:ext>
            </a:extLst>
          </p:cNvPr>
          <p:cNvSpPr>
            <a:spLocks noGrp="1"/>
          </p:cNvSpPr>
          <p:nvPr>
            <p:ph type="body" sz="quarter" idx="68" hasCustomPrompt="1"/>
          </p:nvPr>
        </p:nvSpPr>
        <p:spPr>
          <a:xfrm>
            <a:off x="284244" y="3364427"/>
            <a:ext cx="1340562" cy="138499"/>
          </a:xfrm>
        </p:spPr>
        <p:txBody>
          <a:bodyPr/>
          <a:lstStyle>
            <a:lvl1pPr>
              <a:defRPr/>
            </a:lvl1pPr>
          </a:lstStyle>
          <a:p>
            <a:r>
              <a:rPr lang="en-US" dirty="0"/>
              <a:t>Enrollment</a:t>
            </a:r>
          </a:p>
        </p:txBody>
      </p:sp>
      <p:sp>
        <p:nvSpPr>
          <p:cNvPr id="111" name="Text Placeholder 69">
            <a:extLst>
              <a:ext uri="{FF2B5EF4-FFF2-40B4-BE49-F238E27FC236}">
                <a16:creationId xmlns:a16="http://schemas.microsoft.com/office/drawing/2014/main" id="{4A584C11-03A8-4257-A1AA-1AE61E236A5C}"/>
              </a:ext>
            </a:extLst>
          </p:cNvPr>
          <p:cNvSpPr>
            <a:spLocks noGrp="1"/>
          </p:cNvSpPr>
          <p:nvPr>
            <p:ph type="body" sz="quarter" idx="69" hasCustomPrompt="1"/>
          </p:nvPr>
        </p:nvSpPr>
        <p:spPr>
          <a:xfrm>
            <a:off x="284244" y="3576307"/>
            <a:ext cx="1355226" cy="138499"/>
          </a:xfrm>
        </p:spPr>
        <p:txBody>
          <a:bodyPr/>
          <a:lstStyle>
            <a:lvl1pPr>
              <a:defRPr/>
            </a:lvl1pPr>
          </a:lstStyle>
          <a:p>
            <a:r>
              <a:rPr lang="en-US" dirty="0"/>
              <a:t>Number of programs</a:t>
            </a:r>
          </a:p>
        </p:txBody>
      </p:sp>
      <p:sp>
        <p:nvSpPr>
          <p:cNvPr id="112" name="Text Placeholder 70">
            <a:extLst>
              <a:ext uri="{FF2B5EF4-FFF2-40B4-BE49-F238E27FC236}">
                <a16:creationId xmlns:a16="http://schemas.microsoft.com/office/drawing/2014/main" id="{EF66BBBA-3DB8-4B70-A5E0-513D6F110FBA}"/>
              </a:ext>
            </a:extLst>
          </p:cNvPr>
          <p:cNvSpPr>
            <a:spLocks noGrp="1"/>
          </p:cNvSpPr>
          <p:nvPr>
            <p:ph type="body" sz="quarter" idx="70" hasCustomPrompt="1"/>
          </p:nvPr>
        </p:nvSpPr>
        <p:spPr>
          <a:xfrm>
            <a:off x="284244" y="3788188"/>
            <a:ext cx="1355226" cy="138499"/>
          </a:xfrm>
        </p:spPr>
        <p:txBody>
          <a:bodyPr/>
          <a:lstStyle>
            <a:lvl1pPr>
              <a:defRPr/>
            </a:lvl1pPr>
          </a:lstStyle>
          <a:p>
            <a:r>
              <a:rPr lang="en-US" dirty="0"/>
              <a:t>Other relevant info</a:t>
            </a:r>
          </a:p>
        </p:txBody>
      </p:sp>
      <p:sp>
        <p:nvSpPr>
          <p:cNvPr id="113" name="Text Placeholder 71">
            <a:extLst>
              <a:ext uri="{FF2B5EF4-FFF2-40B4-BE49-F238E27FC236}">
                <a16:creationId xmlns:a16="http://schemas.microsoft.com/office/drawing/2014/main" id="{3A7D4345-DDC1-422F-BDF2-419C0DB1B228}"/>
              </a:ext>
            </a:extLst>
          </p:cNvPr>
          <p:cNvSpPr>
            <a:spLocks noGrp="1"/>
          </p:cNvSpPr>
          <p:nvPr>
            <p:ph type="body" sz="quarter" idx="71" hasCustomPrompt="1"/>
          </p:nvPr>
        </p:nvSpPr>
        <p:spPr>
          <a:xfrm>
            <a:off x="1720317" y="3364427"/>
            <a:ext cx="1340562" cy="138499"/>
          </a:xfrm>
        </p:spPr>
        <p:txBody>
          <a:bodyPr/>
          <a:lstStyle>
            <a:lvl1pPr>
              <a:defRPr/>
            </a:lvl1pPr>
          </a:lstStyle>
          <a:p>
            <a:r>
              <a:rPr lang="en-US" dirty="0"/>
              <a:t>Enrollment</a:t>
            </a:r>
          </a:p>
        </p:txBody>
      </p:sp>
      <p:sp>
        <p:nvSpPr>
          <p:cNvPr id="114" name="Text Placeholder 72">
            <a:extLst>
              <a:ext uri="{FF2B5EF4-FFF2-40B4-BE49-F238E27FC236}">
                <a16:creationId xmlns:a16="http://schemas.microsoft.com/office/drawing/2014/main" id="{EA02600E-AED0-48E1-AC74-6506F774B478}"/>
              </a:ext>
            </a:extLst>
          </p:cNvPr>
          <p:cNvSpPr>
            <a:spLocks noGrp="1"/>
          </p:cNvSpPr>
          <p:nvPr>
            <p:ph type="body" sz="quarter" idx="72" hasCustomPrompt="1"/>
          </p:nvPr>
        </p:nvSpPr>
        <p:spPr>
          <a:xfrm>
            <a:off x="1720317" y="3576307"/>
            <a:ext cx="1355226" cy="138499"/>
          </a:xfrm>
        </p:spPr>
        <p:txBody>
          <a:bodyPr/>
          <a:lstStyle>
            <a:lvl1pPr>
              <a:defRPr/>
            </a:lvl1pPr>
          </a:lstStyle>
          <a:p>
            <a:r>
              <a:rPr lang="en-US" dirty="0"/>
              <a:t>Number of programs</a:t>
            </a:r>
          </a:p>
        </p:txBody>
      </p:sp>
      <p:sp>
        <p:nvSpPr>
          <p:cNvPr id="115" name="Text Placeholder 73">
            <a:extLst>
              <a:ext uri="{FF2B5EF4-FFF2-40B4-BE49-F238E27FC236}">
                <a16:creationId xmlns:a16="http://schemas.microsoft.com/office/drawing/2014/main" id="{51EDB581-55DD-4194-A13B-E5EC06A70E58}"/>
              </a:ext>
            </a:extLst>
          </p:cNvPr>
          <p:cNvSpPr>
            <a:spLocks noGrp="1"/>
          </p:cNvSpPr>
          <p:nvPr>
            <p:ph type="body" sz="quarter" idx="73" hasCustomPrompt="1"/>
          </p:nvPr>
        </p:nvSpPr>
        <p:spPr>
          <a:xfrm>
            <a:off x="1720317" y="3788188"/>
            <a:ext cx="1355226" cy="138499"/>
          </a:xfrm>
        </p:spPr>
        <p:txBody>
          <a:bodyPr/>
          <a:lstStyle>
            <a:lvl1pPr>
              <a:defRPr/>
            </a:lvl1pPr>
          </a:lstStyle>
          <a:p>
            <a:r>
              <a:rPr lang="en-US" dirty="0"/>
              <a:t>Other relevant info</a:t>
            </a:r>
          </a:p>
        </p:txBody>
      </p:sp>
      <p:sp>
        <p:nvSpPr>
          <p:cNvPr id="116" name="Text Placeholder 68">
            <a:extLst>
              <a:ext uri="{FF2B5EF4-FFF2-40B4-BE49-F238E27FC236}">
                <a16:creationId xmlns:a16="http://schemas.microsoft.com/office/drawing/2014/main" id="{EC839B3F-3261-4336-ADA9-E83777AEA984}"/>
              </a:ext>
            </a:extLst>
          </p:cNvPr>
          <p:cNvSpPr>
            <a:spLocks noGrp="1"/>
          </p:cNvSpPr>
          <p:nvPr>
            <p:ph type="body" sz="quarter" idx="74" hasCustomPrompt="1"/>
          </p:nvPr>
        </p:nvSpPr>
        <p:spPr>
          <a:xfrm>
            <a:off x="3395177" y="3363648"/>
            <a:ext cx="1340562" cy="138499"/>
          </a:xfrm>
        </p:spPr>
        <p:txBody>
          <a:bodyPr/>
          <a:lstStyle>
            <a:lvl1pPr>
              <a:defRPr/>
            </a:lvl1pPr>
          </a:lstStyle>
          <a:p>
            <a:r>
              <a:rPr lang="en-US" dirty="0"/>
              <a:t>Enrollment</a:t>
            </a:r>
          </a:p>
        </p:txBody>
      </p:sp>
      <p:sp>
        <p:nvSpPr>
          <p:cNvPr id="117" name="Text Placeholder 69">
            <a:extLst>
              <a:ext uri="{FF2B5EF4-FFF2-40B4-BE49-F238E27FC236}">
                <a16:creationId xmlns:a16="http://schemas.microsoft.com/office/drawing/2014/main" id="{5E6FAB50-CDD9-4987-BCC3-545BABFDDF25}"/>
              </a:ext>
            </a:extLst>
          </p:cNvPr>
          <p:cNvSpPr>
            <a:spLocks noGrp="1"/>
          </p:cNvSpPr>
          <p:nvPr>
            <p:ph type="body" sz="quarter" idx="75" hasCustomPrompt="1"/>
          </p:nvPr>
        </p:nvSpPr>
        <p:spPr>
          <a:xfrm>
            <a:off x="3395177" y="3575528"/>
            <a:ext cx="1355226" cy="138499"/>
          </a:xfrm>
        </p:spPr>
        <p:txBody>
          <a:bodyPr/>
          <a:lstStyle>
            <a:lvl1pPr>
              <a:defRPr/>
            </a:lvl1pPr>
          </a:lstStyle>
          <a:p>
            <a:r>
              <a:rPr lang="en-US" dirty="0"/>
              <a:t>Number of programs</a:t>
            </a:r>
          </a:p>
        </p:txBody>
      </p:sp>
      <p:sp>
        <p:nvSpPr>
          <p:cNvPr id="118" name="Text Placeholder 70">
            <a:extLst>
              <a:ext uri="{FF2B5EF4-FFF2-40B4-BE49-F238E27FC236}">
                <a16:creationId xmlns:a16="http://schemas.microsoft.com/office/drawing/2014/main" id="{380AEF48-F13A-47C2-AAEC-3C2D0C3A35C8}"/>
              </a:ext>
            </a:extLst>
          </p:cNvPr>
          <p:cNvSpPr>
            <a:spLocks noGrp="1"/>
          </p:cNvSpPr>
          <p:nvPr>
            <p:ph type="body" sz="quarter" idx="76" hasCustomPrompt="1"/>
          </p:nvPr>
        </p:nvSpPr>
        <p:spPr>
          <a:xfrm>
            <a:off x="3395177" y="3787409"/>
            <a:ext cx="1355226" cy="138499"/>
          </a:xfrm>
        </p:spPr>
        <p:txBody>
          <a:bodyPr/>
          <a:lstStyle>
            <a:lvl1pPr>
              <a:defRPr/>
            </a:lvl1pPr>
          </a:lstStyle>
          <a:p>
            <a:r>
              <a:rPr lang="en-US" dirty="0"/>
              <a:t>Other relevant info</a:t>
            </a:r>
          </a:p>
        </p:txBody>
      </p:sp>
      <p:sp>
        <p:nvSpPr>
          <p:cNvPr id="119" name="Text Placeholder 71">
            <a:extLst>
              <a:ext uri="{FF2B5EF4-FFF2-40B4-BE49-F238E27FC236}">
                <a16:creationId xmlns:a16="http://schemas.microsoft.com/office/drawing/2014/main" id="{0516C73F-B14D-4FFF-9898-FB06AC3014F2}"/>
              </a:ext>
            </a:extLst>
          </p:cNvPr>
          <p:cNvSpPr>
            <a:spLocks noGrp="1"/>
          </p:cNvSpPr>
          <p:nvPr>
            <p:ph type="body" sz="quarter" idx="77" hasCustomPrompt="1"/>
          </p:nvPr>
        </p:nvSpPr>
        <p:spPr>
          <a:xfrm>
            <a:off x="4831250" y="3363648"/>
            <a:ext cx="1340562" cy="138499"/>
          </a:xfrm>
        </p:spPr>
        <p:txBody>
          <a:bodyPr/>
          <a:lstStyle>
            <a:lvl1pPr>
              <a:defRPr/>
            </a:lvl1pPr>
          </a:lstStyle>
          <a:p>
            <a:r>
              <a:rPr lang="en-US" dirty="0"/>
              <a:t>Enrollment</a:t>
            </a:r>
          </a:p>
        </p:txBody>
      </p:sp>
      <p:sp>
        <p:nvSpPr>
          <p:cNvPr id="120" name="Text Placeholder 72">
            <a:extLst>
              <a:ext uri="{FF2B5EF4-FFF2-40B4-BE49-F238E27FC236}">
                <a16:creationId xmlns:a16="http://schemas.microsoft.com/office/drawing/2014/main" id="{65D6B7BB-B4E1-4C11-B35A-5F87A2ACB277}"/>
              </a:ext>
            </a:extLst>
          </p:cNvPr>
          <p:cNvSpPr>
            <a:spLocks noGrp="1"/>
          </p:cNvSpPr>
          <p:nvPr>
            <p:ph type="body" sz="quarter" idx="78" hasCustomPrompt="1"/>
          </p:nvPr>
        </p:nvSpPr>
        <p:spPr>
          <a:xfrm>
            <a:off x="4831250" y="3575528"/>
            <a:ext cx="1355226" cy="138499"/>
          </a:xfrm>
        </p:spPr>
        <p:txBody>
          <a:bodyPr/>
          <a:lstStyle>
            <a:lvl1pPr>
              <a:defRPr/>
            </a:lvl1pPr>
          </a:lstStyle>
          <a:p>
            <a:r>
              <a:rPr lang="en-US" dirty="0"/>
              <a:t>Number of programs</a:t>
            </a:r>
          </a:p>
        </p:txBody>
      </p:sp>
      <p:sp>
        <p:nvSpPr>
          <p:cNvPr id="121" name="Text Placeholder 73">
            <a:extLst>
              <a:ext uri="{FF2B5EF4-FFF2-40B4-BE49-F238E27FC236}">
                <a16:creationId xmlns:a16="http://schemas.microsoft.com/office/drawing/2014/main" id="{1101A584-3FB9-4A0D-9365-525C26509970}"/>
              </a:ext>
            </a:extLst>
          </p:cNvPr>
          <p:cNvSpPr>
            <a:spLocks noGrp="1"/>
          </p:cNvSpPr>
          <p:nvPr>
            <p:ph type="body" sz="quarter" idx="79" hasCustomPrompt="1"/>
          </p:nvPr>
        </p:nvSpPr>
        <p:spPr>
          <a:xfrm>
            <a:off x="4831250" y="3787409"/>
            <a:ext cx="1355226" cy="138499"/>
          </a:xfrm>
        </p:spPr>
        <p:txBody>
          <a:bodyPr/>
          <a:lstStyle>
            <a:lvl1pPr>
              <a:defRPr/>
            </a:lvl1pPr>
          </a:lstStyle>
          <a:p>
            <a:r>
              <a:rPr lang="en-US" dirty="0"/>
              <a:t>Other relevant info</a:t>
            </a:r>
          </a:p>
        </p:txBody>
      </p:sp>
      <p:sp>
        <p:nvSpPr>
          <p:cNvPr id="69" name="Slide subtitle">
            <a:extLst>
              <a:ext uri="{FF2B5EF4-FFF2-40B4-BE49-F238E27FC236}">
                <a16:creationId xmlns:a16="http://schemas.microsoft.com/office/drawing/2014/main" id="{362CEB13-0A54-4D45-BB1A-FF4D835CE109}"/>
              </a:ext>
            </a:extLst>
          </p:cNvPr>
          <p:cNvSpPr>
            <a:spLocks noGrp="1"/>
          </p:cNvSpPr>
          <p:nvPr>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Fill in a sub-title, if relevant</a:t>
            </a:r>
          </a:p>
        </p:txBody>
      </p:sp>
      <p:grpSp>
        <p:nvGrpSpPr>
          <p:cNvPr id="70" name="Group 69">
            <a:extLst>
              <a:ext uri="{FF2B5EF4-FFF2-40B4-BE49-F238E27FC236}">
                <a16:creationId xmlns:a16="http://schemas.microsoft.com/office/drawing/2014/main" id="{86203AB0-5422-473D-A7FD-7E2178B08965}"/>
              </a:ext>
            </a:extLst>
          </p:cNvPr>
          <p:cNvGrpSpPr/>
          <p:nvPr userDrawn="1"/>
        </p:nvGrpSpPr>
        <p:grpSpPr>
          <a:xfrm>
            <a:off x="6518914" y="-4"/>
            <a:ext cx="1723566" cy="796418"/>
            <a:chOff x="6518914" y="-6"/>
            <a:chExt cx="1723566" cy="2713859"/>
          </a:xfrm>
        </p:grpSpPr>
        <p:sp>
          <p:nvSpPr>
            <p:cNvPr id="71" name="Rectangle 70">
              <a:extLst>
                <a:ext uri="{FF2B5EF4-FFF2-40B4-BE49-F238E27FC236}">
                  <a16:creationId xmlns:a16="http://schemas.microsoft.com/office/drawing/2014/main" id="{0C997816-716B-4777-8ACB-AE80E0B878F8}"/>
                </a:ext>
              </a:extLst>
            </p:cNvPr>
            <p:cNvSpPr/>
            <p:nvPr/>
          </p:nvSpPr>
          <p:spPr bwMode="gray">
            <a:xfrm>
              <a:off x="6518914" y="-6"/>
              <a:ext cx="1723566" cy="2713859"/>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TextBox 71">
              <a:extLst>
                <a:ext uri="{FF2B5EF4-FFF2-40B4-BE49-F238E27FC236}">
                  <a16:creationId xmlns:a16="http://schemas.microsoft.com/office/drawing/2014/main" id="{94B77CC0-0CA5-4042-A65D-16CC5A5B8541}"/>
                </a:ext>
              </a:extLst>
            </p:cNvPr>
            <p:cNvSpPr txBox="1"/>
            <p:nvPr/>
          </p:nvSpPr>
          <p:spPr>
            <a:xfrm>
              <a:off x="6562995" y="72739"/>
              <a:ext cx="1582081" cy="2359740"/>
            </a:xfrm>
            <a:prstGeom prst="rect">
              <a:avLst/>
            </a:prstGeom>
            <a:noFill/>
          </p:spPr>
          <p:txBody>
            <a:bodyPr wrap="square" lIns="0" tIns="0" rIns="0" bIns="0" rtlCol="0">
              <a:spAutoFit/>
            </a:bodyPr>
            <a:lstStyle/>
            <a:p>
              <a:r>
                <a:rPr lang="en-US" sz="900" dirty="0">
                  <a:solidFill>
                    <a:schemeClr val="bg1"/>
                  </a:solidFill>
                </a:rPr>
                <a:t>Optional slide. </a:t>
              </a:r>
            </a:p>
            <a:p>
              <a:endParaRPr lang="en-US" sz="900" dirty="0">
                <a:solidFill>
                  <a:schemeClr val="bg1"/>
                </a:solidFill>
              </a:endParaRPr>
            </a:p>
            <a:p>
              <a:r>
                <a:rPr lang="en-US" sz="900" dirty="0">
                  <a:solidFill>
                    <a:schemeClr val="bg1"/>
                  </a:solidFill>
                </a:rPr>
                <a:t>If you choose to fill out this slide, duplicate as necessary.</a:t>
              </a:r>
            </a:p>
          </p:txBody>
        </p:sp>
      </p:gr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3" y="67706"/>
            <a:ext cx="5554073" cy="498598"/>
          </a:xfrm>
        </p:spPr>
        <p:txBody>
          <a:bodyPr/>
          <a:lstStyle>
            <a:lvl1pPr>
              <a:defRPr baseline="0">
                <a:solidFill>
                  <a:schemeClr val="bg1"/>
                </a:solidFill>
              </a:defRPr>
            </a:lvl1pPr>
          </a:lstStyle>
          <a:p>
            <a:r>
              <a:rPr lang="en-US" dirty="0"/>
              <a:t>Institutional Org Chart and Governance Structure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Fill in a sub-title, if relevant</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1" name="Picture Placeholder 31">
            <a:extLst>
              <a:ext uri="{FF2B5EF4-FFF2-40B4-BE49-F238E27FC236}">
                <a16:creationId xmlns:a16="http://schemas.microsoft.com/office/drawing/2014/main" id="{F8E979BC-2F49-403C-BC08-5D578A152C48}"/>
              </a:ext>
            </a:extLst>
          </p:cNvPr>
          <p:cNvSpPr>
            <a:spLocks noGrp="1"/>
          </p:cNvSpPr>
          <p:nvPr>
            <p:ph type="pic" sz="quarter" idx="21" hasCustomPrompt="1"/>
          </p:nvPr>
        </p:nvSpPr>
        <p:spPr>
          <a:xfrm>
            <a:off x="277813" y="4043861"/>
            <a:ext cx="944015" cy="415498"/>
          </a:xfrm>
        </p:spPr>
        <p:txBody>
          <a:bodyPr/>
          <a:lstStyle>
            <a:lvl1pPr marL="0" indent="0">
              <a:buNone/>
              <a:defRPr/>
            </a:lvl1pPr>
          </a:lstStyle>
          <a:p>
            <a:r>
              <a:rPr lang="en-US" dirty="0"/>
              <a:t>Copy/paste your institution logo here</a:t>
            </a:r>
          </a:p>
        </p:txBody>
      </p:sp>
      <p:sp>
        <p:nvSpPr>
          <p:cNvPr id="23" name="Picture Placeholder 32">
            <a:extLst>
              <a:ext uri="{FF2B5EF4-FFF2-40B4-BE49-F238E27FC236}">
                <a16:creationId xmlns:a16="http://schemas.microsoft.com/office/drawing/2014/main" id="{D11DB542-ACEB-4519-8BC9-7FC268076BBE}"/>
              </a:ext>
            </a:extLst>
          </p:cNvPr>
          <p:cNvSpPr>
            <a:spLocks noGrp="1"/>
          </p:cNvSpPr>
          <p:nvPr>
            <p:ph type="pic" sz="quarter" idx="22" hasCustomPrompt="1"/>
          </p:nvPr>
        </p:nvSpPr>
        <p:spPr>
          <a:xfrm>
            <a:off x="285952" y="1025336"/>
            <a:ext cx="5837038" cy="138499"/>
          </a:xfrm>
        </p:spPr>
        <p:txBody>
          <a:bodyPr/>
          <a:lstStyle>
            <a:lvl1pPr marL="0" indent="0">
              <a:buNone/>
              <a:defRPr/>
            </a:lvl1pPr>
          </a:lstStyle>
          <a:p>
            <a:r>
              <a:rPr lang="en-US" dirty="0"/>
              <a:t>Insert org chart here</a:t>
            </a:r>
          </a:p>
        </p:txBody>
      </p:sp>
      <p:grpSp>
        <p:nvGrpSpPr>
          <p:cNvPr id="24" name="Group 23">
            <a:extLst>
              <a:ext uri="{FF2B5EF4-FFF2-40B4-BE49-F238E27FC236}">
                <a16:creationId xmlns:a16="http://schemas.microsoft.com/office/drawing/2014/main" id="{F5188D2A-29DE-49CC-A919-E5DA18B7CAF2}"/>
              </a:ext>
            </a:extLst>
          </p:cNvPr>
          <p:cNvGrpSpPr/>
          <p:nvPr userDrawn="1"/>
        </p:nvGrpSpPr>
        <p:grpSpPr>
          <a:xfrm>
            <a:off x="6518914" y="-5"/>
            <a:ext cx="1723566" cy="2305215"/>
            <a:chOff x="6518914" y="-9"/>
            <a:chExt cx="1723566" cy="7855207"/>
          </a:xfrm>
        </p:grpSpPr>
        <p:sp>
          <p:nvSpPr>
            <p:cNvPr id="25" name="Rectangle 24">
              <a:extLst>
                <a:ext uri="{FF2B5EF4-FFF2-40B4-BE49-F238E27FC236}">
                  <a16:creationId xmlns:a16="http://schemas.microsoft.com/office/drawing/2014/main" id="{6002B360-081B-4085-9946-4C5750B6FFC9}"/>
                </a:ext>
              </a:extLst>
            </p:cNvPr>
            <p:cNvSpPr/>
            <p:nvPr/>
          </p:nvSpPr>
          <p:spPr bwMode="gray">
            <a:xfrm>
              <a:off x="6518914" y="-9"/>
              <a:ext cx="1723566" cy="7855207"/>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TextBox 25">
              <a:extLst>
                <a:ext uri="{FF2B5EF4-FFF2-40B4-BE49-F238E27FC236}">
                  <a16:creationId xmlns:a16="http://schemas.microsoft.com/office/drawing/2014/main" id="{4ED2A67B-55F5-48BC-973C-D1AD985839E9}"/>
                </a:ext>
              </a:extLst>
            </p:cNvPr>
            <p:cNvSpPr txBox="1"/>
            <p:nvPr/>
          </p:nvSpPr>
          <p:spPr>
            <a:xfrm>
              <a:off x="6562995" y="72739"/>
              <a:ext cx="1582081" cy="7551169"/>
            </a:xfrm>
            <a:prstGeom prst="rect">
              <a:avLst/>
            </a:prstGeom>
            <a:noFill/>
          </p:spPr>
          <p:txBody>
            <a:bodyPr wrap="square" lIns="0" tIns="0" rIns="0" bIns="0" rtlCol="0">
              <a:spAutoFit/>
            </a:bodyPr>
            <a:lstStyle/>
            <a:p>
              <a:r>
                <a:rPr lang="en-US" sz="900" dirty="0">
                  <a:solidFill>
                    <a:schemeClr val="bg1"/>
                  </a:solidFill>
                </a:rPr>
                <a:t>On this slide, insert a high-level institution-wide org chart that demonstrates how each of your institution’s units, such as branch campuses, connect. </a:t>
              </a:r>
            </a:p>
            <a:p>
              <a:endParaRPr lang="en-US" sz="900" dirty="0">
                <a:solidFill>
                  <a:schemeClr val="bg1"/>
                </a:solidFill>
              </a:endParaRPr>
            </a:p>
            <a:p>
              <a:r>
                <a:rPr lang="en-US" sz="900" dirty="0">
                  <a:solidFill>
                    <a:schemeClr val="bg1"/>
                  </a:solidFill>
                </a:rPr>
                <a:t>If applicable, explain the president’s and board’s role in overseeing other campus/center locations.</a:t>
              </a:r>
            </a:p>
            <a:p>
              <a:endParaRPr lang="en-US" sz="900" dirty="0">
                <a:solidFill>
                  <a:schemeClr val="bg1"/>
                </a:solidFill>
              </a:endParaRPr>
            </a:p>
            <a:p>
              <a:r>
                <a:rPr lang="en-US" sz="900" dirty="0">
                  <a:solidFill>
                    <a:schemeClr val="bg1"/>
                  </a:solidFill>
                </a:rPr>
                <a:t>If you only wish to present a cabinet-level org chart, delete this slide and proceed to the next one.</a:t>
              </a:r>
            </a:p>
          </p:txBody>
        </p:sp>
      </p:grpSp>
    </p:spTree>
    <p:custDataLst>
      <p:tags r:id="rId1"/>
    </p:custDataLst>
    <p:extLst>
      <p:ext uri="{BB962C8B-B14F-4D97-AF65-F5344CB8AC3E}">
        <p14:creationId xmlns:p14="http://schemas.microsoft.com/office/powerpoint/2010/main" val="4199921378"/>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3" y="317005"/>
            <a:ext cx="5554073" cy="249299"/>
          </a:xfrm>
        </p:spPr>
        <p:txBody>
          <a:bodyPr/>
          <a:lstStyle>
            <a:lvl1pPr>
              <a:defRPr baseline="0">
                <a:solidFill>
                  <a:schemeClr val="bg1"/>
                </a:solidFill>
              </a:defRPr>
            </a:lvl1pPr>
          </a:lstStyle>
          <a:p>
            <a:r>
              <a:rPr lang="en-US" dirty="0"/>
              <a:t>Cabinet-Level Org Chart</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Fill in a sub-title, if relevant</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grpSp>
        <p:nvGrpSpPr>
          <p:cNvPr id="21" name="Group 20">
            <a:extLst>
              <a:ext uri="{FF2B5EF4-FFF2-40B4-BE49-F238E27FC236}">
                <a16:creationId xmlns:a16="http://schemas.microsoft.com/office/drawing/2014/main" id="{5DA25F6D-D04A-4528-94CA-0A6E0050B62C}"/>
              </a:ext>
            </a:extLst>
          </p:cNvPr>
          <p:cNvGrpSpPr/>
          <p:nvPr userDrawn="1"/>
        </p:nvGrpSpPr>
        <p:grpSpPr>
          <a:xfrm>
            <a:off x="6518914" y="-4"/>
            <a:ext cx="1723566" cy="1685581"/>
            <a:chOff x="6518914" y="-4"/>
            <a:chExt cx="1723566" cy="1685581"/>
          </a:xfrm>
        </p:grpSpPr>
        <p:sp>
          <p:nvSpPr>
            <p:cNvPr id="23" name="Rectangle 22">
              <a:extLst>
                <a:ext uri="{FF2B5EF4-FFF2-40B4-BE49-F238E27FC236}">
                  <a16:creationId xmlns:a16="http://schemas.microsoft.com/office/drawing/2014/main" id="{D89E55EC-4D56-44CF-AF36-33F34981D35F}"/>
                </a:ext>
              </a:extLst>
            </p:cNvPr>
            <p:cNvSpPr/>
            <p:nvPr/>
          </p:nvSpPr>
          <p:spPr bwMode="gray">
            <a:xfrm>
              <a:off x="6518914" y="-4"/>
              <a:ext cx="1723566" cy="1661993"/>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TextBox 23">
              <a:extLst>
                <a:ext uri="{FF2B5EF4-FFF2-40B4-BE49-F238E27FC236}">
                  <a16:creationId xmlns:a16="http://schemas.microsoft.com/office/drawing/2014/main" id="{583CD6E1-0957-429E-A073-52FC30FFBEEE}"/>
                </a:ext>
              </a:extLst>
            </p:cNvPr>
            <p:cNvSpPr txBox="1"/>
            <p:nvPr/>
          </p:nvSpPr>
          <p:spPr>
            <a:xfrm>
              <a:off x="6562995" y="23584"/>
              <a:ext cx="1661161" cy="1661993"/>
            </a:xfrm>
            <a:prstGeom prst="rect">
              <a:avLst/>
            </a:prstGeom>
            <a:noFill/>
          </p:spPr>
          <p:txBody>
            <a:bodyPr wrap="square" lIns="0" tIns="0" rIns="0" bIns="0" rtlCol="0">
              <a:spAutoFit/>
            </a:bodyPr>
            <a:lstStyle/>
            <a:p>
              <a:r>
                <a:rPr lang="en-US" sz="900" dirty="0">
                  <a:solidFill>
                    <a:schemeClr val="bg1"/>
                  </a:solidFill>
                </a:rPr>
                <a:t>On this slide, insert the cabinet-level organizational chart. </a:t>
              </a:r>
            </a:p>
            <a:p>
              <a:endParaRPr lang="en-US" sz="900" dirty="0">
                <a:solidFill>
                  <a:schemeClr val="bg1"/>
                </a:solidFill>
              </a:endParaRPr>
            </a:p>
            <a:p>
              <a:r>
                <a:rPr lang="en-US" sz="900" dirty="0">
                  <a:solidFill>
                    <a:schemeClr val="bg1"/>
                  </a:solidFill>
                </a:rPr>
                <a:t>Provide a high-level overview of the cabinet. Use the following slides to walk the new president through the roles and responsibilities each individual cabinet member.</a:t>
              </a:r>
            </a:p>
            <a:p>
              <a:endParaRPr lang="en-US" sz="900" dirty="0">
                <a:solidFill>
                  <a:schemeClr val="bg1"/>
                </a:solidFill>
              </a:endParaRPr>
            </a:p>
          </p:txBody>
        </p:sp>
      </p:grpSp>
      <p:sp>
        <p:nvSpPr>
          <p:cNvPr id="25" name="Picture Placeholder 32">
            <a:extLst>
              <a:ext uri="{FF2B5EF4-FFF2-40B4-BE49-F238E27FC236}">
                <a16:creationId xmlns:a16="http://schemas.microsoft.com/office/drawing/2014/main" id="{D54DA5DA-E7EB-4DFB-BE41-8A326C8E1B78}"/>
              </a:ext>
            </a:extLst>
          </p:cNvPr>
          <p:cNvSpPr>
            <a:spLocks noGrp="1"/>
          </p:cNvSpPr>
          <p:nvPr>
            <p:ph type="pic" sz="quarter" idx="22" hasCustomPrompt="1"/>
          </p:nvPr>
        </p:nvSpPr>
        <p:spPr>
          <a:xfrm>
            <a:off x="285952" y="1025336"/>
            <a:ext cx="5837038" cy="138499"/>
          </a:xfrm>
        </p:spPr>
        <p:txBody>
          <a:bodyPr/>
          <a:lstStyle>
            <a:lvl1pPr marL="0" indent="0">
              <a:buNone/>
              <a:defRPr/>
            </a:lvl1pPr>
          </a:lstStyle>
          <a:p>
            <a:r>
              <a:rPr lang="en-US" dirty="0"/>
              <a:t>Insert org chart here</a:t>
            </a:r>
          </a:p>
        </p:txBody>
      </p:sp>
      <p:sp>
        <p:nvSpPr>
          <p:cNvPr id="26" name="Text Placeholder 38">
            <a:extLst>
              <a:ext uri="{FF2B5EF4-FFF2-40B4-BE49-F238E27FC236}">
                <a16:creationId xmlns:a16="http://schemas.microsoft.com/office/drawing/2014/main" id="{4322EA89-A357-4CF7-9012-2588332F5205}"/>
              </a:ext>
            </a:extLst>
          </p:cNvPr>
          <p:cNvSpPr>
            <a:spLocks noGrp="1"/>
          </p:cNvSpPr>
          <p:nvPr>
            <p:ph type="body" sz="quarter" idx="61" hasCustomPrompt="1"/>
          </p:nvPr>
        </p:nvSpPr>
        <p:spPr>
          <a:xfrm>
            <a:off x="274534" y="4107290"/>
            <a:ext cx="911795" cy="415498"/>
          </a:xfrm>
        </p:spPr>
        <p:txBody>
          <a:bodyPr/>
          <a:lstStyle>
            <a:lvl1pPr marL="0" indent="0">
              <a:buNone/>
              <a:defRPr/>
            </a:lvl1pPr>
          </a:lstStyle>
          <a:p>
            <a:pPr lvl="0"/>
            <a:r>
              <a:rPr lang="en-US" dirty="0"/>
              <a:t>Copy/paste your institution logo here</a:t>
            </a:r>
          </a:p>
        </p:txBody>
      </p:sp>
    </p:spTree>
    <p:custDataLst>
      <p:tags r:id="rId1"/>
    </p:custDataLst>
    <p:extLst>
      <p:ext uri="{BB962C8B-B14F-4D97-AF65-F5344CB8AC3E}">
        <p14:creationId xmlns:p14="http://schemas.microsoft.com/office/powerpoint/2010/main" val="1636285044"/>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Cabinet Member’s Title</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1" name="Rectangle 20">
            <a:extLst>
              <a:ext uri="{FF2B5EF4-FFF2-40B4-BE49-F238E27FC236}">
                <a16:creationId xmlns:a16="http://schemas.microsoft.com/office/drawing/2014/main" id="{50D7BFF9-4DF0-440A-BB8E-7AEDA5EE7062}"/>
              </a:ext>
            </a:extLst>
          </p:cNvPr>
          <p:cNvSpPr/>
          <p:nvPr userDrawn="1"/>
        </p:nvSpPr>
        <p:spPr bwMode="gray">
          <a:xfrm>
            <a:off x="3246173" y="2233877"/>
            <a:ext cx="2876815" cy="22906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3" name="Group 22">
            <a:extLst>
              <a:ext uri="{FF2B5EF4-FFF2-40B4-BE49-F238E27FC236}">
                <a16:creationId xmlns:a16="http://schemas.microsoft.com/office/drawing/2014/main" id="{0EB2D974-C5F5-4638-9E83-44A2582A813C}"/>
              </a:ext>
            </a:extLst>
          </p:cNvPr>
          <p:cNvGrpSpPr/>
          <p:nvPr userDrawn="1"/>
        </p:nvGrpSpPr>
        <p:grpSpPr>
          <a:xfrm>
            <a:off x="3246173" y="1038799"/>
            <a:ext cx="2844087" cy="1074636"/>
            <a:chOff x="3088520" y="914400"/>
            <a:chExt cx="2844087" cy="1074636"/>
          </a:xfrm>
        </p:grpSpPr>
        <p:sp>
          <p:nvSpPr>
            <p:cNvPr id="24" name="Rectangle 23">
              <a:extLst>
                <a:ext uri="{FF2B5EF4-FFF2-40B4-BE49-F238E27FC236}">
                  <a16:creationId xmlns:a16="http://schemas.microsoft.com/office/drawing/2014/main" id="{0EB49E14-F415-4E58-AA9E-6439F1F0AE8F}"/>
                </a:ext>
              </a:extLst>
            </p:cNvPr>
            <p:cNvSpPr/>
            <p:nvPr/>
          </p:nvSpPr>
          <p:spPr bwMode="gray">
            <a:xfrm>
              <a:off x="3088520" y="914400"/>
              <a:ext cx="1238004" cy="10494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a:extLst>
                <a:ext uri="{FF2B5EF4-FFF2-40B4-BE49-F238E27FC236}">
                  <a16:creationId xmlns:a16="http://schemas.microsoft.com/office/drawing/2014/main" id="{69EBE5A6-BB79-44FC-A234-AAEBCD863614}"/>
                </a:ext>
              </a:extLst>
            </p:cNvPr>
            <p:cNvSpPr txBox="1"/>
            <p:nvPr/>
          </p:nvSpPr>
          <p:spPr>
            <a:xfrm>
              <a:off x="4412441" y="914400"/>
              <a:ext cx="1484366" cy="123111"/>
            </a:xfrm>
            <a:prstGeom prst="rect">
              <a:avLst/>
            </a:prstGeom>
            <a:noFill/>
          </p:spPr>
          <p:txBody>
            <a:bodyPr wrap="square" lIns="0" tIns="0" rIns="0" bIns="0" rtlCol="0">
              <a:spAutoFit/>
            </a:bodyPr>
            <a:lstStyle/>
            <a:p>
              <a:pPr>
                <a:spcBef>
                  <a:spcPts val="500"/>
                </a:spcBef>
              </a:pPr>
              <a:r>
                <a:rPr lang="en-US" sz="800" b="1" dirty="0"/>
                <a:t>Name:</a:t>
              </a:r>
            </a:p>
          </p:txBody>
        </p:sp>
        <p:sp>
          <p:nvSpPr>
            <p:cNvPr id="26" name="TextBox 25">
              <a:extLst>
                <a:ext uri="{FF2B5EF4-FFF2-40B4-BE49-F238E27FC236}">
                  <a16:creationId xmlns:a16="http://schemas.microsoft.com/office/drawing/2014/main" id="{DFC8CBE2-EF77-4239-B75D-3AFFB015EF4C}"/>
                </a:ext>
              </a:extLst>
            </p:cNvPr>
            <p:cNvSpPr txBox="1"/>
            <p:nvPr/>
          </p:nvSpPr>
          <p:spPr>
            <a:xfrm>
              <a:off x="4412441" y="1231575"/>
              <a:ext cx="1484366" cy="123111"/>
            </a:xfrm>
            <a:prstGeom prst="rect">
              <a:avLst/>
            </a:prstGeom>
            <a:noFill/>
          </p:spPr>
          <p:txBody>
            <a:bodyPr wrap="square" lIns="0" tIns="0" rIns="0" bIns="0" rtlCol="0">
              <a:spAutoFit/>
            </a:bodyPr>
            <a:lstStyle/>
            <a:p>
              <a:pPr>
                <a:spcBef>
                  <a:spcPts val="500"/>
                </a:spcBef>
              </a:pPr>
              <a:r>
                <a:rPr lang="en-US" sz="800" b="1" dirty="0"/>
                <a:t>Time in Seat: </a:t>
              </a:r>
            </a:p>
          </p:txBody>
        </p:sp>
        <p:sp>
          <p:nvSpPr>
            <p:cNvPr id="27" name="TextBox 26">
              <a:extLst>
                <a:ext uri="{FF2B5EF4-FFF2-40B4-BE49-F238E27FC236}">
                  <a16:creationId xmlns:a16="http://schemas.microsoft.com/office/drawing/2014/main" id="{FA64750C-A1C7-4A64-9D17-82BEA87BC810}"/>
                </a:ext>
              </a:extLst>
            </p:cNvPr>
            <p:cNvSpPr txBox="1"/>
            <p:nvPr/>
          </p:nvSpPr>
          <p:spPr>
            <a:xfrm>
              <a:off x="4448241" y="1548750"/>
              <a:ext cx="1484366" cy="123111"/>
            </a:xfrm>
            <a:prstGeom prst="rect">
              <a:avLst/>
            </a:prstGeom>
            <a:noFill/>
          </p:spPr>
          <p:txBody>
            <a:bodyPr wrap="square" lIns="0" tIns="0" rIns="0" bIns="0" rtlCol="0">
              <a:spAutoFit/>
            </a:bodyPr>
            <a:lstStyle/>
            <a:p>
              <a:pPr>
                <a:spcBef>
                  <a:spcPts val="500"/>
                </a:spcBef>
              </a:pPr>
              <a:r>
                <a:rPr lang="en-US" sz="800" b="1" dirty="0"/>
                <a:t>E-mail:</a:t>
              </a:r>
            </a:p>
          </p:txBody>
        </p:sp>
        <p:sp>
          <p:nvSpPr>
            <p:cNvPr id="28" name="TextBox 27">
              <a:extLst>
                <a:ext uri="{FF2B5EF4-FFF2-40B4-BE49-F238E27FC236}">
                  <a16:creationId xmlns:a16="http://schemas.microsoft.com/office/drawing/2014/main" id="{64F92A3F-4BA8-4100-9BAF-F1F2FF464789}"/>
                </a:ext>
              </a:extLst>
            </p:cNvPr>
            <p:cNvSpPr txBox="1"/>
            <p:nvPr/>
          </p:nvSpPr>
          <p:spPr>
            <a:xfrm>
              <a:off x="4448241" y="1865925"/>
              <a:ext cx="1484366" cy="123111"/>
            </a:xfrm>
            <a:prstGeom prst="rect">
              <a:avLst/>
            </a:prstGeom>
            <a:noFill/>
          </p:spPr>
          <p:txBody>
            <a:bodyPr wrap="square" lIns="0" tIns="0" rIns="0" bIns="0" rtlCol="0">
              <a:spAutoFit/>
            </a:bodyPr>
            <a:lstStyle/>
            <a:p>
              <a:pPr>
                <a:spcBef>
                  <a:spcPts val="500"/>
                </a:spcBef>
              </a:pPr>
              <a:r>
                <a:rPr lang="en-US" sz="800" b="1" dirty="0"/>
                <a:t>Phone: </a:t>
              </a:r>
            </a:p>
          </p:txBody>
        </p:sp>
      </p:grpSp>
      <p:sp>
        <p:nvSpPr>
          <p:cNvPr id="29" name="Text Placeholder 3">
            <a:extLst>
              <a:ext uri="{FF2B5EF4-FFF2-40B4-BE49-F238E27FC236}">
                <a16:creationId xmlns:a16="http://schemas.microsoft.com/office/drawing/2014/main" id="{4F7035B0-F926-420D-B78A-4163D7B640A9}"/>
              </a:ext>
            </a:extLst>
          </p:cNvPr>
          <p:cNvSpPr txBox="1">
            <a:spLocks/>
          </p:cNvSpPr>
          <p:nvPr userDrawn="1"/>
        </p:nvSpPr>
        <p:spPr bwMode="gray">
          <a:xfrm>
            <a:off x="3246173" y="758280"/>
            <a:ext cx="2808287" cy="15388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b="1" dirty="0">
                <a:solidFill>
                  <a:schemeClr val="tx1"/>
                </a:solidFill>
              </a:rPr>
              <a:t>Cabinet Member</a:t>
            </a:r>
          </a:p>
        </p:txBody>
      </p:sp>
      <p:sp>
        <p:nvSpPr>
          <p:cNvPr id="30" name="Text Placeholder 3">
            <a:extLst>
              <a:ext uri="{FF2B5EF4-FFF2-40B4-BE49-F238E27FC236}">
                <a16:creationId xmlns:a16="http://schemas.microsoft.com/office/drawing/2014/main" id="{FAF9B04D-9A15-43E2-A9CD-81D02842D744}"/>
              </a:ext>
            </a:extLst>
          </p:cNvPr>
          <p:cNvSpPr txBox="1">
            <a:spLocks/>
          </p:cNvSpPr>
          <p:nvPr userDrawn="1"/>
        </p:nvSpPr>
        <p:spPr bwMode="gray">
          <a:xfrm>
            <a:off x="277813" y="1925242"/>
            <a:ext cx="2808287" cy="15388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b="1" dirty="0">
                <a:solidFill>
                  <a:schemeClr val="tx1"/>
                </a:solidFill>
              </a:rPr>
              <a:t>Role and Responsibilities</a:t>
            </a:r>
          </a:p>
        </p:txBody>
      </p:sp>
      <p:sp>
        <p:nvSpPr>
          <p:cNvPr id="31" name="Text Placeholder 3">
            <a:extLst>
              <a:ext uri="{FF2B5EF4-FFF2-40B4-BE49-F238E27FC236}">
                <a16:creationId xmlns:a16="http://schemas.microsoft.com/office/drawing/2014/main" id="{54947C51-6897-44AD-A817-5C64A6B543A1}"/>
              </a:ext>
            </a:extLst>
          </p:cNvPr>
          <p:cNvSpPr txBox="1">
            <a:spLocks/>
          </p:cNvSpPr>
          <p:nvPr userDrawn="1"/>
        </p:nvSpPr>
        <p:spPr bwMode="gray">
          <a:xfrm>
            <a:off x="277813" y="758280"/>
            <a:ext cx="2808287" cy="15388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b="1" dirty="0">
                <a:solidFill>
                  <a:schemeClr val="tx1"/>
                </a:solidFill>
              </a:rPr>
              <a:t>Unit Description</a:t>
            </a:r>
          </a:p>
        </p:txBody>
      </p:sp>
      <p:sp>
        <p:nvSpPr>
          <p:cNvPr id="32" name="Text Placeholder 3">
            <a:extLst>
              <a:ext uri="{FF2B5EF4-FFF2-40B4-BE49-F238E27FC236}">
                <a16:creationId xmlns:a16="http://schemas.microsoft.com/office/drawing/2014/main" id="{4B7DB2B6-7DAD-449C-AE26-41DB3172252D}"/>
              </a:ext>
            </a:extLst>
          </p:cNvPr>
          <p:cNvSpPr txBox="1">
            <a:spLocks/>
          </p:cNvSpPr>
          <p:nvPr userDrawn="1"/>
        </p:nvSpPr>
        <p:spPr bwMode="gray">
          <a:xfrm>
            <a:off x="277813" y="3092204"/>
            <a:ext cx="2808287" cy="15388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b="1" dirty="0">
                <a:solidFill>
                  <a:schemeClr val="tx1"/>
                </a:solidFill>
              </a:rPr>
              <a:t>Recent Accomplishments</a:t>
            </a:r>
          </a:p>
        </p:txBody>
      </p:sp>
      <p:sp>
        <p:nvSpPr>
          <p:cNvPr id="6" name="Text Placeholder 5">
            <a:extLst>
              <a:ext uri="{FF2B5EF4-FFF2-40B4-BE49-F238E27FC236}">
                <a16:creationId xmlns:a16="http://schemas.microsoft.com/office/drawing/2014/main" id="{7C9F2047-20BC-489F-8DAE-3B9BE8297DE6}"/>
              </a:ext>
            </a:extLst>
          </p:cNvPr>
          <p:cNvSpPr>
            <a:spLocks noGrp="1"/>
          </p:cNvSpPr>
          <p:nvPr>
            <p:ph type="body" sz="quarter" idx="20" hasCustomPrompt="1"/>
          </p:nvPr>
        </p:nvSpPr>
        <p:spPr>
          <a:xfrm>
            <a:off x="277813" y="942975"/>
            <a:ext cx="2382837" cy="276999"/>
          </a:xfrm>
        </p:spPr>
        <p:txBody>
          <a:bodyPr/>
          <a:lstStyle>
            <a:lvl1pPr>
              <a:defRPr/>
            </a:lvl1pPr>
          </a:lstStyle>
          <a:p>
            <a:pPr lvl="0"/>
            <a:r>
              <a:rPr lang="en-US" dirty="0"/>
              <a:t>Provide a brief summary of the unit(s) which the cabinet member oversees</a:t>
            </a:r>
          </a:p>
        </p:txBody>
      </p:sp>
      <p:sp>
        <p:nvSpPr>
          <p:cNvPr id="33" name="Text Placeholder 5">
            <a:extLst>
              <a:ext uri="{FF2B5EF4-FFF2-40B4-BE49-F238E27FC236}">
                <a16:creationId xmlns:a16="http://schemas.microsoft.com/office/drawing/2014/main" id="{D1E99FD1-3AF2-4AD8-A639-156ED95D3246}"/>
              </a:ext>
            </a:extLst>
          </p:cNvPr>
          <p:cNvSpPr>
            <a:spLocks noGrp="1"/>
          </p:cNvSpPr>
          <p:nvPr>
            <p:ph type="body" sz="quarter" idx="21" hasCustomPrompt="1"/>
          </p:nvPr>
        </p:nvSpPr>
        <p:spPr>
          <a:xfrm>
            <a:off x="277813" y="2100708"/>
            <a:ext cx="2382837" cy="415498"/>
          </a:xfrm>
        </p:spPr>
        <p:txBody>
          <a:bodyPr/>
          <a:lstStyle>
            <a:lvl1pPr>
              <a:defRPr/>
            </a:lvl1pPr>
          </a:lstStyle>
          <a:p>
            <a:pPr lvl="0"/>
            <a:r>
              <a:rPr lang="en-US" dirty="0"/>
              <a:t>Elaborate on the cabinet member’s day-to-day and long-term responsibilities</a:t>
            </a:r>
          </a:p>
        </p:txBody>
      </p:sp>
      <p:sp>
        <p:nvSpPr>
          <p:cNvPr id="34" name="Text Placeholder 5">
            <a:extLst>
              <a:ext uri="{FF2B5EF4-FFF2-40B4-BE49-F238E27FC236}">
                <a16:creationId xmlns:a16="http://schemas.microsoft.com/office/drawing/2014/main" id="{6C99B55B-0317-4669-B406-CBCC2710D26B}"/>
              </a:ext>
            </a:extLst>
          </p:cNvPr>
          <p:cNvSpPr>
            <a:spLocks noGrp="1"/>
          </p:cNvSpPr>
          <p:nvPr>
            <p:ph type="body" sz="quarter" idx="22" hasCustomPrompt="1"/>
          </p:nvPr>
        </p:nvSpPr>
        <p:spPr>
          <a:xfrm>
            <a:off x="277813" y="3272083"/>
            <a:ext cx="2382837" cy="276999"/>
          </a:xfrm>
        </p:spPr>
        <p:txBody>
          <a:bodyPr/>
          <a:lstStyle>
            <a:lvl1pPr>
              <a:defRPr/>
            </a:lvl1pPr>
          </a:lstStyle>
          <a:p>
            <a:pPr lvl="0"/>
            <a:r>
              <a:rPr lang="en-US" dirty="0"/>
              <a:t>Call out recent success and ongoing initiatives</a:t>
            </a:r>
          </a:p>
        </p:txBody>
      </p:sp>
      <p:sp>
        <p:nvSpPr>
          <p:cNvPr id="35" name="Picture Placeholder 33">
            <a:extLst>
              <a:ext uri="{FF2B5EF4-FFF2-40B4-BE49-F238E27FC236}">
                <a16:creationId xmlns:a16="http://schemas.microsoft.com/office/drawing/2014/main" id="{8F7C208D-7C2D-40D9-B109-218787E7AD3B}"/>
              </a:ext>
            </a:extLst>
          </p:cNvPr>
          <p:cNvSpPr>
            <a:spLocks noGrp="1"/>
          </p:cNvSpPr>
          <p:nvPr>
            <p:ph type="pic" sz="quarter" idx="23" hasCustomPrompt="1"/>
          </p:nvPr>
        </p:nvSpPr>
        <p:spPr>
          <a:xfrm>
            <a:off x="277813" y="4043861"/>
            <a:ext cx="1043781" cy="553998"/>
          </a:xfrm>
        </p:spPr>
        <p:txBody>
          <a:bodyPr/>
          <a:lstStyle>
            <a:lvl1pPr>
              <a:defRPr/>
            </a:lvl1pPr>
          </a:lstStyle>
          <a:p>
            <a:r>
              <a:rPr lang="en-US" dirty="0"/>
              <a:t>Copy/paste your institution logo here</a:t>
            </a:r>
          </a:p>
        </p:txBody>
      </p:sp>
      <p:sp>
        <p:nvSpPr>
          <p:cNvPr id="36" name="Picture Placeholder 34">
            <a:extLst>
              <a:ext uri="{FF2B5EF4-FFF2-40B4-BE49-F238E27FC236}">
                <a16:creationId xmlns:a16="http://schemas.microsoft.com/office/drawing/2014/main" id="{79EEB178-8FB3-4BDE-840A-9F9049AAD359}"/>
              </a:ext>
            </a:extLst>
          </p:cNvPr>
          <p:cNvSpPr>
            <a:spLocks noGrp="1"/>
          </p:cNvSpPr>
          <p:nvPr>
            <p:ph type="pic" sz="quarter" idx="24" hasCustomPrompt="1"/>
          </p:nvPr>
        </p:nvSpPr>
        <p:spPr>
          <a:xfrm>
            <a:off x="3302383" y="1089483"/>
            <a:ext cx="1041017" cy="969496"/>
          </a:xfrm>
        </p:spPr>
        <p:txBody>
          <a:bodyPr/>
          <a:lstStyle>
            <a:lvl1pPr marL="0" indent="0">
              <a:buNone/>
              <a:defRPr/>
            </a:lvl1pPr>
          </a:lstStyle>
          <a:p>
            <a:r>
              <a:rPr lang="en-US" dirty="0"/>
              <a:t>Insert the person’s photo. Use the crop function (Format&gt;Crop) to ensure the photo fits in the box.</a:t>
            </a:r>
          </a:p>
        </p:txBody>
      </p:sp>
      <p:sp>
        <p:nvSpPr>
          <p:cNvPr id="37" name="Text Placeholder 38">
            <a:extLst>
              <a:ext uri="{FF2B5EF4-FFF2-40B4-BE49-F238E27FC236}">
                <a16:creationId xmlns:a16="http://schemas.microsoft.com/office/drawing/2014/main" id="{A279EC47-8143-455E-9CE1-F0600CA7DEC9}"/>
              </a:ext>
            </a:extLst>
          </p:cNvPr>
          <p:cNvSpPr>
            <a:spLocks noGrp="1"/>
          </p:cNvSpPr>
          <p:nvPr>
            <p:ph type="body" sz="quarter" idx="26" hasCustomPrompt="1"/>
          </p:nvPr>
        </p:nvSpPr>
        <p:spPr>
          <a:xfrm>
            <a:off x="3302000" y="2295743"/>
            <a:ext cx="2752460" cy="138499"/>
          </a:xfrm>
        </p:spPr>
        <p:txBody>
          <a:bodyPr/>
          <a:lstStyle>
            <a:lvl1pPr marL="0" indent="0">
              <a:buNone/>
              <a:defRPr/>
            </a:lvl1pPr>
          </a:lstStyle>
          <a:p>
            <a:r>
              <a:rPr lang="en-US" dirty="0"/>
              <a:t>Insert cabinet member’s bio here</a:t>
            </a:r>
          </a:p>
        </p:txBody>
      </p:sp>
      <p:grpSp>
        <p:nvGrpSpPr>
          <p:cNvPr id="38" name="Group 37">
            <a:extLst>
              <a:ext uri="{FF2B5EF4-FFF2-40B4-BE49-F238E27FC236}">
                <a16:creationId xmlns:a16="http://schemas.microsoft.com/office/drawing/2014/main" id="{F7742815-5DC4-4AAA-B688-CEBDFDADEE1D}"/>
              </a:ext>
            </a:extLst>
          </p:cNvPr>
          <p:cNvGrpSpPr/>
          <p:nvPr userDrawn="1"/>
        </p:nvGrpSpPr>
        <p:grpSpPr>
          <a:xfrm>
            <a:off x="6518914" y="-3"/>
            <a:ext cx="1723566" cy="1355978"/>
            <a:chOff x="6518914" y="-3"/>
            <a:chExt cx="1723566" cy="4181856"/>
          </a:xfrm>
        </p:grpSpPr>
        <p:sp>
          <p:nvSpPr>
            <p:cNvPr id="39" name="Rectangle 38">
              <a:extLst>
                <a:ext uri="{FF2B5EF4-FFF2-40B4-BE49-F238E27FC236}">
                  <a16:creationId xmlns:a16="http://schemas.microsoft.com/office/drawing/2014/main" id="{4D23ED83-8A4B-490C-8233-C9CE91E973D8}"/>
                </a:ext>
              </a:extLst>
            </p:cNvPr>
            <p:cNvSpPr/>
            <p:nvPr/>
          </p:nvSpPr>
          <p:spPr bwMode="gray">
            <a:xfrm>
              <a:off x="6518914" y="-3"/>
              <a:ext cx="1723566" cy="4181856"/>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TextBox 39">
              <a:extLst>
                <a:ext uri="{FF2B5EF4-FFF2-40B4-BE49-F238E27FC236}">
                  <a16:creationId xmlns:a16="http://schemas.microsoft.com/office/drawing/2014/main" id="{D43E7F8F-A7BB-4DC5-99A8-BB220144C6F5}"/>
                </a:ext>
              </a:extLst>
            </p:cNvPr>
            <p:cNvSpPr txBox="1"/>
            <p:nvPr/>
          </p:nvSpPr>
          <p:spPr>
            <a:xfrm>
              <a:off x="6562995" y="72740"/>
              <a:ext cx="1661161" cy="3844208"/>
            </a:xfrm>
            <a:prstGeom prst="rect">
              <a:avLst/>
            </a:prstGeom>
            <a:noFill/>
          </p:spPr>
          <p:txBody>
            <a:bodyPr wrap="square" lIns="0" tIns="0" rIns="0" bIns="0" rtlCol="0">
              <a:spAutoFit/>
            </a:bodyPr>
            <a:lstStyle/>
            <a:p>
              <a:r>
                <a:rPr lang="en-US" sz="900" dirty="0">
                  <a:solidFill>
                    <a:schemeClr val="bg1"/>
                  </a:solidFill>
                </a:rPr>
                <a:t>Use this slide as a template to discuss each of the cabinet members and the unit(s) that they manage. </a:t>
              </a:r>
            </a:p>
            <a:p>
              <a:endParaRPr lang="en-US" sz="900" dirty="0">
                <a:solidFill>
                  <a:schemeClr val="bg1"/>
                </a:solidFill>
              </a:endParaRPr>
            </a:p>
            <a:p>
              <a:r>
                <a:rPr lang="en-US" sz="900" dirty="0">
                  <a:solidFill>
                    <a:schemeClr val="bg1"/>
                  </a:solidFill>
                </a:rPr>
                <a:t>Duplicate this slide as many times as necessary to account for all cabinet members. </a:t>
              </a:r>
            </a:p>
          </p:txBody>
        </p:sp>
      </p:grpSp>
    </p:spTree>
    <p:custDataLst>
      <p:tags r:id="rId1"/>
    </p:custDataLst>
    <p:extLst>
      <p:ext uri="{BB962C8B-B14F-4D97-AF65-F5344CB8AC3E}">
        <p14:creationId xmlns:p14="http://schemas.microsoft.com/office/powerpoint/2010/main" val="2881485428"/>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Our Institution’s Greatest Strengths</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Fill in a sub-title, if relevant</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grpSp>
        <p:nvGrpSpPr>
          <p:cNvPr id="21" name="Group 20">
            <a:extLst>
              <a:ext uri="{FF2B5EF4-FFF2-40B4-BE49-F238E27FC236}">
                <a16:creationId xmlns:a16="http://schemas.microsoft.com/office/drawing/2014/main" id="{18565BC3-B777-4524-ADE0-B9E87AA89924}"/>
              </a:ext>
            </a:extLst>
          </p:cNvPr>
          <p:cNvGrpSpPr/>
          <p:nvPr userDrawn="1"/>
        </p:nvGrpSpPr>
        <p:grpSpPr>
          <a:xfrm>
            <a:off x="2494105" y="899577"/>
            <a:ext cx="1412590" cy="1966908"/>
            <a:chOff x="2494105" y="1214885"/>
            <a:chExt cx="1412590" cy="1966908"/>
          </a:xfrm>
        </p:grpSpPr>
        <p:grpSp>
          <p:nvGrpSpPr>
            <p:cNvPr id="23" name="Group 22">
              <a:extLst>
                <a:ext uri="{FF2B5EF4-FFF2-40B4-BE49-F238E27FC236}">
                  <a16:creationId xmlns:a16="http://schemas.microsoft.com/office/drawing/2014/main" id="{82A7DDA6-DA6E-4AE2-9419-69AB1391B617}"/>
                </a:ext>
              </a:extLst>
            </p:cNvPr>
            <p:cNvGrpSpPr/>
            <p:nvPr/>
          </p:nvGrpSpPr>
          <p:grpSpPr bwMode="gray">
            <a:xfrm>
              <a:off x="2494105" y="1581593"/>
              <a:ext cx="1412590" cy="1600200"/>
              <a:chOff x="554002" y="1536246"/>
              <a:chExt cx="1412590" cy="1600200"/>
            </a:xfrm>
          </p:grpSpPr>
          <p:sp>
            <p:nvSpPr>
              <p:cNvPr id="27" name="Right Bracket 26">
                <a:extLst>
                  <a:ext uri="{FF2B5EF4-FFF2-40B4-BE49-F238E27FC236}">
                    <a16:creationId xmlns:a16="http://schemas.microsoft.com/office/drawing/2014/main" id="{F59A3139-51E7-4BB9-8451-CB5CDAAC1016}"/>
                  </a:ext>
                </a:extLst>
              </p:cNvPr>
              <p:cNvSpPr/>
              <p:nvPr/>
            </p:nvSpPr>
            <p:spPr bwMode="gray">
              <a:xfrm>
                <a:off x="1837243"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28" name="Right Bracket 27">
                <a:extLst>
                  <a:ext uri="{FF2B5EF4-FFF2-40B4-BE49-F238E27FC236}">
                    <a16:creationId xmlns:a16="http://schemas.microsoft.com/office/drawing/2014/main" id="{01A91670-9213-49AF-A04F-D20B11660DCA}"/>
                  </a:ext>
                </a:extLst>
              </p:cNvPr>
              <p:cNvSpPr/>
              <p:nvPr/>
            </p:nvSpPr>
            <p:spPr bwMode="gray">
              <a:xfrm flipH="1">
                <a:off x="554002"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grpSp>
          <p:nvGrpSpPr>
            <p:cNvPr id="24" name="Group 23">
              <a:extLst>
                <a:ext uri="{FF2B5EF4-FFF2-40B4-BE49-F238E27FC236}">
                  <a16:creationId xmlns:a16="http://schemas.microsoft.com/office/drawing/2014/main" id="{93908D31-DD23-47D2-8538-49A4CA1551F9}"/>
                </a:ext>
              </a:extLst>
            </p:cNvPr>
            <p:cNvGrpSpPr/>
            <p:nvPr/>
          </p:nvGrpSpPr>
          <p:grpSpPr>
            <a:xfrm>
              <a:off x="2863576" y="1214885"/>
              <a:ext cx="673647" cy="673647"/>
              <a:chOff x="2815093" y="1214885"/>
              <a:chExt cx="673647" cy="673647"/>
            </a:xfrm>
          </p:grpSpPr>
          <p:sp>
            <p:nvSpPr>
              <p:cNvPr id="25" name="Oval 24">
                <a:extLst>
                  <a:ext uri="{FF2B5EF4-FFF2-40B4-BE49-F238E27FC236}">
                    <a16:creationId xmlns:a16="http://schemas.microsoft.com/office/drawing/2014/main" id="{BC05A064-CBDD-4B55-87E6-D0AA7580CF72}"/>
                  </a:ext>
                </a:extLst>
              </p:cNvPr>
              <p:cNvSpPr/>
              <p:nvPr/>
            </p:nvSpPr>
            <p:spPr bwMode="gray">
              <a:xfrm>
                <a:off x="2815093" y="1214885"/>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pic>
            <p:nvPicPr>
              <p:cNvPr id="26" name="Picture 25">
                <a:extLst>
                  <a:ext uri="{FF2B5EF4-FFF2-40B4-BE49-F238E27FC236}">
                    <a16:creationId xmlns:a16="http://schemas.microsoft.com/office/drawing/2014/main" id="{ECED86F2-E5C9-454F-A899-9AC220ACF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955036" y="1414548"/>
                <a:ext cx="393761" cy="274320"/>
              </a:xfrm>
              <a:prstGeom prst="rect">
                <a:avLst/>
              </a:prstGeom>
            </p:spPr>
          </p:pic>
        </p:grpSp>
      </p:grpSp>
      <p:grpSp>
        <p:nvGrpSpPr>
          <p:cNvPr id="29" name="Group 28">
            <a:extLst>
              <a:ext uri="{FF2B5EF4-FFF2-40B4-BE49-F238E27FC236}">
                <a16:creationId xmlns:a16="http://schemas.microsoft.com/office/drawing/2014/main" id="{BCD12AAD-B0D2-41E7-A1AF-A2074CF81147}"/>
              </a:ext>
            </a:extLst>
          </p:cNvPr>
          <p:cNvGrpSpPr/>
          <p:nvPr userDrawn="1"/>
        </p:nvGrpSpPr>
        <p:grpSpPr>
          <a:xfrm>
            <a:off x="635131" y="899577"/>
            <a:ext cx="1412590" cy="1966908"/>
            <a:chOff x="635131" y="1214885"/>
            <a:chExt cx="1412590" cy="1966908"/>
          </a:xfrm>
        </p:grpSpPr>
        <p:grpSp>
          <p:nvGrpSpPr>
            <p:cNvPr id="30" name="Group 29">
              <a:extLst>
                <a:ext uri="{FF2B5EF4-FFF2-40B4-BE49-F238E27FC236}">
                  <a16:creationId xmlns:a16="http://schemas.microsoft.com/office/drawing/2014/main" id="{94F4A145-C58A-4141-B513-3C9AC4BAA5DB}"/>
                </a:ext>
              </a:extLst>
            </p:cNvPr>
            <p:cNvGrpSpPr/>
            <p:nvPr/>
          </p:nvGrpSpPr>
          <p:grpSpPr bwMode="gray">
            <a:xfrm>
              <a:off x="635131" y="1581593"/>
              <a:ext cx="1412590" cy="1600200"/>
              <a:chOff x="554002" y="1536246"/>
              <a:chExt cx="1412590" cy="1600200"/>
            </a:xfrm>
          </p:grpSpPr>
          <p:sp>
            <p:nvSpPr>
              <p:cNvPr id="34" name="Right Bracket 33">
                <a:extLst>
                  <a:ext uri="{FF2B5EF4-FFF2-40B4-BE49-F238E27FC236}">
                    <a16:creationId xmlns:a16="http://schemas.microsoft.com/office/drawing/2014/main" id="{87F6BC40-6E25-4D41-8319-8CB58A8916FE}"/>
                  </a:ext>
                </a:extLst>
              </p:cNvPr>
              <p:cNvSpPr/>
              <p:nvPr/>
            </p:nvSpPr>
            <p:spPr bwMode="gray">
              <a:xfrm>
                <a:off x="1837243"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35" name="Right Bracket 34">
                <a:extLst>
                  <a:ext uri="{FF2B5EF4-FFF2-40B4-BE49-F238E27FC236}">
                    <a16:creationId xmlns:a16="http://schemas.microsoft.com/office/drawing/2014/main" id="{4EF08FB8-9BF4-424B-A6E4-7D68D6C593CB}"/>
                  </a:ext>
                </a:extLst>
              </p:cNvPr>
              <p:cNvSpPr/>
              <p:nvPr/>
            </p:nvSpPr>
            <p:spPr bwMode="gray">
              <a:xfrm flipH="1">
                <a:off x="554002"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grpSp>
          <p:nvGrpSpPr>
            <p:cNvPr id="31" name="Group 30">
              <a:extLst>
                <a:ext uri="{FF2B5EF4-FFF2-40B4-BE49-F238E27FC236}">
                  <a16:creationId xmlns:a16="http://schemas.microsoft.com/office/drawing/2014/main" id="{40451488-FC97-4CDD-BDC9-5601755FC4D7}"/>
                </a:ext>
              </a:extLst>
            </p:cNvPr>
            <p:cNvGrpSpPr/>
            <p:nvPr/>
          </p:nvGrpSpPr>
          <p:grpSpPr>
            <a:xfrm>
              <a:off x="1004602" y="1214885"/>
              <a:ext cx="673647" cy="673647"/>
              <a:chOff x="956119" y="1214885"/>
              <a:chExt cx="673647" cy="673647"/>
            </a:xfrm>
          </p:grpSpPr>
          <p:sp>
            <p:nvSpPr>
              <p:cNvPr id="32" name="Oval 31">
                <a:extLst>
                  <a:ext uri="{FF2B5EF4-FFF2-40B4-BE49-F238E27FC236}">
                    <a16:creationId xmlns:a16="http://schemas.microsoft.com/office/drawing/2014/main" id="{FAE996DC-27AA-444F-86AF-69703B8BE2F7}"/>
                  </a:ext>
                </a:extLst>
              </p:cNvPr>
              <p:cNvSpPr/>
              <p:nvPr/>
            </p:nvSpPr>
            <p:spPr bwMode="gray">
              <a:xfrm>
                <a:off x="956119" y="1214885"/>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pic>
            <p:nvPicPr>
              <p:cNvPr id="33" name="Picture 32">
                <a:extLst>
                  <a:ext uri="{FF2B5EF4-FFF2-40B4-BE49-F238E27FC236}">
                    <a16:creationId xmlns:a16="http://schemas.microsoft.com/office/drawing/2014/main" id="{E8D04908-EC97-40D1-8BB2-B28EE34BC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096062" y="1414548"/>
                <a:ext cx="393761" cy="274320"/>
              </a:xfrm>
              <a:prstGeom prst="rect">
                <a:avLst/>
              </a:prstGeom>
            </p:spPr>
          </p:pic>
        </p:grpSp>
      </p:grpSp>
      <p:grpSp>
        <p:nvGrpSpPr>
          <p:cNvPr id="36" name="Group 35">
            <a:extLst>
              <a:ext uri="{FF2B5EF4-FFF2-40B4-BE49-F238E27FC236}">
                <a16:creationId xmlns:a16="http://schemas.microsoft.com/office/drawing/2014/main" id="{4D2AF169-FBAF-42FD-81BF-DEC3FDD69079}"/>
              </a:ext>
            </a:extLst>
          </p:cNvPr>
          <p:cNvGrpSpPr/>
          <p:nvPr userDrawn="1"/>
        </p:nvGrpSpPr>
        <p:grpSpPr>
          <a:xfrm>
            <a:off x="4353080" y="899577"/>
            <a:ext cx="1412590" cy="1966908"/>
            <a:chOff x="4353080" y="1214885"/>
            <a:chExt cx="1412590" cy="1966908"/>
          </a:xfrm>
        </p:grpSpPr>
        <p:grpSp>
          <p:nvGrpSpPr>
            <p:cNvPr id="37" name="Group 36">
              <a:extLst>
                <a:ext uri="{FF2B5EF4-FFF2-40B4-BE49-F238E27FC236}">
                  <a16:creationId xmlns:a16="http://schemas.microsoft.com/office/drawing/2014/main" id="{AC7D06C0-D182-478F-80DA-9DF6D63F7548}"/>
                </a:ext>
              </a:extLst>
            </p:cNvPr>
            <p:cNvGrpSpPr/>
            <p:nvPr/>
          </p:nvGrpSpPr>
          <p:grpSpPr bwMode="gray">
            <a:xfrm>
              <a:off x="4353080" y="1581593"/>
              <a:ext cx="1412590" cy="1600200"/>
              <a:chOff x="554002" y="1536246"/>
              <a:chExt cx="1412590" cy="1600200"/>
            </a:xfrm>
          </p:grpSpPr>
          <p:sp>
            <p:nvSpPr>
              <p:cNvPr id="41" name="Right Bracket 40">
                <a:extLst>
                  <a:ext uri="{FF2B5EF4-FFF2-40B4-BE49-F238E27FC236}">
                    <a16:creationId xmlns:a16="http://schemas.microsoft.com/office/drawing/2014/main" id="{9191AA35-8706-4C85-A94D-C6C484798622}"/>
                  </a:ext>
                </a:extLst>
              </p:cNvPr>
              <p:cNvSpPr/>
              <p:nvPr/>
            </p:nvSpPr>
            <p:spPr bwMode="gray">
              <a:xfrm>
                <a:off x="1837243"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42" name="Right Bracket 41">
                <a:extLst>
                  <a:ext uri="{FF2B5EF4-FFF2-40B4-BE49-F238E27FC236}">
                    <a16:creationId xmlns:a16="http://schemas.microsoft.com/office/drawing/2014/main" id="{00490266-36A1-48E4-9652-4923698FBC28}"/>
                  </a:ext>
                </a:extLst>
              </p:cNvPr>
              <p:cNvSpPr/>
              <p:nvPr/>
            </p:nvSpPr>
            <p:spPr bwMode="gray">
              <a:xfrm flipH="1">
                <a:off x="554002"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grpSp>
          <p:nvGrpSpPr>
            <p:cNvPr id="38" name="Group 37">
              <a:extLst>
                <a:ext uri="{FF2B5EF4-FFF2-40B4-BE49-F238E27FC236}">
                  <a16:creationId xmlns:a16="http://schemas.microsoft.com/office/drawing/2014/main" id="{1380DDE3-2202-4314-86AC-6B45DF1477D3}"/>
                </a:ext>
              </a:extLst>
            </p:cNvPr>
            <p:cNvGrpSpPr/>
            <p:nvPr/>
          </p:nvGrpSpPr>
          <p:grpSpPr>
            <a:xfrm>
              <a:off x="4722551" y="1214885"/>
              <a:ext cx="673647" cy="673647"/>
              <a:chOff x="4674068" y="1214885"/>
              <a:chExt cx="673647" cy="673647"/>
            </a:xfrm>
          </p:grpSpPr>
          <p:sp>
            <p:nvSpPr>
              <p:cNvPr id="39" name="Oval 38">
                <a:extLst>
                  <a:ext uri="{FF2B5EF4-FFF2-40B4-BE49-F238E27FC236}">
                    <a16:creationId xmlns:a16="http://schemas.microsoft.com/office/drawing/2014/main" id="{A45A0B5C-2CCF-4D62-8D8A-0B92F5027EF4}"/>
                  </a:ext>
                </a:extLst>
              </p:cNvPr>
              <p:cNvSpPr/>
              <p:nvPr/>
            </p:nvSpPr>
            <p:spPr bwMode="gray">
              <a:xfrm>
                <a:off x="4674068" y="1214885"/>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pic>
            <p:nvPicPr>
              <p:cNvPr id="40" name="Picture 39">
                <a:extLst>
                  <a:ext uri="{FF2B5EF4-FFF2-40B4-BE49-F238E27FC236}">
                    <a16:creationId xmlns:a16="http://schemas.microsoft.com/office/drawing/2014/main" id="{2740BEA0-1A6A-4EA5-93DC-738C0EDE8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814011" y="1414548"/>
                <a:ext cx="393761" cy="274320"/>
              </a:xfrm>
              <a:prstGeom prst="rect">
                <a:avLst/>
              </a:prstGeom>
            </p:spPr>
          </p:pic>
        </p:grpSp>
      </p:grpSp>
      <p:sp>
        <p:nvSpPr>
          <p:cNvPr id="43" name="TextBox 42">
            <a:extLst>
              <a:ext uri="{FF2B5EF4-FFF2-40B4-BE49-F238E27FC236}">
                <a16:creationId xmlns:a16="http://schemas.microsoft.com/office/drawing/2014/main" id="{8FCBE8D0-6F04-48CC-80F2-EE0999247C85}"/>
              </a:ext>
            </a:extLst>
          </p:cNvPr>
          <p:cNvSpPr txBox="1"/>
          <p:nvPr userDrawn="1"/>
        </p:nvSpPr>
        <p:spPr bwMode="gray">
          <a:xfrm>
            <a:off x="277813" y="2883967"/>
            <a:ext cx="1399160" cy="246221"/>
          </a:xfrm>
          <a:prstGeom prst="rect">
            <a:avLst/>
          </a:prstGeom>
          <a:noFill/>
        </p:spPr>
        <p:txBody>
          <a:bodyPr wrap="square" lIns="0" tIns="45720" rIns="0" bIns="45720" rtlCol="0">
            <a:spAutoFit/>
          </a:bodyPr>
          <a:lstStyle/>
          <a:p>
            <a:r>
              <a:rPr lang="en-US" sz="1000" b="1" dirty="0"/>
              <a:t>Peer Institutions</a:t>
            </a:r>
          </a:p>
        </p:txBody>
      </p:sp>
      <p:grpSp>
        <p:nvGrpSpPr>
          <p:cNvPr id="44" name="Group 43">
            <a:extLst>
              <a:ext uri="{FF2B5EF4-FFF2-40B4-BE49-F238E27FC236}">
                <a16:creationId xmlns:a16="http://schemas.microsoft.com/office/drawing/2014/main" id="{A31DF356-02E5-4143-A550-FC44CDA0DE86}"/>
              </a:ext>
            </a:extLst>
          </p:cNvPr>
          <p:cNvGrpSpPr/>
          <p:nvPr userDrawn="1"/>
        </p:nvGrpSpPr>
        <p:grpSpPr>
          <a:xfrm>
            <a:off x="277813" y="3157264"/>
            <a:ext cx="384679" cy="384679"/>
            <a:chOff x="277813" y="3661766"/>
            <a:chExt cx="384679" cy="384679"/>
          </a:xfrm>
        </p:grpSpPr>
        <p:sp>
          <p:nvSpPr>
            <p:cNvPr id="45" name="Oval 44">
              <a:extLst>
                <a:ext uri="{FF2B5EF4-FFF2-40B4-BE49-F238E27FC236}">
                  <a16:creationId xmlns:a16="http://schemas.microsoft.com/office/drawing/2014/main" id="{7C689375-39FD-47BD-890A-7B9090AA3C0A}"/>
                </a:ext>
              </a:extLst>
            </p:cNvPr>
            <p:cNvSpPr/>
            <p:nvPr/>
          </p:nvSpPr>
          <p:spPr bwMode="gray">
            <a:xfrm>
              <a:off x="277813" y="3661766"/>
              <a:ext cx="384679" cy="38467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600" dirty="0"/>
            </a:p>
          </p:txBody>
        </p:sp>
        <p:pic>
          <p:nvPicPr>
            <p:cNvPr id="46" name="Picture 45">
              <a:extLst>
                <a:ext uri="{FF2B5EF4-FFF2-40B4-BE49-F238E27FC236}">
                  <a16:creationId xmlns:a16="http://schemas.microsoft.com/office/drawing/2014/main" id="{3E7FE4BA-DCC1-4B3C-832C-48761A680BA0}"/>
                </a:ext>
              </a:extLst>
            </p:cNvPr>
            <p:cNvPicPr>
              <a:picLocks noChangeAspect="1"/>
            </p:cNvPicPr>
            <p:nvPr/>
          </p:nvPicPr>
          <p:blipFill>
            <a:blip r:embed="rId4">
              <a:lum bright="70000" contrast="-70000"/>
            </a:blip>
            <a:stretch>
              <a:fillRect/>
            </a:stretch>
          </p:blipFill>
          <p:spPr>
            <a:xfrm>
              <a:off x="325662" y="3693057"/>
              <a:ext cx="288980" cy="283996"/>
            </a:xfrm>
            <a:prstGeom prst="rect">
              <a:avLst/>
            </a:prstGeom>
          </p:spPr>
        </p:pic>
      </p:grpSp>
      <p:grpSp>
        <p:nvGrpSpPr>
          <p:cNvPr id="47" name="Group 46">
            <a:extLst>
              <a:ext uri="{FF2B5EF4-FFF2-40B4-BE49-F238E27FC236}">
                <a16:creationId xmlns:a16="http://schemas.microsoft.com/office/drawing/2014/main" id="{26C4A701-7E51-4C79-A781-BC41302859B3}"/>
              </a:ext>
            </a:extLst>
          </p:cNvPr>
          <p:cNvGrpSpPr/>
          <p:nvPr userDrawn="1"/>
        </p:nvGrpSpPr>
        <p:grpSpPr>
          <a:xfrm>
            <a:off x="2263776" y="3157264"/>
            <a:ext cx="384679" cy="384679"/>
            <a:chOff x="277813" y="3661766"/>
            <a:chExt cx="384679" cy="384679"/>
          </a:xfrm>
        </p:grpSpPr>
        <p:sp>
          <p:nvSpPr>
            <p:cNvPr id="48" name="Oval 47">
              <a:extLst>
                <a:ext uri="{FF2B5EF4-FFF2-40B4-BE49-F238E27FC236}">
                  <a16:creationId xmlns:a16="http://schemas.microsoft.com/office/drawing/2014/main" id="{F0FF97E4-2DC3-4407-89C2-F7B034B121DA}"/>
                </a:ext>
              </a:extLst>
            </p:cNvPr>
            <p:cNvSpPr/>
            <p:nvPr/>
          </p:nvSpPr>
          <p:spPr bwMode="gray">
            <a:xfrm>
              <a:off x="277813" y="3661766"/>
              <a:ext cx="384679" cy="38467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600" dirty="0"/>
            </a:p>
          </p:txBody>
        </p:sp>
        <p:pic>
          <p:nvPicPr>
            <p:cNvPr id="49" name="Picture 48">
              <a:extLst>
                <a:ext uri="{FF2B5EF4-FFF2-40B4-BE49-F238E27FC236}">
                  <a16:creationId xmlns:a16="http://schemas.microsoft.com/office/drawing/2014/main" id="{359AC176-87D2-4815-ABF1-670871F57D47}"/>
                </a:ext>
              </a:extLst>
            </p:cNvPr>
            <p:cNvPicPr>
              <a:picLocks noChangeAspect="1"/>
            </p:cNvPicPr>
            <p:nvPr/>
          </p:nvPicPr>
          <p:blipFill>
            <a:blip r:embed="rId4">
              <a:lum bright="70000" contrast="-70000"/>
            </a:blip>
            <a:stretch>
              <a:fillRect/>
            </a:stretch>
          </p:blipFill>
          <p:spPr>
            <a:xfrm>
              <a:off x="325662" y="3693057"/>
              <a:ext cx="288980" cy="283996"/>
            </a:xfrm>
            <a:prstGeom prst="rect">
              <a:avLst/>
            </a:prstGeom>
          </p:spPr>
        </p:pic>
      </p:grpSp>
      <p:grpSp>
        <p:nvGrpSpPr>
          <p:cNvPr id="50" name="Group 49">
            <a:extLst>
              <a:ext uri="{FF2B5EF4-FFF2-40B4-BE49-F238E27FC236}">
                <a16:creationId xmlns:a16="http://schemas.microsoft.com/office/drawing/2014/main" id="{42E7DA94-0182-448D-8D16-6E8677AC181C}"/>
              </a:ext>
            </a:extLst>
          </p:cNvPr>
          <p:cNvGrpSpPr/>
          <p:nvPr userDrawn="1"/>
        </p:nvGrpSpPr>
        <p:grpSpPr>
          <a:xfrm>
            <a:off x="4249738" y="3157264"/>
            <a:ext cx="384679" cy="384679"/>
            <a:chOff x="277813" y="3661766"/>
            <a:chExt cx="384679" cy="384679"/>
          </a:xfrm>
        </p:grpSpPr>
        <p:sp>
          <p:nvSpPr>
            <p:cNvPr id="51" name="Oval 50">
              <a:extLst>
                <a:ext uri="{FF2B5EF4-FFF2-40B4-BE49-F238E27FC236}">
                  <a16:creationId xmlns:a16="http://schemas.microsoft.com/office/drawing/2014/main" id="{14CA2174-618A-492B-A7BD-C60F824E0A96}"/>
                </a:ext>
              </a:extLst>
            </p:cNvPr>
            <p:cNvSpPr/>
            <p:nvPr/>
          </p:nvSpPr>
          <p:spPr bwMode="gray">
            <a:xfrm>
              <a:off x="277813" y="3661766"/>
              <a:ext cx="384679" cy="38467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600" dirty="0"/>
            </a:p>
          </p:txBody>
        </p:sp>
        <p:pic>
          <p:nvPicPr>
            <p:cNvPr id="52" name="Picture 51">
              <a:extLst>
                <a:ext uri="{FF2B5EF4-FFF2-40B4-BE49-F238E27FC236}">
                  <a16:creationId xmlns:a16="http://schemas.microsoft.com/office/drawing/2014/main" id="{84CC7AF4-4064-411F-BC45-51FE47E8FA76}"/>
                </a:ext>
              </a:extLst>
            </p:cNvPr>
            <p:cNvPicPr>
              <a:picLocks noChangeAspect="1"/>
            </p:cNvPicPr>
            <p:nvPr/>
          </p:nvPicPr>
          <p:blipFill>
            <a:blip r:embed="rId4">
              <a:lum bright="70000" contrast="-70000"/>
            </a:blip>
            <a:stretch>
              <a:fillRect/>
            </a:stretch>
          </p:blipFill>
          <p:spPr>
            <a:xfrm>
              <a:off x="325662" y="3693057"/>
              <a:ext cx="288980" cy="283996"/>
            </a:xfrm>
            <a:prstGeom prst="rect">
              <a:avLst/>
            </a:prstGeom>
          </p:spPr>
        </p:pic>
      </p:grpSp>
      <p:grpSp>
        <p:nvGrpSpPr>
          <p:cNvPr id="53" name="Group 52">
            <a:extLst>
              <a:ext uri="{FF2B5EF4-FFF2-40B4-BE49-F238E27FC236}">
                <a16:creationId xmlns:a16="http://schemas.microsoft.com/office/drawing/2014/main" id="{EE8AAD92-AC37-4B68-A0FC-FF3FFEBA1C5F}"/>
              </a:ext>
            </a:extLst>
          </p:cNvPr>
          <p:cNvGrpSpPr/>
          <p:nvPr userDrawn="1"/>
        </p:nvGrpSpPr>
        <p:grpSpPr>
          <a:xfrm>
            <a:off x="277813" y="3633607"/>
            <a:ext cx="384679" cy="384679"/>
            <a:chOff x="277813" y="3661766"/>
            <a:chExt cx="384679" cy="384679"/>
          </a:xfrm>
        </p:grpSpPr>
        <p:sp>
          <p:nvSpPr>
            <p:cNvPr id="54" name="Oval 53">
              <a:extLst>
                <a:ext uri="{FF2B5EF4-FFF2-40B4-BE49-F238E27FC236}">
                  <a16:creationId xmlns:a16="http://schemas.microsoft.com/office/drawing/2014/main" id="{A00432DC-9644-4E2C-8757-8A215368FD8B}"/>
                </a:ext>
              </a:extLst>
            </p:cNvPr>
            <p:cNvSpPr/>
            <p:nvPr/>
          </p:nvSpPr>
          <p:spPr bwMode="gray">
            <a:xfrm>
              <a:off x="277813" y="3661766"/>
              <a:ext cx="384679" cy="38467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600" dirty="0"/>
            </a:p>
          </p:txBody>
        </p:sp>
        <p:pic>
          <p:nvPicPr>
            <p:cNvPr id="55" name="Picture 54">
              <a:extLst>
                <a:ext uri="{FF2B5EF4-FFF2-40B4-BE49-F238E27FC236}">
                  <a16:creationId xmlns:a16="http://schemas.microsoft.com/office/drawing/2014/main" id="{CAD6C45A-0668-4583-ADB2-BCC4850D0926}"/>
                </a:ext>
              </a:extLst>
            </p:cNvPr>
            <p:cNvPicPr>
              <a:picLocks noChangeAspect="1"/>
            </p:cNvPicPr>
            <p:nvPr/>
          </p:nvPicPr>
          <p:blipFill>
            <a:blip r:embed="rId4">
              <a:lum bright="70000" contrast="-70000"/>
            </a:blip>
            <a:stretch>
              <a:fillRect/>
            </a:stretch>
          </p:blipFill>
          <p:spPr>
            <a:xfrm>
              <a:off x="325662" y="3693057"/>
              <a:ext cx="288980" cy="283996"/>
            </a:xfrm>
            <a:prstGeom prst="rect">
              <a:avLst/>
            </a:prstGeom>
          </p:spPr>
        </p:pic>
      </p:grpSp>
      <p:grpSp>
        <p:nvGrpSpPr>
          <p:cNvPr id="56" name="Group 55">
            <a:extLst>
              <a:ext uri="{FF2B5EF4-FFF2-40B4-BE49-F238E27FC236}">
                <a16:creationId xmlns:a16="http://schemas.microsoft.com/office/drawing/2014/main" id="{FA07F271-7E75-44C7-B9E8-8FA0F21F0566}"/>
              </a:ext>
            </a:extLst>
          </p:cNvPr>
          <p:cNvGrpSpPr/>
          <p:nvPr userDrawn="1"/>
        </p:nvGrpSpPr>
        <p:grpSpPr>
          <a:xfrm>
            <a:off x="2263776" y="3633607"/>
            <a:ext cx="384679" cy="384679"/>
            <a:chOff x="277813" y="3661766"/>
            <a:chExt cx="384679" cy="384679"/>
          </a:xfrm>
        </p:grpSpPr>
        <p:sp>
          <p:nvSpPr>
            <p:cNvPr id="57" name="Oval 56">
              <a:extLst>
                <a:ext uri="{FF2B5EF4-FFF2-40B4-BE49-F238E27FC236}">
                  <a16:creationId xmlns:a16="http://schemas.microsoft.com/office/drawing/2014/main" id="{BA7804CB-754E-4A6F-8FCC-719080A2D6C9}"/>
                </a:ext>
              </a:extLst>
            </p:cNvPr>
            <p:cNvSpPr/>
            <p:nvPr/>
          </p:nvSpPr>
          <p:spPr bwMode="gray">
            <a:xfrm>
              <a:off x="277813" y="3661766"/>
              <a:ext cx="384679" cy="38467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600" dirty="0"/>
            </a:p>
          </p:txBody>
        </p:sp>
        <p:pic>
          <p:nvPicPr>
            <p:cNvPr id="58" name="Picture 57">
              <a:extLst>
                <a:ext uri="{FF2B5EF4-FFF2-40B4-BE49-F238E27FC236}">
                  <a16:creationId xmlns:a16="http://schemas.microsoft.com/office/drawing/2014/main" id="{985A1068-8452-4E33-8840-21E25C537D6F}"/>
                </a:ext>
              </a:extLst>
            </p:cNvPr>
            <p:cNvPicPr>
              <a:picLocks noChangeAspect="1"/>
            </p:cNvPicPr>
            <p:nvPr/>
          </p:nvPicPr>
          <p:blipFill>
            <a:blip r:embed="rId4">
              <a:lum bright="70000" contrast="-70000"/>
            </a:blip>
            <a:stretch>
              <a:fillRect/>
            </a:stretch>
          </p:blipFill>
          <p:spPr>
            <a:xfrm>
              <a:off x="325662" y="3693057"/>
              <a:ext cx="288980" cy="283996"/>
            </a:xfrm>
            <a:prstGeom prst="rect">
              <a:avLst/>
            </a:prstGeom>
          </p:spPr>
        </p:pic>
      </p:grpSp>
      <p:grpSp>
        <p:nvGrpSpPr>
          <p:cNvPr id="59" name="Group 58">
            <a:extLst>
              <a:ext uri="{FF2B5EF4-FFF2-40B4-BE49-F238E27FC236}">
                <a16:creationId xmlns:a16="http://schemas.microsoft.com/office/drawing/2014/main" id="{2C6BFB5E-B881-493A-A2E8-0742E7BD3EE3}"/>
              </a:ext>
            </a:extLst>
          </p:cNvPr>
          <p:cNvGrpSpPr/>
          <p:nvPr userDrawn="1"/>
        </p:nvGrpSpPr>
        <p:grpSpPr>
          <a:xfrm>
            <a:off x="4249738" y="3633607"/>
            <a:ext cx="384679" cy="384679"/>
            <a:chOff x="277813" y="3661766"/>
            <a:chExt cx="384679" cy="384679"/>
          </a:xfrm>
        </p:grpSpPr>
        <p:sp>
          <p:nvSpPr>
            <p:cNvPr id="60" name="Oval 59">
              <a:extLst>
                <a:ext uri="{FF2B5EF4-FFF2-40B4-BE49-F238E27FC236}">
                  <a16:creationId xmlns:a16="http://schemas.microsoft.com/office/drawing/2014/main" id="{BA8A32A3-BD09-44CD-99F2-440E468AEA3F}"/>
                </a:ext>
              </a:extLst>
            </p:cNvPr>
            <p:cNvSpPr/>
            <p:nvPr/>
          </p:nvSpPr>
          <p:spPr bwMode="gray">
            <a:xfrm>
              <a:off x="277813" y="3661766"/>
              <a:ext cx="384679" cy="38467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600" dirty="0"/>
            </a:p>
          </p:txBody>
        </p:sp>
        <p:pic>
          <p:nvPicPr>
            <p:cNvPr id="61" name="Picture 60">
              <a:extLst>
                <a:ext uri="{FF2B5EF4-FFF2-40B4-BE49-F238E27FC236}">
                  <a16:creationId xmlns:a16="http://schemas.microsoft.com/office/drawing/2014/main" id="{8EA320A1-02D4-4A52-AA8E-3AFE923D50A0}"/>
                </a:ext>
              </a:extLst>
            </p:cNvPr>
            <p:cNvPicPr>
              <a:picLocks noChangeAspect="1"/>
            </p:cNvPicPr>
            <p:nvPr/>
          </p:nvPicPr>
          <p:blipFill>
            <a:blip r:embed="rId4">
              <a:lum bright="70000" contrast="-70000"/>
            </a:blip>
            <a:stretch>
              <a:fillRect/>
            </a:stretch>
          </p:blipFill>
          <p:spPr>
            <a:xfrm>
              <a:off x="325662" y="3693057"/>
              <a:ext cx="288980" cy="283996"/>
            </a:xfrm>
            <a:prstGeom prst="rect">
              <a:avLst/>
            </a:prstGeom>
          </p:spPr>
        </p:pic>
      </p:grpSp>
      <p:sp>
        <p:nvSpPr>
          <p:cNvPr id="62" name="Text Placeholder 38">
            <a:extLst>
              <a:ext uri="{FF2B5EF4-FFF2-40B4-BE49-F238E27FC236}">
                <a16:creationId xmlns:a16="http://schemas.microsoft.com/office/drawing/2014/main" id="{0A1608C0-A5C8-4EE8-9BD6-FAA3FBEF2BE2}"/>
              </a:ext>
            </a:extLst>
          </p:cNvPr>
          <p:cNvSpPr>
            <a:spLocks noGrp="1"/>
          </p:cNvSpPr>
          <p:nvPr>
            <p:ph type="body" sz="quarter" idx="61" hasCustomPrompt="1"/>
          </p:nvPr>
        </p:nvSpPr>
        <p:spPr>
          <a:xfrm>
            <a:off x="274534" y="4107290"/>
            <a:ext cx="911795" cy="415498"/>
          </a:xfrm>
        </p:spPr>
        <p:txBody>
          <a:bodyPr/>
          <a:lstStyle>
            <a:lvl1pPr marL="0" indent="0">
              <a:buNone/>
              <a:defRPr/>
            </a:lvl1pPr>
          </a:lstStyle>
          <a:p>
            <a:pPr lvl="0"/>
            <a:r>
              <a:rPr lang="en-US" dirty="0"/>
              <a:t>Copy/paste your institution logo here</a:t>
            </a:r>
          </a:p>
        </p:txBody>
      </p:sp>
      <p:grpSp>
        <p:nvGrpSpPr>
          <p:cNvPr id="63" name="Group 62">
            <a:extLst>
              <a:ext uri="{FF2B5EF4-FFF2-40B4-BE49-F238E27FC236}">
                <a16:creationId xmlns:a16="http://schemas.microsoft.com/office/drawing/2014/main" id="{2B4B7B75-E255-44F4-BB7D-81D2BB9BD34F}"/>
              </a:ext>
            </a:extLst>
          </p:cNvPr>
          <p:cNvGrpSpPr/>
          <p:nvPr userDrawn="1"/>
        </p:nvGrpSpPr>
        <p:grpSpPr>
          <a:xfrm>
            <a:off x="6505016" y="-1"/>
            <a:ext cx="1723566" cy="4000889"/>
            <a:chOff x="6518914" y="-6"/>
            <a:chExt cx="1723566" cy="11442700"/>
          </a:xfrm>
        </p:grpSpPr>
        <p:sp>
          <p:nvSpPr>
            <p:cNvPr id="64" name="Rectangle 63">
              <a:extLst>
                <a:ext uri="{FF2B5EF4-FFF2-40B4-BE49-F238E27FC236}">
                  <a16:creationId xmlns:a16="http://schemas.microsoft.com/office/drawing/2014/main" id="{AFFE5605-44BE-444C-86F3-602E53B311A8}"/>
                </a:ext>
              </a:extLst>
            </p:cNvPr>
            <p:cNvSpPr/>
            <p:nvPr/>
          </p:nvSpPr>
          <p:spPr bwMode="gray">
            <a:xfrm>
              <a:off x="6518914" y="-6"/>
              <a:ext cx="1723566" cy="11302593"/>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TextBox 64">
              <a:extLst>
                <a:ext uri="{FF2B5EF4-FFF2-40B4-BE49-F238E27FC236}">
                  <a16:creationId xmlns:a16="http://schemas.microsoft.com/office/drawing/2014/main" id="{44EDC420-093B-4C8A-86BE-A8B7ED9189A0}"/>
                </a:ext>
              </a:extLst>
            </p:cNvPr>
            <p:cNvSpPr txBox="1"/>
            <p:nvPr/>
          </p:nvSpPr>
          <p:spPr>
            <a:xfrm>
              <a:off x="6551951" y="351504"/>
              <a:ext cx="1661161" cy="11091190"/>
            </a:xfrm>
            <a:prstGeom prst="rect">
              <a:avLst/>
            </a:prstGeom>
            <a:noFill/>
          </p:spPr>
          <p:txBody>
            <a:bodyPr wrap="square" lIns="0" tIns="0" rIns="0" bIns="0" rtlCol="0">
              <a:spAutoFit/>
            </a:bodyPr>
            <a:lstStyle/>
            <a:p>
              <a:r>
                <a:rPr lang="en-US" sz="900" dirty="0">
                  <a:solidFill>
                    <a:schemeClr val="bg1"/>
                  </a:solidFill>
                </a:rPr>
                <a:t>This is the first in a series of four SWOT analysis slides. Duplicate these slides to prepare SWOT analyses for the institution and for the major units overseen by each cabinet member.</a:t>
              </a:r>
            </a:p>
            <a:p>
              <a:endParaRPr lang="en-US" sz="900" dirty="0">
                <a:solidFill>
                  <a:schemeClr val="bg1"/>
                </a:solidFill>
              </a:endParaRPr>
            </a:p>
            <a:p>
              <a:r>
                <a:rPr lang="en-US" sz="900" dirty="0">
                  <a:solidFill>
                    <a:schemeClr val="bg1"/>
                  </a:solidFill>
                </a:rPr>
                <a:t>Use this slide to expand on your institution’s greatest strengths (e.g., nationally recognized education programming).</a:t>
              </a:r>
            </a:p>
            <a:p>
              <a:endParaRPr lang="en-US" sz="900" dirty="0">
                <a:solidFill>
                  <a:schemeClr val="bg1"/>
                </a:solidFill>
              </a:endParaRPr>
            </a:p>
            <a:p>
              <a:r>
                <a:rPr lang="en-US" sz="900" dirty="0">
                  <a:solidFill>
                    <a:schemeClr val="bg1"/>
                  </a:solidFill>
                </a:rPr>
                <a:t>Explain the concept of a peer institution to the new president. Discuss which institutions you consider peers and why.</a:t>
              </a:r>
            </a:p>
            <a:p>
              <a:endParaRPr lang="en-US" sz="900" dirty="0">
                <a:solidFill>
                  <a:schemeClr val="bg1"/>
                </a:solidFill>
              </a:endParaRPr>
            </a:p>
            <a:p>
              <a:pPr marL="0" marR="0" lvl="0" indent="0" algn="l" defTabSz="537667" rtl="0" eaLnBrk="1" fontAlgn="auto" latinLnBrk="0" hangingPunct="1">
                <a:lnSpc>
                  <a:spcPct val="100000"/>
                </a:lnSpc>
                <a:spcBef>
                  <a:spcPts val="0"/>
                </a:spcBef>
                <a:spcAft>
                  <a:spcPts val="0"/>
                </a:spcAft>
                <a:buClrTx/>
                <a:buSzTx/>
                <a:buFontTx/>
                <a:buNone/>
                <a:tabLst/>
                <a:defRPr/>
              </a:pPr>
              <a:r>
                <a:rPr lang="en-US" sz="900" b="0" dirty="0">
                  <a:solidFill>
                    <a:schemeClr val="bg1"/>
                  </a:solidFill>
                </a:rPr>
                <a:t>For a suggested list of peer institutions, visit the Chronicle’s Peer Network by copy and pasting the link below into your browser: </a:t>
              </a:r>
              <a:r>
                <a:rPr lang="en-US" sz="900" b="0" dirty="0">
                  <a:solidFill>
                    <a:schemeClr val="bg1"/>
                  </a:solidFill>
                  <a:hlinkClick r:id="rId5">
                    <a:extLst>
                      <a:ext uri="{A12FA001-AC4F-418D-AE19-62706E023703}">
                        <ahyp:hlinkClr xmlns:ahyp="http://schemas.microsoft.com/office/drawing/2018/hyperlinkcolor" val="tx"/>
                      </a:ext>
                    </a:extLst>
                  </a:hlinkClick>
                </a:rPr>
                <a:t>https://www.chronicle.com/interactives/peers-network</a:t>
              </a:r>
              <a:endParaRPr lang="en-US" sz="900" b="0" dirty="0">
                <a:solidFill>
                  <a:schemeClr val="bg1"/>
                </a:solidFill>
              </a:endParaRPr>
            </a:p>
            <a:p>
              <a:endParaRPr lang="en-US" sz="900" dirty="0">
                <a:solidFill>
                  <a:schemeClr val="bg1"/>
                </a:solidFill>
              </a:endParaRPr>
            </a:p>
          </p:txBody>
        </p:sp>
      </p:grpSp>
      <p:sp>
        <p:nvSpPr>
          <p:cNvPr id="6" name="Text Placeholder 5">
            <a:extLst>
              <a:ext uri="{FF2B5EF4-FFF2-40B4-BE49-F238E27FC236}">
                <a16:creationId xmlns:a16="http://schemas.microsoft.com/office/drawing/2014/main" id="{74E01C76-E89E-470E-A6C0-ADE2EDB297E4}"/>
              </a:ext>
            </a:extLst>
          </p:cNvPr>
          <p:cNvSpPr>
            <a:spLocks noGrp="1"/>
          </p:cNvSpPr>
          <p:nvPr>
            <p:ph type="body" sz="quarter" idx="62" hasCustomPrompt="1"/>
          </p:nvPr>
        </p:nvSpPr>
        <p:spPr>
          <a:xfrm>
            <a:off x="933089" y="1643419"/>
            <a:ext cx="1123950" cy="138499"/>
          </a:xfrm>
        </p:spPr>
        <p:txBody>
          <a:bodyPr/>
          <a:lstStyle>
            <a:lvl1pPr marL="0" indent="0">
              <a:buNone/>
              <a:defRPr b="1"/>
            </a:lvl1pPr>
          </a:lstStyle>
          <a:p>
            <a:pPr lvl="0"/>
            <a:r>
              <a:rPr lang="en-US" b="1" dirty="0"/>
              <a:t>#1 Strength</a:t>
            </a:r>
            <a:endParaRPr lang="en-US" dirty="0"/>
          </a:p>
        </p:txBody>
      </p:sp>
      <p:sp>
        <p:nvSpPr>
          <p:cNvPr id="66" name="Text Placeholder 5">
            <a:extLst>
              <a:ext uri="{FF2B5EF4-FFF2-40B4-BE49-F238E27FC236}">
                <a16:creationId xmlns:a16="http://schemas.microsoft.com/office/drawing/2014/main" id="{63047155-A7B2-4682-9F04-6E2D99C854F8}"/>
              </a:ext>
            </a:extLst>
          </p:cNvPr>
          <p:cNvSpPr>
            <a:spLocks noGrp="1"/>
          </p:cNvSpPr>
          <p:nvPr>
            <p:ph type="body" sz="quarter" idx="63" hasCustomPrompt="1"/>
          </p:nvPr>
        </p:nvSpPr>
        <p:spPr>
          <a:xfrm>
            <a:off x="2796385" y="1643418"/>
            <a:ext cx="1123950" cy="138499"/>
          </a:xfrm>
        </p:spPr>
        <p:txBody>
          <a:bodyPr/>
          <a:lstStyle>
            <a:lvl1pPr marL="0" indent="0">
              <a:buNone/>
              <a:defRPr b="1"/>
            </a:lvl1pPr>
          </a:lstStyle>
          <a:p>
            <a:pPr lvl="0"/>
            <a:r>
              <a:rPr lang="en-US" b="1" dirty="0"/>
              <a:t>#2 Strength</a:t>
            </a:r>
            <a:endParaRPr lang="en-US" dirty="0"/>
          </a:p>
        </p:txBody>
      </p:sp>
      <p:sp>
        <p:nvSpPr>
          <p:cNvPr id="67" name="Text Placeholder 5">
            <a:extLst>
              <a:ext uri="{FF2B5EF4-FFF2-40B4-BE49-F238E27FC236}">
                <a16:creationId xmlns:a16="http://schemas.microsoft.com/office/drawing/2014/main" id="{A8189D02-6D25-4984-BA76-FF2DB504B2B9}"/>
              </a:ext>
            </a:extLst>
          </p:cNvPr>
          <p:cNvSpPr>
            <a:spLocks noGrp="1"/>
          </p:cNvSpPr>
          <p:nvPr>
            <p:ph type="body" sz="quarter" idx="64" hasCustomPrompt="1"/>
          </p:nvPr>
        </p:nvSpPr>
        <p:spPr>
          <a:xfrm>
            <a:off x="4655360" y="1643272"/>
            <a:ext cx="1123950" cy="138499"/>
          </a:xfrm>
        </p:spPr>
        <p:txBody>
          <a:bodyPr/>
          <a:lstStyle>
            <a:lvl1pPr marL="0" indent="0">
              <a:buNone/>
              <a:defRPr b="1"/>
            </a:lvl1pPr>
          </a:lstStyle>
          <a:p>
            <a:pPr lvl="0"/>
            <a:r>
              <a:rPr lang="en-US" b="1" dirty="0"/>
              <a:t>#3 Strength</a:t>
            </a:r>
            <a:endParaRPr lang="en-US" dirty="0"/>
          </a:p>
        </p:txBody>
      </p:sp>
      <p:sp>
        <p:nvSpPr>
          <p:cNvPr id="68" name="Text Placeholder 5">
            <a:extLst>
              <a:ext uri="{FF2B5EF4-FFF2-40B4-BE49-F238E27FC236}">
                <a16:creationId xmlns:a16="http://schemas.microsoft.com/office/drawing/2014/main" id="{76FA728F-CF39-4E4F-93A9-9358DED48079}"/>
              </a:ext>
            </a:extLst>
          </p:cNvPr>
          <p:cNvSpPr>
            <a:spLocks noGrp="1"/>
          </p:cNvSpPr>
          <p:nvPr>
            <p:ph type="body" sz="quarter" idx="65" hasCustomPrompt="1"/>
          </p:nvPr>
        </p:nvSpPr>
        <p:spPr>
          <a:xfrm>
            <a:off x="774205" y="3280353"/>
            <a:ext cx="1123950" cy="123111"/>
          </a:xfrm>
        </p:spPr>
        <p:txBody>
          <a:bodyPr/>
          <a:lstStyle>
            <a:lvl1pPr marL="0" indent="0">
              <a:buNone/>
              <a:defRPr sz="800" b="1"/>
            </a:lvl1pPr>
          </a:lstStyle>
          <a:p>
            <a:pPr lvl="0"/>
            <a:r>
              <a:rPr lang="en-US" b="1" dirty="0"/>
              <a:t>Institution Name</a:t>
            </a:r>
            <a:endParaRPr lang="en-US" dirty="0"/>
          </a:p>
        </p:txBody>
      </p:sp>
      <p:sp>
        <p:nvSpPr>
          <p:cNvPr id="69" name="Text Placeholder 5">
            <a:extLst>
              <a:ext uri="{FF2B5EF4-FFF2-40B4-BE49-F238E27FC236}">
                <a16:creationId xmlns:a16="http://schemas.microsoft.com/office/drawing/2014/main" id="{299D013C-B803-476A-AB24-4665EC6F35F7}"/>
              </a:ext>
            </a:extLst>
          </p:cNvPr>
          <p:cNvSpPr>
            <a:spLocks noGrp="1"/>
          </p:cNvSpPr>
          <p:nvPr>
            <p:ph type="body" sz="quarter" idx="66" hasCustomPrompt="1"/>
          </p:nvPr>
        </p:nvSpPr>
        <p:spPr>
          <a:xfrm>
            <a:off x="775566" y="3756150"/>
            <a:ext cx="1123950" cy="123111"/>
          </a:xfrm>
        </p:spPr>
        <p:txBody>
          <a:bodyPr/>
          <a:lstStyle>
            <a:lvl1pPr marL="0" indent="0">
              <a:buNone/>
              <a:defRPr sz="800" b="1"/>
            </a:lvl1pPr>
          </a:lstStyle>
          <a:p>
            <a:pPr lvl="0"/>
            <a:r>
              <a:rPr lang="en-US" b="1" dirty="0"/>
              <a:t>Institution Name</a:t>
            </a:r>
            <a:endParaRPr lang="en-US" dirty="0"/>
          </a:p>
        </p:txBody>
      </p:sp>
      <p:sp>
        <p:nvSpPr>
          <p:cNvPr id="70" name="Text Placeholder 5">
            <a:extLst>
              <a:ext uri="{FF2B5EF4-FFF2-40B4-BE49-F238E27FC236}">
                <a16:creationId xmlns:a16="http://schemas.microsoft.com/office/drawing/2014/main" id="{8E8D233B-4C8D-40F8-B7AE-382FE272BA83}"/>
              </a:ext>
            </a:extLst>
          </p:cNvPr>
          <p:cNvSpPr>
            <a:spLocks noGrp="1"/>
          </p:cNvSpPr>
          <p:nvPr>
            <p:ph type="body" sz="quarter" idx="67" hasCustomPrompt="1"/>
          </p:nvPr>
        </p:nvSpPr>
        <p:spPr>
          <a:xfrm>
            <a:off x="2796385" y="3280352"/>
            <a:ext cx="1123950" cy="123111"/>
          </a:xfrm>
        </p:spPr>
        <p:txBody>
          <a:bodyPr/>
          <a:lstStyle>
            <a:lvl1pPr marL="0" indent="0">
              <a:buNone/>
              <a:defRPr sz="800" b="1"/>
            </a:lvl1pPr>
          </a:lstStyle>
          <a:p>
            <a:pPr lvl="0"/>
            <a:r>
              <a:rPr lang="en-US" b="1" dirty="0"/>
              <a:t>Institution Name</a:t>
            </a:r>
            <a:endParaRPr lang="en-US" dirty="0"/>
          </a:p>
        </p:txBody>
      </p:sp>
      <p:sp>
        <p:nvSpPr>
          <p:cNvPr id="71" name="Text Placeholder 5">
            <a:extLst>
              <a:ext uri="{FF2B5EF4-FFF2-40B4-BE49-F238E27FC236}">
                <a16:creationId xmlns:a16="http://schemas.microsoft.com/office/drawing/2014/main" id="{D278BA49-FC99-4E39-A5B3-68847C0081F2}"/>
              </a:ext>
            </a:extLst>
          </p:cNvPr>
          <p:cNvSpPr>
            <a:spLocks noGrp="1"/>
          </p:cNvSpPr>
          <p:nvPr>
            <p:ph type="body" sz="quarter" idx="68" hasCustomPrompt="1"/>
          </p:nvPr>
        </p:nvSpPr>
        <p:spPr>
          <a:xfrm>
            <a:off x="2795180" y="3756696"/>
            <a:ext cx="1123950" cy="123111"/>
          </a:xfrm>
        </p:spPr>
        <p:txBody>
          <a:bodyPr/>
          <a:lstStyle>
            <a:lvl1pPr marL="0" indent="0">
              <a:buNone/>
              <a:defRPr sz="800" b="1"/>
            </a:lvl1pPr>
          </a:lstStyle>
          <a:p>
            <a:pPr lvl="0"/>
            <a:r>
              <a:rPr lang="en-US" b="1" dirty="0"/>
              <a:t>Institution Name</a:t>
            </a:r>
            <a:endParaRPr lang="en-US" dirty="0"/>
          </a:p>
        </p:txBody>
      </p:sp>
      <p:sp>
        <p:nvSpPr>
          <p:cNvPr id="72" name="Text Placeholder 5">
            <a:extLst>
              <a:ext uri="{FF2B5EF4-FFF2-40B4-BE49-F238E27FC236}">
                <a16:creationId xmlns:a16="http://schemas.microsoft.com/office/drawing/2014/main" id="{87978588-B524-4628-B8F5-2D49BA820283}"/>
              </a:ext>
            </a:extLst>
          </p:cNvPr>
          <p:cNvSpPr>
            <a:spLocks noGrp="1"/>
          </p:cNvSpPr>
          <p:nvPr>
            <p:ph type="body" sz="quarter" idx="69" hasCustomPrompt="1"/>
          </p:nvPr>
        </p:nvSpPr>
        <p:spPr>
          <a:xfrm>
            <a:off x="4764384" y="3279806"/>
            <a:ext cx="1123950" cy="123111"/>
          </a:xfrm>
        </p:spPr>
        <p:txBody>
          <a:bodyPr/>
          <a:lstStyle>
            <a:lvl1pPr marL="0" indent="0">
              <a:buNone/>
              <a:defRPr sz="800" b="1"/>
            </a:lvl1pPr>
          </a:lstStyle>
          <a:p>
            <a:pPr lvl="0"/>
            <a:r>
              <a:rPr lang="en-US" b="1" dirty="0"/>
              <a:t>Institution Name</a:t>
            </a:r>
            <a:endParaRPr lang="en-US" dirty="0"/>
          </a:p>
        </p:txBody>
      </p:sp>
      <p:sp>
        <p:nvSpPr>
          <p:cNvPr id="73" name="Text Placeholder 5">
            <a:extLst>
              <a:ext uri="{FF2B5EF4-FFF2-40B4-BE49-F238E27FC236}">
                <a16:creationId xmlns:a16="http://schemas.microsoft.com/office/drawing/2014/main" id="{24C8B19F-D330-4874-AB57-B4D11CE40DD2}"/>
              </a:ext>
            </a:extLst>
          </p:cNvPr>
          <p:cNvSpPr>
            <a:spLocks noGrp="1"/>
          </p:cNvSpPr>
          <p:nvPr>
            <p:ph type="body" sz="quarter" idx="70" hasCustomPrompt="1"/>
          </p:nvPr>
        </p:nvSpPr>
        <p:spPr>
          <a:xfrm>
            <a:off x="4763179" y="3756150"/>
            <a:ext cx="1123950" cy="123111"/>
          </a:xfrm>
        </p:spPr>
        <p:txBody>
          <a:bodyPr/>
          <a:lstStyle>
            <a:lvl1pPr marL="0" indent="0">
              <a:buNone/>
              <a:defRPr sz="800" b="1"/>
            </a:lvl1pPr>
          </a:lstStyle>
          <a:p>
            <a:pPr lvl="0"/>
            <a:r>
              <a:rPr lang="en-US" b="1" dirty="0"/>
              <a:t>Institution Name</a:t>
            </a:r>
            <a:endParaRPr lang="en-US" dirty="0"/>
          </a:p>
        </p:txBody>
      </p:sp>
      <p:sp>
        <p:nvSpPr>
          <p:cNvPr id="74" name="Text Placeholder 73">
            <a:extLst>
              <a:ext uri="{FF2B5EF4-FFF2-40B4-BE49-F238E27FC236}">
                <a16:creationId xmlns:a16="http://schemas.microsoft.com/office/drawing/2014/main" id="{D8C7636A-FFF8-4DA1-B9AA-A9C7B350B15D}"/>
              </a:ext>
            </a:extLst>
          </p:cNvPr>
          <p:cNvSpPr>
            <a:spLocks noGrp="1"/>
          </p:cNvSpPr>
          <p:nvPr>
            <p:ph type="body" sz="quarter" idx="71" hasCustomPrompt="1"/>
          </p:nvPr>
        </p:nvSpPr>
        <p:spPr>
          <a:xfrm>
            <a:off x="779967" y="1911349"/>
            <a:ext cx="1143000" cy="615553"/>
          </a:xfrm>
        </p:spPr>
        <p:txBody>
          <a:bodyPr/>
          <a:lstStyle>
            <a:lvl1pPr>
              <a:defRPr sz="800"/>
            </a:lvl1pPr>
          </a:lstStyle>
          <a:p>
            <a:pPr lvl="0"/>
            <a:r>
              <a:rPr lang="en-US" dirty="0"/>
              <a:t>Brief description of your institution’s strength and examples of how it manifests</a:t>
            </a:r>
          </a:p>
        </p:txBody>
      </p:sp>
      <p:sp>
        <p:nvSpPr>
          <p:cNvPr id="75" name="Text Placeholder 73">
            <a:extLst>
              <a:ext uri="{FF2B5EF4-FFF2-40B4-BE49-F238E27FC236}">
                <a16:creationId xmlns:a16="http://schemas.microsoft.com/office/drawing/2014/main" id="{4B12359F-9AB5-4832-A74D-162DEB634CB3}"/>
              </a:ext>
            </a:extLst>
          </p:cNvPr>
          <p:cNvSpPr>
            <a:spLocks noGrp="1"/>
          </p:cNvSpPr>
          <p:nvPr>
            <p:ph type="body" sz="quarter" idx="72" hasCustomPrompt="1"/>
          </p:nvPr>
        </p:nvSpPr>
        <p:spPr>
          <a:xfrm>
            <a:off x="2643535" y="1911349"/>
            <a:ext cx="1143000" cy="615553"/>
          </a:xfrm>
        </p:spPr>
        <p:txBody>
          <a:bodyPr/>
          <a:lstStyle>
            <a:lvl1pPr>
              <a:defRPr sz="800"/>
            </a:lvl1pPr>
          </a:lstStyle>
          <a:p>
            <a:pPr lvl="0"/>
            <a:r>
              <a:rPr lang="en-US" dirty="0"/>
              <a:t>Brief description of your institution’s strength and examples of how it manifests</a:t>
            </a:r>
          </a:p>
        </p:txBody>
      </p:sp>
      <p:sp>
        <p:nvSpPr>
          <p:cNvPr id="76" name="Text Placeholder 73">
            <a:extLst>
              <a:ext uri="{FF2B5EF4-FFF2-40B4-BE49-F238E27FC236}">
                <a16:creationId xmlns:a16="http://schemas.microsoft.com/office/drawing/2014/main" id="{EBEC1476-C53B-4AC9-9225-08EF00B16026}"/>
              </a:ext>
            </a:extLst>
          </p:cNvPr>
          <p:cNvSpPr>
            <a:spLocks noGrp="1"/>
          </p:cNvSpPr>
          <p:nvPr>
            <p:ph type="body" sz="quarter" idx="73" hasCustomPrompt="1"/>
          </p:nvPr>
        </p:nvSpPr>
        <p:spPr>
          <a:xfrm>
            <a:off x="4493321" y="1905409"/>
            <a:ext cx="1143000" cy="615553"/>
          </a:xfrm>
        </p:spPr>
        <p:txBody>
          <a:bodyPr/>
          <a:lstStyle>
            <a:lvl1pPr>
              <a:defRPr sz="800"/>
            </a:lvl1pPr>
          </a:lstStyle>
          <a:p>
            <a:pPr lvl="0"/>
            <a:r>
              <a:rPr lang="en-US" dirty="0"/>
              <a:t>Brief description of your institution’s strength and examples of how it manifests</a:t>
            </a:r>
          </a:p>
        </p:txBody>
      </p:sp>
    </p:spTree>
    <p:custDataLst>
      <p:tags r:id="rId1"/>
    </p:custDataLst>
    <p:extLst>
      <p:ext uri="{BB962C8B-B14F-4D97-AF65-F5344CB8AC3E}">
        <p14:creationId xmlns:p14="http://schemas.microsoft.com/office/powerpoint/2010/main" val="351999898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2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Our Institution’s Biggest Weaknesses</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Fill in a sub-title, if relevant</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grpSp>
        <p:nvGrpSpPr>
          <p:cNvPr id="21" name="Group 20">
            <a:extLst>
              <a:ext uri="{FF2B5EF4-FFF2-40B4-BE49-F238E27FC236}">
                <a16:creationId xmlns:a16="http://schemas.microsoft.com/office/drawing/2014/main" id="{18565BC3-B777-4524-ADE0-B9E87AA89924}"/>
              </a:ext>
            </a:extLst>
          </p:cNvPr>
          <p:cNvGrpSpPr/>
          <p:nvPr userDrawn="1"/>
        </p:nvGrpSpPr>
        <p:grpSpPr>
          <a:xfrm>
            <a:off x="2494105" y="899577"/>
            <a:ext cx="1412590" cy="1966908"/>
            <a:chOff x="2494105" y="1214885"/>
            <a:chExt cx="1412590" cy="1966908"/>
          </a:xfrm>
        </p:grpSpPr>
        <p:grpSp>
          <p:nvGrpSpPr>
            <p:cNvPr id="23" name="Group 22">
              <a:extLst>
                <a:ext uri="{FF2B5EF4-FFF2-40B4-BE49-F238E27FC236}">
                  <a16:creationId xmlns:a16="http://schemas.microsoft.com/office/drawing/2014/main" id="{82A7DDA6-DA6E-4AE2-9419-69AB1391B617}"/>
                </a:ext>
              </a:extLst>
            </p:cNvPr>
            <p:cNvGrpSpPr/>
            <p:nvPr/>
          </p:nvGrpSpPr>
          <p:grpSpPr bwMode="gray">
            <a:xfrm>
              <a:off x="2494105" y="1581593"/>
              <a:ext cx="1412590" cy="1600200"/>
              <a:chOff x="554002" y="1536246"/>
              <a:chExt cx="1412590" cy="1600200"/>
            </a:xfrm>
          </p:grpSpPr>
          <p:sp>
            <p:nvSpPr>
              <p:cNvPr id="27" name="Right Bracket 26">
                <a:extLst>
                  <a:ext uri="{FF2B5EF4-FFF2-40B4-BE49-F238E27FC236}">
                    <a16:creationId xmlns:a16="http://schemas.microsoft.com/office/drawing/2014/main" id="{F59A3139-51E7-4BB9-8451-CB5CDAAC1016}"/>
                  </a:ext>
                </a:extLst>
              </p:cNvPr>
              <p:cNvSpPr/>
              <p:nvPr/>
            </p:nvSpPr>
            <p:spPr bwMode="gray">
              <a:xfrm>
                <a:off x="1837243"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28" name="Right Bracket 27">
                <a:extLst>
                  <a:ext uri="{FF2B5EF4-FFF2-40B4-BE49-F238E27FC236}">
                    <a16:creationId xmlns:a16="http://schemas.microsoft.com/office/drawing/2014/main" id="{01A91670-9213-49AF-A04F-D20B11660DCA}"/>
                  </a:ext>
                </a:extLst>
              </p:cNvPr>
              <p:cNvSpPr/>
              <p:nvPr/>
            </p:nvSpPr>
            <p:spPr bwMode="gray">
              <a:xfrm flipH="1">
                <a:off x="554002"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sp>
          <p:nvSpPr>
            <p:cNvPr id="25" name="Oval 24">
              <a:extLst>
                <a:ext uri="{FF2B5EF4-FFF2-40B4-BE49-F238E27FC236}">
                  <a16:creationId xmlns:a16="http://schemas.microsoft.com/office/drawing/2014/main" id="{BC05A064-CBDD-4B55-87E6-D0AA7580CF72}"/>
                </a:ext>
              </a:extLst>
            </p:cNvPr>
            <p:cNvSpPr/>
            <p:nvPr/>
          </p:nvSpPr>
          <p:spPr bwMode="gray">
            <a:xfrm>
              <a:off x="2863576" y="1214885"/>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grpSp>
      <p:grpSp>
        <p:nvGrpSpPr>
          <p:cNvPr id="29" name="Group 28">
            <a:extLst>
              <a:ext uri="{FF2B5EF4-FFF2-40B4-BE49-F238E27FC236}">
                <a16:creationId xmlns:a16="http://schemas.microsoft.com/office/drawing/2014/main" id="{BCD12AAD-B0D2-41E7-A1AF-A2074CF81147}"/>
              </a:ext>
            </a:extLst>
          </p:cNvPr>
          <p:cNvGrpSpPr/>
          <p:nvPr userDrawn="1"/>
        </p:nvGrpSpPr>
        <p:grpSpPr>
          <a:xfrm>
            <a:off x="635131" y="899577"/>
            <a:ext cx="1412590" cy="1966908"/>
            <a:chOff x="635131" y="1214885"/>
            <a:chExt cx="1412590" cy="1966908"/>
          </a:xfrm>
        </p:grpSpPr>
        <p:grpSp>
          <p:nvGrpSpPr>
            <p:cNvPr id="30" name="Group 29">
              <a:extLst>
                <a:ext uri="{FF2B5EF4-FFF2-40B4-BE49-F238E27FC236}">
                  <a16:creationId xmlns:a16="http://schemas.microsoft.com/office/drawing/2014/main" id="{94F4A145-C58A-4141-B513-3C9AC4BAA5DB}"/>
                </a:ext>
              </a:extLst>
            </p:cNvPr>
            <p:cNvGrpSpPr/>
            <p:nvPr/>
          </p:nvGrpSpPr>
          <p:grpSpPr bwMode="gray">
            <a:xfrm>
              <a:off x="635131" y="1581593"/>
              <a:ext cx="1412590" cy="1600200"/>
              <a:chOff x="554002" y="1536246"/>
              <a:chExt cx="1412590" cy="1600200"/>
            </a:xfrm>
          </p:grpSpPr>
          <p:sp>
            <p:nvSpPr>
              <p:cNvPr id="34" name="Right Bracket 33">
                <a:extLst>
                  <a:ext uri="{FF2B5EF4-FFF2-40B4-BE49-F238E27FC236}">
                    <a16:creationId xmlns:a16="http://schemas.microsoft.com/office/drawing/2014/main" id="{87F6BC40-6E25-4D41-8319-8CB58A8916FE}"/>
                  </a:ext>
                </a:extLst>
              </p:cNvPr>
              <p:cNvSpPr/>
              <p:nvPr/>
            </p:nvSpPr>
            <p:spPr bwMode="gray">
              <a:xfrm>
                <a:off x="1837243"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35" name="Right Bracket 34">
                <a:extLst>
                  <a:ext uri="{FF2B5EF4-FFF2-40B4-BE49-F238E27FC236}">
                    <a16:creationId xmlns:a16="http://schemas.microsoft.com/office/drawing/2014/main" id="{4EF08FB8-9BF4-424B-A6E4-7D68D6C593CB}"/>
                  </a:ext>
                </a:extLst>
              </p:cNvPr>
              <p:cNvSpPr/>
              <p:nvPr/>
            </p:nvSpPr>
            <p:spPr bwMode="gray">
              <a:xfrm flipH="1">
                <a:off x="554002"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sp>
          <p:nvSpPr>
            <p:cNvPr id="32" name="Oval 31">
              <a:extLst>
                <a:ext uri="{FF2B5EF4-FFF2-40B4-BE49-F238E27FC236}">
                  <a16:creationId xmlns:a16="http://schemas.microsoft.com/office/drawing/2014/main" id="{FAE996DC-27AA-444F-86AF-69703B8BE2F7}"/>
                </a:ext>
              </a:extLst>
            </p:cNvPr>
            <p:cNvSpPr/>
            <p:nvPr/>
          </p:nvSpPr>
          <p:spPr bwMode="gray">
            <a:xfrm>
              <a:off x="1004602" y="1214885"/>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grpSp>
      <p:grpSp>
        <p:nvGrpSpPr>
          <p:cNvPr id="36" name="Group 35">
            <a:extLst>
              <a:ext uri="{FF2B5EF4-FFF2-40B4-BE49-F238E27FC236}">
                <a16:creationId xmlns:a16="http://schemas.microsoft.com/office/drawing/2014/main" id="{4D2AF169-FBAF-42FD-81BF-DEC3FDD69079}"/>
              </a:ext>
            </a:extLst>
          </p:cNvPr>
          <p:cNvGrpSpPr/>
          <p:nvPr userDrawn="1"/>
        </p:nvGrpSpPr>
        <p:grpSpPr>
          <a:xfrm>
            <a:off x="4353080" y="899577"/>
            <a:ext cx="1412590" cy="1966908"/>
            <a:chOff x="4353080" y="1214885"/>
            <a:chExt cx="1412590" cy="1966908"/>
          </a:xfrm>
        </p:grpSpPr>
        <p:grpSp>
          <p:nvGrpSpPr>
            <p:cNvPr id="37" name="Group 36">
              <a:extLst>
                <a:ext uri="{FF2B5EF4-FFF2-40B4-BE49-F238E27FC236}">
                  <a16:creationId xmlns:a16="http://schemas.microsoft.com/office/drawing/2014/main" id="{AC7D06C0-D182-478F-80DA-9DF6D63F7548}"/>
                </a:ext>
              </a:extLst>
            </p:cNvPr>
            <p:cNvGrpSpPr/>
            <p:nvPr/>
          </p:nvGrpSpPr>
          <p:grpSpPr bwMode="gray">
            <a:xfrm>
              <a:off x="4353080" y="1581593"/>
              <a:ext cx="1412590" cy="1600200"/>
              <a:chOff x="554002" y="1536246"/>
              <a:chExt cx="1412590" cy="1600200"/>
            </a:xfrm>
          </p:grpSpPr>
          <p:sp>
            <p:nvSpPr>
              <p:cNvPr id="41" name="Right Bracket 40">
                <a:extLst>
                  <a:ext uri="{FF2B5EF4-FFF2-40B4-BE49-F238E27FC236}">
                    <a16:creationId xmlns:a16="http://schemas.microsoft.com/office/drawing/2014/main" id="{9191AA35-8706-4C85-A94D-C6C484798622}"/>
                  </a:ext>
                </a:extLst>
              </p:cNvPr>
              <p:cNvSpPr/>
              <p:nvPr/>
            </p:nvSpPr>
            <p:spPr bwMode="gray">
              <a:xfrm>
                <a:off x="1837243"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42" name="Right Bracket 41">
                <a:extLst>
                  <a:ext uri="{FF2B5EF4-FFF2-40B4-BE49-F238E27FC236}">
                    <a16:creationId xmlns:a16="http://schemas.microsoft.com/office/drawing/2014/main" id="{00490266-36A1-48E4-9652-4923698FBC28}"/>
                  </a:ext>
                </a:extLst>
              </p:cNvPr>
              <p:cNvSpPr/>
              <p:nvPr/>
            </p:nvSpPr>
            <p:spPr bwMode="gray">
              <a:xfrm flipH="1">
                <a:off x="554002"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sp>
          <p:nvSpPr>
            <p:cNvPr id="39" name="Oval 38">
              <a:extLst>
                <a:ext uri="{FF2B5EF4-FFF2-40B4-BE49-F238E27FC236}">
                  <a16:creationId xmlns:a16="http://schemas.microsoft.com/office/drawing/2014/main" id="{A45A0B5C-2CCF-4D62-8D8A-0B92F5027EF4}"/>
                </a:ext>
              </a:extLst>
            </p:cNvPr>
            <p:cNvSpPr/>
            <p:nvPr/>
          </p:nvSpPr>
          <p:spPr bwMode="gray">
            <a:xfrm>
              <a:off x="4722551" y="1214885"/>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grpSp>
      <p:sp>
        <p:nvSpPr>
          <p:cNvPr id="62" name="Text Placeholder 38">
            <a:extLst>
              <a:ext uri="{FF2B5EF4-FFF2-40B4-BE49-F238E27FC236}">
                <a16:creationId xmlns:a16="http://schemas.microsoft.com/office/drawing/2014/main" id="{0A1608C0-A5C8-4EE8-9BD6-FAA3FBEF2BE2}"/>
              </a:ext>
            </a:extLst>
          </p:cNvPr>
          <p:cNvSpPr>
            <a:spLocks noGrp="1"/>
          </p:cNvSpPr>
          <p:nvPr>
            <p:ph type="body" sz="quarter" idx="61" hasCustomPrompt="1"/>
          </p:nvPr>
        </p:nvSpPr>
        <p:spPr>
          <a:xfrm>
            <a:off x="274534" y="4107290"/>
            <a:ext cx="911795" cy="415498"/>
          </a:xfrm>
        </p:spPr>
        <p:txBody>
          <a:bodyPr/>
          <a:lstStyle>
            <a:lvl1pPr marL="0" indent="0">
              <a:buNone/>
              <a:defRPr/>
            </a:lvl1pPr>
          </a:lstStyle>
          <a:p>
            <a:pPr lvl="0"/>
            <a:r>
              <a:rPr lang="en-US" dirty="0"/>
              <a:t>Copy/paste your institution logo here</a:t>
            </a:r>
          </a:p>
        </p:txBody>
      </p:sp>
      <p:grpSp>
        <p:nvGrpSpPr>
          <p:cNvPr id="63" name="Group 62">
            <a:extLst>
              <a:ext uri="{FF2B5EF4-FFF2-40B4-BE49-F238E27FC236}">
                <a16:creationId xmlns:a16="http://schemas.microsoft.com/office/drawing/2014/main" id="{2B4B7B75-E255-44F4-BB7D-81D2BB9BD34F}"/>
              </a:ext>
            </a:extLst>
          </p:cNvPr>
          <p:cNvGrpSpPr/>
          <p:nvPr userDrawn="1"/>
        </p:nvGrpSpPr>
        <p:grpSpPr>
          <a:xfrm>
            <a:off x="6505016" y="-1"/>
            <a:ext cx="1723566" cy="2755641"/>
            <a:chOff x="6518914" y="-6"/>
            <a:chExt cx="1723566" cy="8498438"/>
          </a:xfrm>
        </p:grpSpPr>
        <p:sp>
          <p:nvSpPr>
            <p:cNvPr id="64" name="Rectangle 63">
              <a:extLst>
                <a:ext uri="{FF2B5EF4-FFF2-40B4-BE49-F238E27FC236}">
                  <a16:creationId xmlns:a16="http://schemas.microsoft.com/office/drawing/2014/main" id="{AFFE5605-44BE-444C-86F3-602E53B311A8}"/>
                </a:ext>
              </a:extLst>
            </p:cNvPr>
            <p:cNvSpPr/>
            <p:nvPr/>
          </p:nvSpPr>
          <p:spPr bwMode="gray">
            <a:xfrm>
              <a:off x="6518914" y="-6"/>
              <a:ext cx="1723566" cy="8498438"/>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TextBox 64">
              <a:extLst>
                <a:ext uri="{FF2B5EF4-FFF2-40B4-BE49-F238E27FC236}">
                  <a16:creationId xmlns:a16="http://schemas.microsoft.com/office/drawing/2014/main" id="{44EDC420-093B-4C8A-86BE-A8B7ED9189A0}"/>
                </a:ext>
              </a:extLst>
            </p:cNvPr>
            <p:cNvSpPr txBox="1"/>
            <p:nvPr/>
          </p:nvSpPr>
          <p:spPr>
            <a:xfrm>
              <a:off x="6551951" y="351504"/>
              <a:ext cx="1661161" cy="7688418"/>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Tx/>
                <a:buNone/>
                <a:tabLst/>
                <a:defRPr/>
              </a:pPr>
              <a:r>
                <a:rPr lang="en-US" sz="900" dirty="0">
                  <a:solidFill>
                    <a:schemeClr val="bg1"/>
                  </a:solidFill>
                </a:rPr>
                <a:t>This is the second in a series of four SWOT analysis slides. Duplicate these slides to prepare SWOT analyses for the institution and for the major units overseen by each cabinet member.</a:t>
              </a:r>
            </a:p>
            <a:p>
              <a:endParaRPr lang="en-US" sz="900" dirty="0">
                <a:solidFill>
                  <a:schemeClr val="bg1"/>
                </a:solidFill>
              </a:endParaRPr>
            </a:p>
            <a:p>
              <a:endParaRPr lang="en-US" sz="900" dirty="0">
                <a:solidFill>
                  <a:schemeClr val="bg1"/>
                </a:solidFill>
              </a:endParaRPr>
            </a:p>
            <a:p>
              <a:r>
                <a:rPr lang="en-US" sz="900" dirty="0">
                  <a:solidFill>
                    <a:schemeClr val="bg1"/>
                  </a:solidFill>
                </a:rPr>
                <a:t>Use this slide to briefly explain your institution’s biggest weaknesses.</a:t>
              </a:r>
            </a:p>
            <a:p>
              <a:endParaRPr lang="en-US" sz="900" dirty="0">
                <a:solidFill>
                  <a:schemeClr val="bg1"/>
                </a:solidFill>
              </a:endParaRPr>
            </a:p>
            <a:p>
              <a:r>
                <a:rPr lang="en-US" sz="900" dirty="0">
                  <a:solidFill>
                    <a:schemeClr val="bg1"/>
                  </a:solidFill>
                </a:rPr>
                <a:t>At the bottom of the slide, explain how you are addressing those weaknesses.</a:t>
              </a:r>
            </a:p>
            <a:p>
              <a:endParaRPr lang="en-US" sz="900" dirty="0">
                <a:solidFill>
                  <a:schemeClr val="bg1"/>
                </a:solidFill>
              </a:endParaRPr>
            </a:p>
          </p:txBody>
        </p:sp>
      </p:grpSp>
      <p:sp>
        <p:nvSpPr>
          <p:cNvPr id="6" name="Text Placeholder 5">
            <a:extLst>
              <a:ext uri="{FF2B5EF4-FFF2-40B4-BE49-F238E27FC236}">
                <a16:creationId xmlns:a16="http://schemas.microsoft.com/office/drawing/2014/main" id="{74E01C76-E89E-470E-A6C0-ADE2EDB297E4}"/>
              </a:ext>
            </a:extLst>
          </p:cNvPr>
          <p:cNvSpPr>
            <a:spLocks noGrp="1"/>
          </p:cNvSpPr>
          <p:nvPr>
            <p:ph type="body" sz="quarter" idx="62" hasCustomPrompt="1"/>
          </p:nvPr>
        </p:nvSpPr>
        <p:spPr>
          <a:xfrm>
            <a:off x="933089" y="1643419"/>
            <a:ext cx="1123950" cy="138499"/>
          </a:xfrm>
        </p:spPr>
        <p:txBody>
          <a:bodyPr/>
          <a:lstStyle>
            <a:lvl1pPr marL="0" indent="0">
              <a:buNone/>
              <a:defRPr b="1"/>
            </a:lvl1pPr>
          </a:lstStyle>
          <a:p>
            <a:pPr lvl="0"/>
            <a:r>
              <a:rPr lang="en-US" b="1" dirty="0"/>
              <a:t>#1 Weakness</a:t>
            </a:r>
            <a:endParaRPr lang="en-US" dirty="0"/>
          </a:p>
        </p:txBody>
      </p:sp>
      <p:sp>
        <p:nvSpPr>
          <p:cNvPr id="66" name="Text Placeholder 5">
            <a:extLst>
              <a:ext uri="{FF2B5EF4-FFF2-40B4-BE49-F238E27FC236}">
                <a16:creationId xmlns:a16="http://schemas.microsoft.com/office/drawing/2014/main" id="{63047155-A7B2-4682-9F04-6E2D99C854F8}"/>
              </a:ext>
            </a:extLst>
          </p:cNvPr>
          <p:cNvSpPr>
            <a:spLocks noGrp="1"/>
          </p:cNvSpPr>
          <p:nvPr>
            <p:ph type="body" sz="quarter" idx="63" hasCustomPrompt="1"/>
          </p:nvPr>
        </p:nvSpPr>
        <p:spPr>
          <a:xfrm>
            <a:off x="2796385" y="1643418"/>
            <a:ext cx="1123950" cy="138499"/>
          </a:xfrm>
        </p:spPr>
        <p:txBody>
          <a:bodyPr/>
          <a:lstStyle>
            <a:lvl1pPr marL="0" indent="0">
              <a:buNone/>
              <a:defRPr b="1"/>
            </a:lvl1pPr>
          </a:lstStyle>
          <a:p>
            <a:pPr lvl="0"/>
            <a:r>
              <a:rPr lang="en-US" b="1" dirty="0"/>
              <a:t>#2 Weakness</a:t>
            </a:r>
            <a:endParaRPr lang="en-US" dirty="0"/>
          </a:p>
        </p:txBody>
      </p:sp>
      <p:sp>
        <p:nvSpPr>
          <p:cNvPr id="67" name="Text Placeholder 5">
            <a:extLst>
              <a:ext uri="{FF2B5EF4-FFF2-40B4-BE49-F238E27FC236}">
                <a16:creationId xmlns:a16="http://schemas.microsoft.com/office/drawing/2014/main" id="{A8189D02-6D25-4984-BA76-FF2DB504B2B9}"/>
              </a:ext>
            </a:extLst>
          </p:cNvPr>
          <p:cNvSpPr>
            <a:spLocks noGrp="1"/>
          </p:cNvSpPr>
          <p:nvPr>
            <p:ph type="body" sz="quarter" idx="64" hasCustomPrompt="1"/>
          </p:nvPr>
        </p:nvSpPr>
        <p:spPr>
          <a:xfrm>
            <a:off x="4655360" y="1643272"/>
            <a:ext cx="1123950" cy="138499"/>
          </a:xfrm>
        </p:spPr>
        <p:txBody>
          <a:bodyPr/>
          <a:lstStyle>
            <a:lvl1pPr marL="0" indent="0">
              <a:buNone/>
              <a:defRPr b="1"/>
            </a:lvl1pPr>
          </a:lstStyle>
          <a:p>
            <a:pPr lvl="0"/>
            <a:r>
              <a:rPr lang="en-US" b="1" dirty="0"/>
              <a:t>#3 Weakness</a:t>
            </a:r>
            <a:endParaRPr lang="en-US" dirty="0"/>
          </a:p>
        </p:txBody>
      </p:sp>
      <p:sp>
        <p:nvSpPr>
          <p:cNvPr id="74" name="Text Placeholder 73">
            <a:extLst>
              <a:ext uri="{FF2B5EF4-FFF2-40B4-BE49-F238E27FC236}">
                <a16:creationId xmlns:a16="http://schemas.microsoft.com/office/drawing/2014/main" id="{D8C7636A-FFF8-4DA1-B9AA-A9C7B350B15D}"/>
              </a:ext>
            </a:extLst>
          </p:cNvPr>
          <p:cNvSpPr>
            <a:spLocks noGrp="1"/>
          </p:cNvSpPr>
          <p:nvPr>
            <p:ph type="body" sz="quarter" idx="71" hasCustomPrompt="1"/>
          </p:nvPr>
        </p:nvSpPr>
        <p:spPr>
          <a:xfrm>
            <a:off x="779967" y="1911349"/>
            <a:ext cx="1143000" cy="615553"/>
          </a:xfrm>
        </p:spPr>
        <p:txBody>
          <a:bodyPr/>
          <a:lstStyle>
            <a:lvl1pPr>
              <a:defRPr sz="800"/>
            </a:lvl1pPr>
          </a:lstStyle>
          <a:p>
            <a:pPr lvl="0"/>
            <a:r>
              <a:rPr lang="en-US" dirty="0"/>
              <a:t>Brief description of your institution’s weakness and examples of how it manifests</a:t>
            </a:r>
          </a:p>
        </p:txBody>
      </p:sp>
      <p:sp>
        <p:nvSpPr>
          <p:cNvPr id="75" name="Text Placeholder 73">
            <a:extLst>
              <a:ext uri="{FF2B5EF4-FFF2-40B4-BE49-F238E27FC236}">
                <a16:creationId xmlns:a16="http://schemas.microsoft.com/office/drawing/2014/main" id="{4B12359F-9AB5-4832-A74D-162DEB634CB3}"/>
              </a:ext>
            </a:extLst>
          </p:cNvPr>
          <p:cNvSpPr>
            <a:spLocks noGrp="1"/>
          </p:cNvSpPr>
          <p:nvPr>
            <p:ph type="body" sz="quarter" idx="72" hasCustomPrompt="1"/>
          </p:nvPr>
        </p:nvSpPr>
        <p:spPr>
          <a:xfrm>
            <a:off x="2643535" y="1911349"/>
            <a:ext cx="1143000" cy="615553"/>
          </a:xfrm>
        </p:spPr>
        <p:txBody>
          <a:bodyPr/>
          <a:lstStyle>
            <a:lvl1pPr>
              <a:defRPr sz="800"/>
            </a:lvl1pPr>
          </a:lstStyle>
          <a:p>
            <a:pPr lvl="0"/>
            <a:r>
              <a:rPr lang="en-US" dirty="0"/>
              <a:t>Brief description of your institution’s weakness and examples of how it manifests</a:t>
            </a:r>
          </a:p>
        </p:txBody>
      </p:sp>
      <p:sp>
        <p:nvSpPr>
          <p:cNvPr id="76" name="Text Placeholder 73">
            <a:extLst>
              <a:ext uri="{FF2B5EF4-FFF2-40B4-BE49-F238E27FC236}">
                <a16:creationId xmlns:a16="http://schemas.microsoft.com/office/drawing/2014/main" id="{EBEC1476-C53B-4AC9-9225-08EF00B16026}"/>
              </a:ext>
            </a:extLst>
          </p:cNvPr>
          <p:cNvSpPr>
            <a:spLocks noGrp="1"/>
          </p:cNvSpPr>
          <p:nvPr>
            <p:ph type="body" sz="quarter" idx="73" hasCustomPrompt="1"/>
          </p:nvPr>
        </p:nvSpPr>
        <p:spPr>
          <a:xfrm>
            <a:off x="4493321" y="1905409"/>
            <a:ext cx="1143000" cy="615553"/>
          </a:xfrm>
        </p:spPr>
        <p:txBody>
          <a:bodyPr/>
          <a:lstStyle>
            <a:lvl1pPr>
              <a:defRPr sz="800"/>
            </a:lvl1pPr>
          </a:lstStyle>
          <a:p>
            <a:pPr lvl="0"/>
            <a:r>
              <a:rPr lang="en-US" dirty="0"/>
              <a:t>Brief description of your institution’s weakness and examples of how it manifests</a:t>
            </a:r>
          </a:p>
        </p:txBody>
      </p:sp>
      <p:sp>
        <p:nvSpPr>
          <p:cNvPr id="77" name="TextBox 76">
            <a:extLst>
              <a:ext uri="{FF2B5EF4-FFF2-40B4-BE49-F238E27FC236}">
                <a16:creationId xmlns:a16="http://schemas.microsoft.com/office/drawing/2014/main" id="{7AC10E0D-A3B4-4F30-AC5E-3DF5BD7D7CD4}"/>
              </a:ext>
            </a:extLst>
          </p:cNvPr>
          <p:cNvSpPr txBox="1"/>
          <p:nvPr userDrawn="1"/>
        </p:nvSpPr>
        <p:spPr bwMode="gray">
          <a:xfrm>
            <a:off x="277812" y="2883967"/>
            <a:ext cx="2033813" cy="246221"/>
          </a:xfrm>
          <a:prstGeom prst="rect">
            <a:avLst/>
          </a:prstGeom>
          <a:noFill/>
        </p:spPr>
        <p:txBody>
          <a:bodyPr wrap="square" lIns="0" tIns="45720" rIns="0" bIns="45720" rtlCol="0">
            <a:spAutoFit/>
          </a:bodyPr>
          <a:lstStyle/>
          <a:p>
            <a:r>
              <a:rPr lang="en-US" sz="1000" b="1" dirty="0"/>
              <a:t>What are we doing about it?</a:t>
            </a:r>
          </a:p>
        </p:txBody>
      </p:sp>
      <p:sp>
        <p:nvSpPr>
          <p:cNvPr id="78" name="Text Placeholder 5">
            <a:extLst>
              <a:ext uri="{FF2B5EF4-FFF2-40B4-BE49-F238E27FC236}">
                <a16:creationId xmlns:a16="http://schemas.microsoft.com/office/drawing/2014/main" id="{07A8023E-F9FA-42C2-B6D0-D4E6B661AF43}"/>
              </a:ext>
            </a:extLst>
          </p:cNvPr>
          <p:cNvSpPr>
            <a:spLocks noGrp="1"/>
          </p:cNvSpPr>
          <p:nvPr>
            <p:ph type="body" sz="quarter" idx="76" hasCustomPrompt="1"/>
          </p:nvPr>
        </p:nvSpPr>
        <p:spPr>
          <a:xfrm>
            <a:off x="277813" y="3168632"/>
            <a:ext cx="5843587" cy="138499"/>
          </a:xfrm>
        </p:spPr>
        <p:txBody>
          <a:bodyPr/>
          <a:lstStyle>
            <a:lvl1pPr>
              <a:defRPr/>
            </a:lvl1pPr>
          </a:lstStyle>
          <a:p>
            <a:pPr lvl="0"/>
            <a:r>
              <a:rPr lang="en-US" dirty="0"/>
              <a:t>How are we addressing weakness #1?</a:t>
            </a:r>
          </a:p>
        </p:txBody>
      </p:sp>
      <p:sp>
        <p:nvSpPr>
          <p:cNvPr id="79" name="Text Placeholder 5">
            <a:extLst>
              <a:ext uri="{FF2B5EF4-FFF2-40B4-BE49-F238E27FC236}">
                <a16:creationId xmlns:a16="http://schemas.microsoft.com/office/drawing/2014/main" id="{124817C4-4585-46AD-8B37-C99BD838D6DB}"/>
              </a:ext>
            </a:extLst>
          </p:cNvPr>
          <p:cNvSpPr>
            <a:spLocks noGrp="1"/>
          </p:cNvSpPr>
          <p:nvPr>
            <p:ph type="body" sz="quarter" idx="77" hasCustomPrompt="1"/>
          </p:nvPr>
        </p:nvSpPr>
        <p:spPr>
          <a:xfrm>
            <a:off x="287571" y="3503976"/>
            <a:ext cx="5843587" cy="138499"/>
          </a:xfrm>
        </p:spPr>
        <p:txBody>
          <a:bodyPr/>
          <a:lstStyle>
            <a:lvl1pPr>
              <a:defRPr/>
            </a:lvl1pPr>
          </a:lstStyle>
          <a:p>
            <a:pPr lvl="0"/>
            <a:r>
              <a:rPr lang="en-US" dirty="0"/>
              <a:t>How are we addressing weakness #2?</a:t>
            </a:r>
          </a:p>
        </p:txBody>
      </p:sp>
      <p:sp>
        <p:nvSpPr>
          <p:cNvPr id="80" name="Text Placeholder 5">
            <a:extLst>
              <a:ext uri="{FF2B5EF4-FFF2-40B4-BE49-F238E27FC236}">
                <a16:creationId xmlns:a16="http://schemas.microsoft.com/office/drawing/2014/main" id="{963FE35B-9A3A-41FE-8BEF-F9663A296563}"/>
              </a:ext>
            </a:extLst>
          </p:cNvPr>
          <p:cNvSpPr>
            <a:spLocks noGrp="1"/>
          </p:cNvSpPr>
          <p:nvPr>
            <p:ph type="body" sz="quarter" idx="78" hasCustomPrompt="1"/>
          </p:nvPr>
        </p:nvSpPr>
        <p:spPr>
          <a:xfrm>
            <a:off x="273947" y="3837811"/>
            <a:ext cx="5843587" cy="138499"/>
          </a:xfrm>
        </p:spPr>
        <p:txBody>
          <a:bodyPr/>
          <a:lstStyle>
            <a:lvl1pPr>
              <a:defRPr/>
            </a:lvl1pPr>
          </a:lstStyle>
          <a:p>
            <a:pPr lvl="0"/>
            <a:r>
              <a:rPr lang="en-US" dirty="0"/>
              <a:t>How are we addressing weakness #3?</a:t>
            </a:r>
          </a:p>
        </p:txBody>
      </p:sp>
      <p:pic>
        <p:nvPicPr>
          <p:cNvPr id="81" name="Picture 80">
            <a:extLst>
              <a:ext uri="{FF2B5EF4-FFF2-40B4-BE49-F238E27FC236}">
                <a16:creationId xmlns:a16="http://schemas.microsoft.com/office/drawing/2014/main" id="{01565171-C55B-4481-9673-BD417B5B5E98}"/>
              </a:ext>
            </a:extLst>
          </p:cNvPr>
          <p:cNvPicPr>
            <a:picLocks noChangeAspect="1"/>
          </p:cNvPicPr>
          <p:nvPr userDrawn="1"/>
        </p:nvPicPr>
        <p:blipFill>
          <a:blip r:embed="rId3"/>
          <a:stretch>
            <a:fillRect/>
          </a:stretch>
        </p:blipFill>
        <p:spPr>
          <a:xfrm>
            <a:off x="1137513" y="1088787"/>
            <a:ext cx="405399" cy="274320"/>
          </a:xfrm>
          <a:prstGeom prst="rect">
            <a:avLst/>
          </a:prstGeom>
        </p:spPr>
      </p:pic>
      <p:pic>
        <p:nvPicPr>
          <p:cNvPr id="82" name="Picture 81">
            <a:extLst>
              <a:ext uri="{FF2B5EF4-FFF2-40B4-BE49-F238E27FC236}">
                <a16:creationId xmlns:a16="http://schemas.microsoft.com/office/drawing/2014/main" id="{CAEE3DCF-7B93-4B41-B7DB-C56218F9A572}"/>
              </a:ext>
            </a:extLst>
          </p:cNvPr>
          <p:cNvPicPr>
            <a:picLocks noChangeAspect="1"/>
          </p:cNvPicPr>
          <p:nvPr userDrawn="1"/>
        </p:nvPicPr>
        <p:blipFill>
          <a:blip r:embed="rId3"/>
          <a:stretch>
            <a:fillRect/>
          </a:stretch>
        </p:blipFill>
        <p:spPr>
          <a:xfrm>
            <a:off x="2997700" y="1093021"/>
            <a:ext cx="405399" cy="274320"/>
          </a:xfrm>
          <a:prstGeom prst="rect">
            <a:avLst/>
          </a:prstGeom>
        </p:spPr>
      </p:pic>
      <p:pic>
        <p:nvPicPr>
          <p:cNvPr id="83" name="Picture 82">
            <a:extLst>
              <a:ext uri="{FF2B5EF4-FFF2-40B4-BE49-F238E27FC236}">
                <a16:creationId xmlns:a16="http://schemas.microsoft.com/office/drawing/2014/main" id="{8F88CAF8-922C-405A-A3E3-0E84EC5B8546}"/>
              </a:ext>
            </a:extLst>
          </p:cNvPr>
          <p:cNvPicPr>
            <a:picLocks noChangeAspect="1"/>
          </p:cNvPicPr>
          <p:nvPr userDrawn="1"/>
        </p:nvPicPr>
        <p:blipFill>
          <a:blip r:embed="rId3"/>
          <a:stretch>
            <a:fillRect/>
          </a:stretch>
        </p:blipFill>
        <p:spPr>
          <a:xfrm>
            <a:off x="4850629" y="1099240"/>
            <a:ext cx="405399" cy="274320"/>
          </a:xfrm>
          <a:prstGeom prst="rect">
            <a:avLst/>
          </a:prstGeom>
        </p:spPr>
      </p:pic>
    </p:spTree>
    <p:custDataLst>
      <p:tags r:id="rId1"/>
    </p:custDataLst>
    <p:extLst>
      <p:ext uri="{BB962C8B-B14F-4D97-AF65-F5344CB8AC3E}">
        <p14:creationId xmlns:p14="http://schemas.microsoft.com/office/powerpoint/2010/main" val="2177101782"/>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bg bwMode="gray">
      <p:bgRef idx="1001">
        <a:schemeClr val="bg1"/>
      </p:bgRef>
    </p:bg>
    <p:spTree>
      <p:nvGrpSpPr>
        <p:cNvPr id="1" name=""/>
        <p:cNvGrpSpPr/>
        <p:nvPr/>
      </p:nvGrpSpPr>
      <p:grpSpPr>
        <a:xfrm>
          <a:off x="0" y="0"/>
          <a:ext cx="0" cy="0"/>
          <a:chOff x="0" y="0"/>
          <a:chExt cx="0" cy="0"/>
        </a:xfrm>
      </p:grpSpPr>
      <p:sp>
        <p:nvSpPr>
          <p:cNvPr id="34" name="Template edition"/>
          <p:cNvSpPr/>
          <p:nvPr userDrawn="1"/>
        </p:nvSpPr>
        <p:spPr bwMode="gray">
          <a:xfrm>
            <a:off x="0" y="-1"/>
            <a:ext cx="6400800" cy="47784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Top Two 2020</a:t>
            </a:r>
            <a:r>
              <a:rPr lang="en-US" sz="1400" b="1" baseline="0" dirty="0">
                <a:solidFill>
                  <a:schemeClr val="bg1"/>
                </a:solidFill>
              </a:rPr>
              <a:t> New Template Branding Rules </a:t>
            </a:r>
            <a:endParaRPr lang="en-US" sz="1400" b="1" dirty="0">
              <a:solidFill>
                <a:schemeClr val="bg1"/>
              </a:solidFill>
            </a:endParaRPr>
          </a:p>
        </p:txBody>
      </p:sp>
      <p:sp>
        <p:nvSpPr>
          <p:cNvPr id="33" name="TextBox 32">
            <a:extLst>
              <a:ext uri="{FF2B5EF4-FFF2-40B4-BE49-F238E27FC236}">
                <a16:creationId xmlns:a16="http://schemas.microsoft.com/office/drawing/2014/main" id="{F2462B22-1A04-8E47-9889-DD59E90F49AF}"/>
              </a:ext>
            </a:extLst>
          </p:cNvPr>
          <p:cNvSpPr txBox="1"/>
          <p:nvPr userDrawn="1"/>
        </p:nvSpPr>
        <p:spPr bwMode="gray">
          <a:xfrm>
            <a:off x="677291" y="699773"/>
            <a:ext cx="2414245" cy="153888"/>
          </a:xfrm>
          <a:prstGeom prst="rect">
            <a:avLst/>
          </a:prstGeom>
          <a:noFill/>
        </p:spPr>
        <p:txBody>
          <a:bodyPr vert="horz" wrap="square" lIns="0" tIns="0" rIns="0" bIns="0" rtlCol="0">
            <a:spAutoFit/>
          </a:bodyPr>
          <a:lstStyle/>
          <a:p>
            <a:pPr>
              <a:spcBef>
                <a:spcPts val="500"/>
              </a:spcBef>
            </a:pPr>
            <a:r>
              <a:rPr lang="en-US" sz="1000" b="1" dirty="0"/>
              <a:t>Color Usage</a:t>
            </a:r>
          </a:p>
        </p:txBody>
      </p:sp>
      <p:grpSp>
        <p:nvGrpSpPr>
          <p:cNvPr id="35" name="Group 34">
            <a:extLst>
              <a:ext uri="{FF2B5EF4-FFF2-40B4-BE49-F238E27FC236}">
                <a16:creationId xmlns:a16="http://schemas.microsoft.com/office/drawing/2014/main" id="{B513D5A8-E466-9841-84D3-328ED923472D}"/>
              </a:ext>
            </a:extLst>
          </p:cNvPr>
          <p:cNvGrpSpPr/>
          <p:nvPr userDrawn="1"/>
        </p:nvGrpSpPr>
        <p:grpSpPr bwMode="gray">
          <a:xfrm>
            <a:off x="276673" y="2377590"/>
            <a:ext cx="300604" cy="307777"/>
            <a:chOff x="553145" y="2965876"/>
            <a:chExt cx="300604" cy="307777"/>
          </a:xfrm>
        </p:grpSpPr>
        <p:sp>
          <p:nvSpPr>
            <p:cNvPr id="38" name="Oval 37">
              <a:extLst>
                <a:ext uri="{FF2B5EF4-FFF2-40B4-BE49-F238E27FC236}">
                  <a16:creationId xmlns:a16="http://schemas.microsoft.com/office/drawing/2014/main" id="{E85ED91A-AA14-F84D-A67E-59B97F06EC98}"/>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TextBox 36">
              <a:extLst>
                <a:ext uri="{FF2B5EF4-FFF2-40B4-BE49-F238E27FC236}">
                  <a16:creationId xmlns:a16="http://schemas.microsoft.com/office/drawing/2014/main" id="{7A80FFC2-33A3-444B-B5A0-DAE150414B56}"/>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2</a:t>
              </a:r>
            </a:p>
          </p:txBody>
        </p:sp>
      </p:grpSp>
      <p:sp>
        <p:nvSpPr>
          <p:cNvPr id="40" name="TextBox 39">
            <a:extLst>
              <a:ext uri="{FF2B5EF4-FFF2-40B4-BE49-F238E27FC236}">
                <a16:creationId xmlns:a16="http://schemas.microsoft.com/office/drawing/2014/main" id="{06B508DA-2C3C-7F46-8A41-B0EE8B10A9AC}"/>
              </a:ext>
            </a:extLst>
          </p:cNvPr>
          <p:cNvSpPr txBox="1"/>
          <p:nvPr userDrawn="1"/>
        </p:nvSpPr>
        <p:spPr bwMode="gray">
          <a:xfrm>
            <a:off x="677291" y="2454534"/>
            <a:ext cx="5353994" cy="153888"/>
          </a:xfrm>
          <a:prstGeom prst="rect">
            <a:avLst/>
          </a:prstGeom>
          <a:noFill/>
        </p:spPr>
        <p:txBody>
          <a:bodyPr vert="horz" wrap="square" lIns="0" tIns="0" rIns="0" bIns="0" rtlCol="0">
            <a:spAutoFit/>
          </a:bodyPr>
          <a:lstStyle/>
          <a:p>
            <a:pPr>
              <a:spcBef>
                <a:spcPts val="500"/>
              </a:spcBef>
            </a:pPr>
            <a:r>
              <a:rPr lang="en-US" sz="1000" b="1" dirty="0"/>
              <a:t>EAB Chart Templates Populate Dark to Light </a:t>
            </a:r>
            <a:r>
              <a:rPr lang="en-US" sz="1000" b="0" dirty="0"/>
              <a:t>(see call to action for more info)</a:t>
            </a:r>
            <a:endParaRPr lang="en-US" sz="1000" b="1" dirty="0"/>
          </a:p>
        </p:txBody>
      </p:sp>
      <p:sp>
        <p:nvSpPr>
          <p:cNvPr id="8" name="TextBox 7">
            <a:extLst>
              <a:ext uri="{FF2B5EF4-FFF2-40B4-BE49-F238E27FC236}">
                <a16:creationId xmlns:a16="http://schemas.microsoft.com/office/drawing/2014/main" id="{E5974EE7-8C1A-F040-9B99-B79D59BE88CC}"/>
              </a:ext>
            </a:extLst>
          </p:cNvPr>
          <p:cNvSpPr txBox="1"/>
          <p:nvPr userDrawn="1"/>
        </p:nvSpPr>
        <p:spPr>
          <a:xfrm>
            <a:off x="2779797" y="1174825"/>
            <a:ext cx="1474434" cy="756617"/>
          </a:xfrm>
          <a:prstGeom prst="rect">
            <a:avLst/>
          </a:prstGeom>
          <a:noFill/>
        </p:spPr>
        <p:txBody>
          <a:bodyPr wrap="square" lIns="0" tIns="0" rIns="0" bIns="0" rtlCol="0">
            <a:spAutoFit/>
          </a:bodyPr>
          <a:lstStyle/>
          <a:p>
            <a:pPr marL="114300" marR="0" lvl="0" indent="-114300" algn="l" defTabSz="537667"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900" dirty="0"/>
              <a:t>Only use 7 main colors (in green boxes)</a:t>
            </a:r>
          </a:p>
          <a:p>
            <a:pPr marL="114300" indent="-114300">
              <a:spcBef>
                <a:spcPts val="500"/>
              </a:spcBef>
              <a:buFont typeface="Arial" panose="020B0604020202020204" pitchFamily="34" charset="0"/>
              <a:buChar char="•"/>
              <a:tabLst/>
            </a:pPr>
            <a:r>
              <a:rPr lang="en-US" sz="900" dirty="0"/>
              <a:t>Do not use these 3 colors; </a:t>
            </a:r>
            <a:r>
              <a:rPr lang="en-US" sz="900" b="0" i="0" dirty="0"/>
              <a:t>exception: charts (see below)</a:t>
            </a:r>
            <a:endParaRPr lang="en-US" sz="900" dirty="0"/>
          </a:p>
        </p:txBody>
      </p:sp>
      <p:grpSp>
        <p:nvGrpSpPr>
          <p:cNvPr id="55" name="Group 54">
            <a:extLst>
              <a:ext uri="{FF2B5EF4-FFF2-40B4-BE49-F238E27FC236}">
                <a16:creationId xmlns:a16="http://schemas.microsoft.com/office/drawing/2014/main" id="{437DD57D-8B55-0941-B315-5995D2A5B913}"/>
              </a:ext>
            </a:extLst>
          </p:cNvPr>
          <p:cNvGrpSpPr/>
          <p:nvPr userDrawn="1"/>
        </p:nvGrpSpPr>
        <p:grpSpPr bwMode="gray">
          <a:xfrm>
            <a:off x="276673" y="622829"/>
            <a:ext cx="300604" cy="307777"/>
            <a:chOff x="553145" y="2965876"/>
            <a:chExt cx="300604" cy="307777"/>
          </a:xfrm>
        </p:grpSpPr>
        <p:sp>
          <p:nvSpPr>
            <p:cNvPr id="56" name="Oval 55">
              <a:extLst>
                <a:ext uri="{FF2B5EF4-FFF2-40B4-BE49-F238E27FC236}">
                  <a16:creationId xmlns:a16="http://schemas.microsoft.com/office/drawing/2014/main" id="{3593260D-343E-4040-AF19-97EFE84D0A95}"/>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TextBox 56">
              <a:extLst>
                <a:ext uri="{FF2B5EF4-FFF2-40B4-BE49-F238E27FC236}">
                  <a16:creationId xmlns:a16="http://schemas.microsoft.com/office/drawing/2014/main" id="{1C04CFF4-93DA-A942-9133-552DB1B8618E}"/>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1</a:t>
              </a:r>
            </a:p>
          </p:txBody>
        </p:sp>
      </p:grpSp>
      <p:sp>
        <p:nvSpPr>
          <p:cNvPr id="58" name="Rectangle 57">
            <a:extLst>
              <a:ext uri="{FF2B5EF4-FFF2-40B4-BE49-F238E27FC236}">
                <a16:creationId xmlns:a16="http://schemas.microsoft.com/office/drawing/2014/main" id="{B2B6A2EE-5F6C-8345-8B8E-0B922DA57622}"/>
              </a:ext>
              <a:ext uri="{C183D7F6-B498-43B3-948B-1728B52AA6E4}">
                <adec:decorative xmlns:adec="http://schemas.microsoft.com/office/drawing/2017/decorative" val="1"/>
              </a:ext>
            </a:extLst>
          </p:cNvPr>
          <p:cNvSpPr/>
          <p:nvPr userDrawn="1"/>
        </p:nvSpPr>
        <p:spPr bwMode="gray">
          <a:xfrm>
            <a:off x="8481360" y="-1208793"/>
            <a:ext cx="731520" cy="246888"/>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4</a:t>
            </a:r>
          </a:p>
        </p:txBody>
      </p:sp>
      <p:sp>
        <p:nvSpPr>
          <p:cNvPr id="59" name="Rectangle 58">
            <a:extLst>
              <a:ext uri="{FF2B5EF4-FFF2-40B4-BE49-F238E27FC236}">
                <a16:creationId xmlns:a16="http://schemas.microsoft.com/office/drawing/2014/main" id="{2848DDDC-61D8-7B4A-93AD-B6784B435605}"/>
              </a:ext>
              <a:ext uri="{C183D7F6-B498-43B3-948B-1728B52AA6E4}">
                <adec:decorative xmlns:adec="http://schemas.microsoft.com/office/drawing/2017/decorative" val="1"/>
              </a:ext>
            </a:extLst>
          </p:cNvPr>
          <p:cNvSpPr/>
          <p:nvPr userDrawn="1"/>
        </p:nvSpPr>
        <p:spPr bwMode="gray">
          <a:xfrm>
            <a:off x="9327171" y="-1208793"/>
            <a:ext cx="731520" cy="246888"/>
          </a:xfrm>
          <a:prstGeom prst="rect">
            <a:avLst/>
          </a:prstGeom>
          <a:solidFill>
            <a:schemeClr val="accent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5</a:t>
            </a:r>
          </a:p>
        </p:txBody>
      </p:sp>
      <p:sp>
        <p:nvSpPr>
          <p:cNvPr id="60" name="Rectangle 59">
            <a:extLst>
              <a:ext uri="{FF2B5EF4-FFF2-40B4-BE49-F238E27FC236}">
                <a16:creationId xmlns:a16="http://schemas.microsoft.com/office/drawing/2014/main" id="{AFFCACC8-DC64-D248-8D98-9FD92020E9A9}"/>
              </a:ext>
              <a:ext uri="{C183D7F6-B498-43B3-948B-1728B52AA6E4}">
                <adec:decorative xmlns:adec="http://schemas.microsoft.com/office/drawing/2017/decorative" val="1"/>
              </a:ext>
            </a:extLst>
          </p:cNvPr>
          <p:cNvSpPr/>
          <p:nvPr userDrawn="1"/>
        </p:nvSpPr>
        <p:spPr bwMode="gray">
          <a:xfrm>
            <a:off x="10172982" y="-1208793"/>
            <a:ext cx="731520" cy="246888"/>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6</a:t>
            </a:r>
          </a:p>
        </p:txBody>
      </p:sp>
      <p:sp>
        <p:nvSpPr>
          <p:cNvPr id="61" name="Rectangle 60">
            <a:extLst>
              <a:ext uri="{FF2B5EF4-FFF2-40B4-BE49-F238E27FC236}">
                <a16:creationId xmlns:a16="http://schemas.microsoft.com/office/drawing/2014/main" id="{6B01AAFA-C9F7-4C4A-A989-C0FF36970CEC}"/>
              </a:ext>
              <a:ext uri="{C183D7F6-B498-43B3-948B-1728B52AA6E4}">
                <adec:decorative xmlns:adec="http://schemas.microsoft.com/office/drawing/2017/decorative" val="1"/>
              </a:ext>
            </a:extLst>
          </p:cNvPr>
          <p:cNvSpPr/>
          <p:nvPr userDrawn="1"/>
        </p:nvSpPr>
        <p:spPr bwMode="gray">
          <a:xfrm>
            <a:off x="7635549" y="-1208793"/>
            <a:ext cx="731520" cy="246888"/>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sp>
        <p:nvSpPr>
          <p:cNvPr id="62" name="Rectangle 61">
            <a:extLst>
              <a:ext uri="{FF2B5EF4-FFF2-40B4-BE49-F238E27FC236}">
                <a16:creationId xmlns:a16="http://schemas.microsoft.com/office/drawing/2014/main" id="{5EE5238F-E118-D444-9633-8A74CE2C9B57}"/>
              </a:ext>
              <a:ext uri="{C183D7F6-B498-43B3-948B-1728B52AA6E4}">
                <adec:decorative xmlns:adec="http://schemas.microsoft.com/office/drawing/2017/decorative" val="1"/>
              </a:ext>
            </a:extLst>
          </p:cNvPr>
          <p:cNvSpPr/>
          <p:nvPr userDrawn="1"/>
        </p:nvSpPr>
        <p:spPr bwMode="gray">
          <a:xfrm>
            <a:off x="6771156" y="-1208793"/>
            <a:ext cx="731520" cy="246888"/>
          </a:xfrm>
          <a:prstGeom prst="rect">
            <a:avLst/>
          </a:prstGeom>
          <a:solidFill>
            <a:schemeClr val="bg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graphicFrame>
        <p:nvGraphicFramePr>
          <p:cNvPr id="64" name="Chart 63">
            <a:extLst>
              <a:ext uri="{FF2B5EF4-FFF2-40B4-BE49-F238E27FC236}">
                <a16:creationId xmlns:a16="http://schemas.microsoft.com/office/drawing/2014/main" id="{0DBD1674-B662-B242-935D-885AF0C73F8F}"/>
              </a:ext>
            </a:extLst>
          </p:cNvPr>
          <p:cNvGraphicFramePr/>
          <p:nvPr userDrawn="1">
            <p:extLst>
              <p:ext uri="{D42A27DB-BD31-4B8C-83A1-F6EECF244321}">
                <p14:modId xmlns:p14="http://schemas.microsoft.com/office/powerpoint/2010/main" val="2240452265"/>
              </p:ext>
            </p:extLst>
          </p:nvPr>
        </p:nvGraphicFramePr>
        <p:xfrm>
          <a:off x="3339053" y="2789560"/>
          <a:ext cx="1528822" cy="1371600"/>
        </p:xfrm>
        <a:graphic>
          <a:graphicData uri="http://schemas.openxmlformats.org/drawingml/2006/chart">
            <c:chart xmlns:c="http://schemas.openxmlformats.org/drawingml/2006/chart" xmlns:r="http://schemas.openxmlformats.org/officeDocument/2006/relationships" r:id="rId3"/>
          </a:graphicData>
        </a:graphic>
      </p:graphicFrame>
      <p:sp>
        <p:nvSpPr>
          <p:cNvPr id="65" name="Text Placeholder 1">
            <a:extLst>
              <a:ext uri="{FF2B5EF4-FFF2-40B4-BE49-F238E27FC236}">
                <a16:creationId xmlns:a16="http://schemas.microsoft.com/office/drawing/2014/main" id="{979520A7-0732-4A47-A151-7085EC4B9811}"/>
              </a:ext>
              <a:ext uri="{C183D7F6-B498-43B3-948B-1728B52AA6E4}">
                <adec:decorative xmlns:adec="http://schemas.microsoft.com/office/drawing/2017/decorative" val="0"/>
              </a:ext>
            </a:extLst>
          </p:cNvPr>
          <p:cNvSpPr txBox="1">
            <a:spLocks/>
          </p:cNvSpPr>
          <p:nvPr userDrawn="1"/>
        </p:nvSpPr>
        <p:spPr bwMode="gray">
          <a:xfrm>
            <a:off x="3665405" y="3255093"/>
            <a:ext cx="740658"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66" name="TextBox 65">
            <a:extLst>
              <a:ext uri="{FF2B5EF4-FFF2-40B4-BE49-F238E27FC236}">
                <a16:creationId xmlns:a16="http://schemas.microsoft.com/office/drawing/2014/main" id="{ADD4BF7E-0D73-334D-8B83-84F7756D57BF}"/>
              </a:ext>
              <a:ext uri="{C183D7F6-B498-43B3-948B-1728B52AA6E4}">
                <adec:decorative xmlns:adec="http://schemas.microsoft.com/office/drawing/2017/decorative" val="1"/>
              </a:ext>
            </a:extLst>
          </p:cNvPr>
          <p:cNvSpPr txBox="1"/>
          <p:nvPr userDrawn="1"/>
        </p:nvSpPr>
        <p:spPr bwMode="gray">
          <a:xfrm>
            <a:off x="3634901" y="3555001"/>
            <a:ext cx="801666" cy="246221"/>
          </a:xfrm>
          <a:prstGeom prst="rect">
            <a:avLst/>
          </a:prstGeom>
          <a:noFill/>
        </p:spPr>
        <p:txBody>
          <a:bodyPr wrap="square" lIns="0" tIns="0" rIns="0" bIns="0" rtlCol="0">
            <a:spAutoFit/>
          </a:bodyPr>
          <a:lstStyle/>
          <a:p>
            <a:pPr algn="ctr"/>
            <a:r>
              <a:rPr lang="en-US" sz="800" dirty="0"/>
              <a:t>Add label </a:t>
            </a:r>
            <a:br>
              <a:rPr lang="en-US" sz="800" dirty="0"/>
            </a:br>
            <a:r>
              <a:rPr lang="en-US" sz="800" dirty="0"/>
              <a:t>text here</a:t>
            </a:r>
          </a:p>
        </p:txBody>
      </p:sp>
      <p:graphicFrame>
        <p:nvGraphicFramePr>
          <p:cNvPr id="67" name="Chart 66">
            <a:extLst>
              <a:ext uri="{FF2B5EF4-FFF2-40B4-BE49-F238E27FC236}">
                <a16:creationId xmlns:a16="http://schemas.microsoft.com/office/drawing/2014/main" id="{C0060E53-2567-C341-A4F2-9A582F3EA8A1}"/>
              </a:ext>
            </a:extLst>
          </p:cNvPr>
          <p:cNvGraphicFramePr/>
          <p:nvPr userDrawn="1">
            <p:extLst>
              <p:ext uri="{D42A27DB-BD31-4B8C-83A1-F6EECF244321}">
                <p14:modId xmlns:p14="http://schemas.microsoft.com/office/powerpoint/2010/main" val="2090563106"/>
              </p:ext>
            </p:extLst>
          </p:nvPr>
        </p:nvGraphicFramePr>
        <p:xfrm>
          <a:off x="604257" y="2731741"/>
          <a:ext cx="2414245" cy="1564707"/>
        </p:xfrm>
        <a:graphic>
          <a:graphicData uri="http://schemas.openxmlformats.org/drawingml/2006/chart">
            <c:chart xmlns:c="http://schemas.openxmlformats.org/drawingml/2006/chart" xmlns:r="http://schemas.openxmlformats.org/officeDocument/2006/relationships" r:id="rId4"/>
          </a:graphicData>
        </a:graphic>
      </p:graphicFrame>
      <p:sp>
        <p:nvSpPr>
          <p:cNvPr id="68" name="TextBox 67">
            <a:extLst>
              <a:ext uri="{FF2B5EF4-FFF2-40B4-BE49-F238E27FC236}">
                <a16:creationId xmlns:a16="http://schemas.microsoft.com/office/drawing/2014/main" id="{CEF7F41F-A899-BB4E-94D6-714B45740B44}"/>
              </a:ext>
            </a:extLst>
          </p:cNvPr>
          <p:cNvSpPr txBox="1"/>
          <p:nvPr userDrawn="1"/>
        </p:nvSpPr>
        <p:spPr bwMode="gray">
          <a:xfrm>
            <a:off x="3142959" y="2798653"/>
            <a:ext cx="18288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69" name="Chart 68">
            <a:extLst>
              <a:ext uri="{FF2B5EF4-FFF2-40B4-BE49-F238E27FC236}">
                <a16:creationId xmlns:a16="http://schemas.microsoft.com/office/drawing/2014/main" id="{50678E99-4969-B646-A974-327A9B383BBD}"/>
              </a:ext>
            </a:extLst>
          </p:cNvPr>
          <p:cNvGraphicFramePr/>
          <p:nvPr userDrawn="1">
            <p:extLst>
              <p:ext uri="{D42A27DB-BD31-4B8C-83A1-F6EECF244321}">
                <p14:modId xmlns:p14="http://schemas.microsoft.com/office/powerpoint/2010/main" val="2466607550"/>
              </p:ext>
            </p:extLst>
          </p:nvPr>
        </p:nvGraphicFramePr>
        <p:xfrm>
          <a:off x="4997960" y="2775384"/>
          <a:ext cx="1828800" cy="1371600"/>
        </p:xfrm>
        <a:graphic>
          <a:graphicData uri="http://schemas.openxmlformats.org/drawingml/2006/chart">
            <c:chart xmlns:c="http://schemas.openxmlformats.org/drawingml/2006/chart" xmlns:r="http://schemas.openxmlformats.org/officeDocument/2006/relationships" r:id="rId5"/>
          </a:graphicData>
        </a:graphic>
      </p:graphicFrame>
      <p:sp>
        <p:nvSpPr>
          <p:cNvPr id="70" name="TextBox 69">
            <a:extLst>
              <a:ext uri="{FF2B5EF4-FFF2-40B4-BE49-F238E27FC236}">
                <a16:creationId xmlns:a16="http://schemas.microsoft.com/office/drawing/2014/main" id="{8F866375-8EB5-D24A-898D-EC6CFD3390A7}"/>
              </a:ext>
            </a:extLst>
          </p:cNvPr>
          <p:cNvSpPr txBox="1"/>
          <p:nvPr userDrawn="1"/>
        </p:nvSpPr>
        <p:spPr bwMode="gray">
          <a:xfrm>
            <a:off x="4699935" y="2784477"/>
            <a:ext cx="1828800" cy="153888"/>
          </a:xfrm>
          <a:prstGeom prst="rect">
            <a:avLst/>
          </a:prstGeom>
          <a:noFill/>
        </p:spPr>
        <p:txBody>
          <a:bodyPr wrap="square" lIns="0" tIns="0" rIns="0" bIns="0" rtlCol="0">
            <a:spAutoFit/>
          </a:bodyPr>
          <a:lstStyle/>
          <a:p>
            <a:pPr algn="ctr"/>
            <a:r>
              <a:rPr lang="en-US" sz="1000" b="1" dirty="0"/>
              <a:t>3-Color Charts</a:t>
            </a:r>
          </a:p>
        </p:txBody>
      </p:sp>
      <p:sp>
        <p:nvSpPr>
          <p:cNvPr id="71" name="Line Callout 1 46">
            <a:extLst>
              <a:ext uri="{FF2B5EF4-FFF2-40B4-BE49-F238E27FC236}">
                <a16:creationId xmlns:a16="http://schemas.microsoft.com/office/drawing/2014/main" id="{75A51D96-61C4-9942-8600-4A14E238E215}"/>
              </a:ext>
            </a:extLst>
          </p:cNvPr>
          <p:cNvSpPr/>
          <p:nvPr userDrawn="1"/>
        </p:nvSpPr>
        <p:spPr bwMode="gray">
          <a:xfrm>
            <a:off x="726632" y="2753601"/>
            <a:ext cx="953168" cy="338554"/>
          </a:xfrm>
          <a:prstGeom prst="borderCallout1">
            <a:avLst>
              <a:gd name="adj1" fmla="val 47939"/>
              <a:gd name="adj2" fmla="val 99761"/>
              <a:gd name="adj3" fmla="val 47769"/>
              <a:gd name="adj4" fmla="val 126682"/>
            </a:avLst>
          </a:prstGeom>
          <a:no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t>Orange outline callout style</a:t>
            </a:r>
          </a:p>
        </p:txBody>
      </p:sp>
      <p:grpSp>
        <p:nvGrpSpPr>
          <p:cNvPr id="12" name="Group 11">
            <a:extLst>
              <a:ext uri="{FF2B5EF4-FFF2-40B4-BE49-F238E27FC236}">
                <a16:creationId xmlns:a16="http://schemas.microsoft.com/office/drawing/2014/main" id="{F2AEE0DF-FBBC-2648-BB7D-5EB6DB3BE691}"/>
              </a:ext>
            </a:extLst>
          </p:cNvPr>
          <p:cNvGrpSpPr/>
          <p:nvPr userDrawn="1"/>
        </p:nvGrpSpPr>
        <p:grpSpPr>
          <a:xfrm>
            <a:off x="712017" y="946056"/>
            <a:ext cx="1946124" cy="1216144"/>
            <a:chOff x="712016" y="1045288"/>
            <a:chExt cx="2168345" cy="1355011"/>
          </a:xfrm>
        </p:grpSpPr>
        <p:grpSp>
          <p:nvGrpSpPr>
            <p:cNvPr id="2" name="Group 1">
              <a:extLst>
                <a:ext uri="{FF2B5EF4-FFF2-40B4-BE49-F238E27FC236}">
                  <a16:creationId xmlns:a16="http://schemas.microsoft.com/office/drawing/2014/main" id="{78D80AD6-C080-2E45-8D22-265AA80E9EF1}"/>
                </a:ext>
              </a:extLst>
            </p:cNvPr>
            <p:cNvGrpSpPr/>
            <p:nvPr userDrawn="1"/>
          </p:nvGrpSpPr>
          <p:grpSpPr>
            <a:xfrm>
              <a:off x="712016" y="1045288"/>
              <a:ext cx="1888995" cy="1355011"/>
              <a:chOff x="290410" y="857410"/>
              <a:chExt cx="2361631" cy="1694043"/>
            </a:xfrm>
          </p:grpSpPr>
          <p:grpSp>
            <p:nvGrpSpPr>
              <p:cNvPr id="23" name="Group 22" descr="In PowerPoint, only use the top row of the color palette. ">
                <a:extLst>
                  <a:ext uri="{FF2B5EF4-FFF2-40B4-BE49-F238E27FC236}">
                    <a16:creationId xmlns:a16="http://schemas.microsoft.com/office/drawing/2014/main" id="{C5F41866-6B5C-C34E-9A2B-08ECD095E3D1}"/>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25" name="Picture 24">
                  <a:extLst>
                    <a:ext uri="{FF2B5EF4-FFF2-40B4-BE49-F238E27FC236}">
                      <a16:creationId xmlns:a16="http://schemas.microsoft.com/office/drawing/2014/main" id="{6ACB63F0-D020-614F-9197-951839E66C94}"/>
                    </a:ext>
                  </a:extLst>
                </p:cNvPr>
                <p:cNvPicPr>
                  <a:picLocks noChangeAspect="1"/>
                </p:cNvPicPr>
                <p:nvPr/>
              </p:nvPicPr>
              <p:blipFill rotWithShape="1">
                <a:blip r:embed="rId6"/>
                <a:srcRect l="490" r="579"/>
                <a:stretch/>
              </p:blipFill>
              <p:spPr>
                <a:xfrm>
                  <a:off x="-1832821" y="1543542"/>
                  <a:ext cx="2512981" cy="1803493"/>
                </a:xfrm>
                <a:prstGeom prst="rect">
                  <a:avLst/>
                </a:prstGeom>
                <a:ln w="12700">
                  <a:solidFill>
                    <a:schemeClr val="accent1"/>
                  </a:solidFill>
                </a:ln>
              </p:spPr>
            </p:pic>
            <p:sp>
              <p:nvSpPr>
                <p:cNvPr id="27" name="Rectangle 26">
                  <a:extLst>
                    <a:ext uri="{FF2B5EF4-FFF2-40B4-BE49-F238E27FC236}">
                      <a16:creationId xmlns:a16="http://schemas.microsoft.com/office/drawing/2014/main" id="{1386ED46-2AE7-0F4C-ADF4-88BFDF0FDDA7}"/>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8" name="TextBox 27">
                  <a:extLst>
                    <a:ext uri="{FF2B5EF4-FFF2-40B4-BE49-F238E27FC236}">
                      <a16:creationId xmlns:a16="http://schemas.microsoft.com/office/drawing/2014/main" id="{B150EA07-7C69-FB49-A906-82D32553EEBB}"/>
                    </a:ext>
                  </a:extLst>
                </p:cNvPr>
                <p:cNvSpPr txBox="1"/>
                <p:nvPr/>
              </p:nvSpPr>
              <p:spPr bwMode="gray">
                <a:xfrm>
                  <a:off x="-993669" y="2627909"/>
                  <a:ext cx="1299299" cy="547704"/>
                </a:xfrm>
                <a:prstGeom prst="rect">
                  <a:avLst/>
                </a:prstGeom>
                <a:noFill/>
              </p:spPr>
              <p:txBody>
                <a:bodyPr wrap="square" lIns="0" tIns="0" rIns="0" bIns="0" rtlCol="0">
                  <a:spAutoFit/>
                </a:bodyPr>
                <a:lstStyle/>
                <a:p>
                  <a:pPr>
                    <a:spcBef>
                      <a:spcPts val="500"/>
                    </a:spcBef>
                  </a:pPr>
                  <a:r>
                    <a:rPr lang="en-US" sz="1200" b="1" dirty="0">
                      <a:solidFill>
                        <a:schemeClr val="bg1"/>
                      </a:solidFill>
                    </a:rPr>
                    <a:t>Only Use Top Row</a:t>
                  </a:r>
                </a:p>
              </p:txBody>
            </p:sp>
            <p:cxnSp>
              <p:nvCxnSpPr>
                <p:cNvPr id="31" name="Straight Arrow Connector 30">
                  <a:extLst>
                    <a:ext uri="{FF2B5EF4-FFF2-40B4-BE49-F238E27FC236}">
                      <a16:creationId xmlns:a16="http://schemas.microsoft.com/office/drawing/2014/main" id="{FEA1C73D-54D6-4847-8664-9E7698ED571D}"/>
                    </a:ext>
                  </a:extLst>
                </p:cNvPr>
                <p:cNvCxnSpPr>
                  <a:cxnSpLocks/>
                </p:cNvCxnSpPr>
                <p:nvPr/>
              </p:nvCxnSpPr>
              <p:spPr bwMode="gray">
                <a:xfrm flipV="1">
                  <a:off x="-1261785" y="2575277"/>
                  <a:ext cx="0" cy="532755"/>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32" name="Rectangle 31">
                <a:extLst>
                  <a:ext uri="{FF2B5EF4-FFF2-40B4-BE49-F238E27FC236}">
                    <a16:creationId xmlns:a16="http://schemas.microsoft.com/office/drawing/2014/main" id="{993A2395-49E8-BA49-8ED4-D6AB6FA5EA6D}"/>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a:extLst>
                  <a:ext uri="{FF2B5EF4-FFF2-40B4-BE49-F238E27FC236}">
                    <a16:creationId xmlns:a16="http://schemas.microsoft.com/office/drawing/2014/main" id="{C7646E37-1685-CA47-A6F4-CF58B1DAF6FD}"/>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a:extLst>
                <a:ext uri="{FF2B5EF4-FFF2-40B4-BE49-F238E27FC236}">
                  <a16:creationId xmlns:a16="http://schemas.microsoft.com/office/drawing/2014/main" id="{231BCCE7-5973-EA4F-BE1D-47AB6CC6E2D8}"/>
                </a:ext>
              </a:extLst>
            </p:cNvPr>
            <p:cNvGrpSpPr/>
            <p:nvPr userDrawn="1"/>
          </p:nvGrpSpPr>
          <p:grpSpPr>
            <a:xfrm>
              <a:off x="1530485" y="1290376"/>
              <a:ext cx="428489" cy="199072"/>
              <a:chOff x="1407460" y="1434503"/>
              <a:chExt cx="292608" cy="164592"/>
            </a:xfrm>
          </p:grpSpPr>
          <p:cxnSp>
            <p:nvCxnSpPr>
              <p:cNvPr id="4" name="Straight Connector 3">
                <a:extLst>
                  <a:ext uri="{FF2B5EF4-FFF2-40B4-BE49-F238E27FC236}">
                    <a16:creationId xmlns:a16="http://schemas.microsoft.com/office/drawing/2014/main" id="{7898EFBA-8C5D-0344-B7E4-D13B72A0EE58}"/>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76FFDA5-1276-6B44-88B2-E9FACC0D9ECC}"/>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00A19AF7-8482-DF44-B041-A227E12E87A0}"/>
                </a:ext>
              </a:extLst>
            </p:cNvPr>
            <p:cNvCxnSpPr>
              <a:cxnSpLocks/>
            </p:cNvCxnSpPr>
            <p:nvPr userDrawn="1"/>
          </p:nvCxnSpPr>
          <p:spPr bwMode="gray">
            <a:xfrm flipH="1">
              <a:off x="2514601" y="1384907"/>
              <a:ext cx="36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61185EE-DE31-BE4C-9314-3E1FCCA3D0B8}"/>
                </a:ext>
                <a:ext uri="{C183D7F6-B498-43B3-948B-1728B52AA6E4}">
                  <adec:decorative xmlns:adec="http://schemas.microsoft.com/office/drawing/2017/decorative" val="1"/>
                </a:ext>
              </a:extLst>
            </p:cNvPr>
            <p:cNvSpPr/>
            <p:nvPr userDrawn="1"/>
          </p:nvSpPr>
          <p:spPr bwMode="gray">
            <a:xfrm>
              <a:off x="1738466" y="1489346"/>
              <a:ext cx="1141895" cy="103047"/>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1" name="Template edition">
            <a:extLst>
              <a:ext uri="{FF2B5EF4-FFF2-40B4-BE49-F238E27FC236}">
                <a16:creationId xmlns:a16="http://schemas.microsoft.com/office/drawing/2014/main" id="{3573CCEC-1296-0F4E-ACEC-DDA3B4E8E986}"/>
              </a:ext>
            </a:extLst>
          </p:cNvPr>
          <p:cNvSpPr/>
          <p:nvPr userDrawn="1"/>
        </p:nvSpPr>
        <p:spPr bwMode="gray">
          <a:xfrm>
            <a:off x="0" y="4220886"/>
            <a:ext cx="6400800" cy="579714"/>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0" tIns="45720" rIns="91440" bIns="45720" numCol="1" spcCol="0" rtlCol="0" fromWordArt="0" anchor="ctr" anchorCtr="0" forceAA="0" compatLnSpc="1">
            <a:prstTxWarp prst="textNoShape">
              <a:avLst/>
            </a:prstTxWarp>
            <a:noAutofit/>
          </a:bodyPr>
          <a:lstStyle/>
          <a:p>
            <a:pPr algn="l">
              <a:spcBef>
                <a:spcPts val="500"/>
              </a:spcBef>
            </a:pPr>
            <a:r>
              <a:rPr lang="en-US" sz="1000" b="0" dirty="0">
                <a:solidFill>
                  <a:schemeClr val="bg1"/>
                </a:solidFill>
              </a:rPr>
              <a:t>Directions to install EAB chart templates and convert old files into the new </a:t>
            </a:r>
            <a:br>
              <a:rPr lang="en-US" sz="1000" b="0" dirty="0">
                <a:solidFill>
                  <a:schemeClr val="bg1"/>
                </a:solidFill>
              </a:rPr>
            </a:br>
            <a:r>
              <a:rPr lang="en-US" sz="1000" b="0" dirty="0">
                <a:solidFill>
                  <a:schemeClr val="bg1"/>
                </a:solidFill>
              </a:rPr>
              <a:t>templates are in the PDF here: </a:t>
            </a:r>
            <a:r>
              <a:rPr lang="en-US" sz="1000" b="0" u="sng" dirty="0">
                <a:solidFill>
                  <a:schemeClr val="bg1"/>
                </a:solidFill>
              </a:rPr>
              <a:t>https://</a:t>
            </a:r>
            <a:r>
              <a:rPr lang="en-US" sz="1000" b="0" u="sng" dirty="0" err="1">
                <a:solidFill>
                  <a:schemeClr val="bg1"/>
                </a:solidFill>
              </a:rPr>
              <a:t>eab.box.com</a:t>
            </a:r>
            <a:r>
              <a:rPr lang="en-US" sz="1000" b="0" u="sng" dirty="0">
                <a:solidFill>
                  <a:schemeClr val="bg1"/>
                </a:solidFill>
              </a:rPr>
              <a:t>/v/EAB-Templates.</a:t>
            </a:r>
          </a:p>
        </p:txBody>
      </p:sp>
      <p:sp>
        <p:nvSpPr>
          <p:cNvPr id="3" name="Triangle 2">
            <a:extLst>
              <a:ext uri="{FF2B5EF4-FFF2-40B4-BE49-F238E27FC236}">
                <a16:creationId xmlns:a16="http://schemas.microsoft.com/office/drawing/2014/main" id="{638817FD-7E16-AC41-91C0-0B73D796B86D}"/>
              </a:ext>
            </a:extLst>
          </p:cNvPr>
          <p:cNvSpPr/>
          <p:nvPr userDrawn="1"/>
        </p:nvSpPr>
        <p:spPr bwMode="gray">
          <a:xfrm rot="5400000">
            <a:off x="608552" y="4357047"/>
            <a:ext cx="221458" cy="190912"/>
          </a:xfrm>
          <a:prstGeom prst="triangl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Box 41">
            <a:extLst>
              <a:ext uri="{FF2B5EF4-FFF2-40B4-BE49-F238E27FC236}">
                <a16:creationId xmlns:a16="http://schemas.microsoft.com/office/drawing/2014/main" id="{D1C8130E-95F0-4441-8A5D-3F448DE96FCE}"/>
              </a:ext>
            </a:extLst>
          </p:cNvPr>
          <p:cNvSpPr txBox="1"/>
          <p:nvPr userDrawn="1"/>
        </p:nvSpPr>
        <p:spPr bwMode="gray">
          <a:xfrm>
            <a:off x="4644332" y="1174207"/>
            <a:ext cx="1386953" cy="820738"/>
          </a:xfrm>
          <a:prstGeom prst="rect">
            <a:avLst/>
          </a:prstGeom>
          <a:noFill/>
        </p:spPr>
        <p:txBody>
          <a:bodyPr vert="horz" wrap="square" lIns="0" tIns="0" rIns="0" bIns="0" rtlCol="0">
            <a:spAutoFit/>
          </a:bodyPr>
          <a:lstStyle/>
          <a:p>
            <a:pPr>
              <a:spcBef>
                <a:spcPts val="500"/>
              </a:spcBef>
            </a:pPr>
            <a:r>
              <a:rPr lang="en-US" sz="900" b="1" dirty="0"/>
              <a:t>Text Colors</a:t>
            </a:r>
          </a:p>
          <a:p>
            <a:pPr marL="114300" indent="-114300">
              <a:spcBef>
                <a:spcPts val="500"/>
              </a:spcBef>
              <a:buFont typeface="Arial" panose="020B0604020202020204" pitchFamily="34" charset="0"/>
              <a:buChar char="•"/>
              <a:tabLst/>
            </a:pPr>
            <a:r>
              <a:rPr lang="en-US" sz="900" b="1" dirty="0"/>
              <a:t>ALL </a:t>
            </a:r>
            <a:r>
              <a:rPr lang="en-US" sz="900" dirty="0"/>
              <a:t>text is dark gray</a:t>
            </a:r>
          </a:p>
          <a:p>
            <a:pPr marL="114300" indent="-114300">
              <a:spcBef>
                <a:spcPts val="500"/>
              </a:spcBef>
              <a:buFont typeface="Arial" panose="020B0604020202020204" pitchFamily="34" charset="0"/>
              <a:buChar char="•"/>
              <a:tabLst/>
            </a:pPr>
            <a:r>
              <a:rPr lang="en-US" sz="900" b="1" dirty="0"/>
              <a:t>Exception: </a:t>
            </a:r>
            <a:r>
              <a:rPr lang="en-US" sz="900" dirty="0"/>
              <a:t>large data numbers are orange or blue</a:t>
            </a:r>
          </a:p>
        </p:txBody>
      </p:sp>
    </p:spTree>
    <p:custDataLst>
      <p:tags r:id="rId1"/>
    </p:custDataLst>
    <p:extLst>
      <p:ext uri="{BB962C8B-B14F-4D97-AF65-F5344CB8AC3E}">
        <p14:creationId xmlns:p14="http://schemas.microsoft.com/office/powerpoint/2010/main" val="151442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Our Institution’s Opportunities</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Fill in a sub-title, if relevant</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grpSp>
        <p:nvGrpSpPr>
          <p:cNvPr id="21" name="Group 20">
            <a:extLst>
              <a:ext uri="{FF2B5EF4-FFF2-40B4-BE49-F238E27FC236}">
                <a16:creationId xmlns:a16="http://schemas.microsoft.com/office/drawing/2014/main" id="{18565BC3-B777-4524-ADE0-B9E87AA89924}"/>
              </a:ext>
            </a:extLst>
          </p:cNvPr>
          <p:cNvGrpSpPr/>
          <p:nvPr userDrawn="1"/>
        </p:nvGrpSpPr>
        <p:grpSpPr>
          <a:xfrm>
            <a:off x="2494105" y="899577"/>
            <a:ext cx="1412590" cy="1966908"/>
            <a:chOff x="2494105" y="1214885"/>
            <a:chExt cx="1412590" cy="1966908"/>
          </a:xfrm>
        </p:grpSpPr>
        <p:grpSp>
          <p:nvGrpSpPr>
            <p:cNvPr id="23" name="Group 22">
              <a:extLst>
                <a:ext uri="{FF2B5EF4-FFF2-40B4-BE49-F238E27FC236}">
                  <a16:creationId xmlns:a16="http://schemas.microsoft.com/office/drawing/2014/main" id="{82A7DDA6-DA6E-4AE2-9419-69AB1391B617}"/>
                </a:ext>
              </a:extLst>
            </p:cNvPr>
            <p:cNvGrpSpPr/>
            <p:nvPr/>
          </p:nvGrpSpPr>
          <p:grpSpPr bwMode="gray">
            <a:xfrm>
              <a:off x="2494105" y="1581593"/>
              <a:ext cx="1412590" cy="1600200"/>
              <a:chOff x="554002" y="1536246"/>
              <a:chExt cx="1412590" cy="1600200"/>
            </a:xfrm>
          </p:grpSpPr>
          <p:sp>
            <p:nvSpPr>
              <p:cNvPr id="27" name="Right Bracket 26">
                <a:extLst>
                  <a:ext uri="{FF2B5EF4-FFF2-40B4-BE49-F238E27FC236}">
                    <a16:creationId xmlns:a16="http://schemas.microsoft.com/office/drawing/2014/main" id="{F59A3139-51E7-4BB9-8451-CB5CDAAC1016}"/>
                  </a:ext>
                </a:extLst>
              </p:cNvPr>
              <p:cNvSpPr/>
              <p:nvPr/>
            </p:nvSpPr>
            <p:spPr bwMode="gray">
              <a:xfrm>
                <a:off x="1837243"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28" name="Right Bracket 27">
                <a:extLst>
                  <a:ext uri="{FF2B5EF4-FFF2-40B4-BE49-F238E27FC236}">
                    <a16:creationId xmlns:a16="http://schemas.microsoft.com/office/drawing/2014/main" id="{01A91670-9213-49AF-A04F-D20B11660DCA}"/>
                  </a:ext>
                </a:extLst>
              </p:cNvPr>
              <p:cNvSpPr/>
              <p:nvPr/>
            </p:nvSpPr>
            <p:spPr bwMode="gray">
              <a:xfrm flipH="1">
                <a:off x="554002"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sp>
          <p:nvSpPr>
            <p:cNvPr id="25" name="Oval 24">
              <a:extLst>
                <a:ext uri="{FF2B5EF4-FFF2-40B4-BE49-F238E27FC236}">
                  <a16:creationId xmlns:a16="http://schemas.microsoft.com/office/drawing/2014/main" id="{BC05A064-CBDD-4B55-87E6-D0AA7580CF72}"/>
                </a:ext>
              </a:extLst>
            </p:cNvPr>
            <p:cNvSpPr/>
            <p:nvPr/>
          </p:nvSpPr>
          <p:spPr bwMode="gray">
            <a:xfrm>
              <a:off x="2863576" y="1214885"/>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grpSp>
      <p:grpSp>
        <p:nvGrpSpPr>
          <p:cNvPr id="29" name="Group 28">
            <a:extLst>
              <a:ext uri="{FF2B5EF4-FFF2-40B4-BE49-F238E27FC236}">
                <a16:creationId xmlns:a16="http://schemas.microsoft.com/office/drawing/2014/main" id="{BCD12AAD-B0D2-41E7-A1AF-A2074CF81147}"/>
              </a:ext>
            </a:extLst>
          </p:cNvPr>
          <p:cNvGrpSpPr/>
          <p:nvPr userDrawn="1"/>
        </p:nvGrpSpPr>
        <p:grpSpPr>
          <a:xfrm>
            <a:off x="635131" y="899577"/>
            <a:ext cx="1412590" cy="1966908"/>
            <a:chOff x="635131" y="1214885"/>
            <a:chExt cx="1412590" cy="1966908"/>
          </a:xfrm>
        </p:grpSpPr>
        <p:grpSp>
          <p:nvGrpSpPr>
            <p:cNvPr id="30" name="Group 29">
              <a:extLst>
                <a:ext uri="{FF2B5EF4-FFF2-40B4-BE49-F238E27FC236}">
                  <a16:creationId xmlns:a16="http://schemas.microsoft.com/office/drawing/2014/main" id="{94F4A145-C58A-4141-B513-3C9AC4BAA5DB}"/>
                </a:ext>
              </a:extLst>
            </p:cNvPr>
            <p:cNvGrpSpPr/>
            <p:nvPr/>
          </p:nvGrpSpPr>
          <p:grpSpPr bwMode="gray">
            <a:xfrm>
              <a:off x="635131" y="1581593"/>
              <a:ext cx="1412590" cy="1600200"/>
              <a:chOff x="554002" y="1536246"/>
              <a:chExt cx="1412590" cy="1600200"/>
            </a:xfrm>
          </p:grpSpPr>
          <p:sp>
            <p:nvSpPr>
              <p:cNvPr id="34" name="Right Bracket 33">
                <a:extLst>
                  <a:ext uri="{FF2B5EF4-FFF2-40B4-BE49-F238E27FC236}">
                    <a16:creationId xmlns:a16="http://schemas.microsoft.com/office/drawing/2014/main" id="{87F6BC40-6E25-4D41-8319-8CB58A8916FE}"/>
                  </a:ext>
                </a:extLst>
              </p:cNvPr>
              <p:cNvSpPr/>
              <p:nvPr/>
            </p:nvSpPr>
            <p:spPr bwMode="gray">
              <a:xfrm>
                <a:off x="1837243"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35" name="Right Bracket 34">
                <a:extLst>
                  <a:ext uri="{FF2B5EF4-FFF2-40B4-BE49-F238E27FC236}">
                    <a16:creationId xmlns:a16="http://schemas.microsoft.com/office/drawing/2014/main" id="{4EF08FB8-9BF4-424B-A6E4-7D68D6C593CB}"/>
                  </a:ext>
                </a:extLst>
              </p:cNvPr>
              <p:cNvSpPr/>
              <p:nvPr/>
            </p:nvSpPr>
            <p:spPr bwMode="gray">
              <a:xfrm flipH="1">
                <a:off x="554002"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sp>
          <p:nvSpPr>
            <p:cNvPr id="32" name="Oval 31">
              <a:extLst>
                <a:ext uri="{FF2B5EF4-FFF2-40B4-BE49-F238E27FC236}">
                  <a16:creationId xmlns:a16="http://schemas.microsoft.com/office/drawing/2014/main" id="{FAE996DC-27AA-444F-86AF-69703B8BE2F7}"/>
                </a:ext>
              </a:extLst>
            </p:cNvPr>
            <p:cNvSpPr/>
            <p:nvPr/>
          </p:nvSpPr>
          <p:spPr bwMode="gray">
            <a:xfrm>
              <a:off x="1004602" y="1214885"/>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grpSp>
      <p:grpSp>
        <p:nvGrpSpPr>
          <p:cNvPr id="36" name="Group 35">
            <a:extLst>
              <a:ext uri="{FF2B5EF4-FFF2-40B4-BE49-F238E27FC236}">
                <a16:creationId xmlns:a16="http://schemas.microsoft.com/office/drawing/2014/main" id="{4D2AF169-FBAF-42FD-81BF-DEC3FDD69079}"/>
              </a:ext>
            </a:extLst>
          </p:cNvPr>
          <p:cNvGrpSpPr/>
          <p:nvPr userDrawn="1"/>
        </p:nvGrpSpPr>
        <p:grpSpPr>
          <a:xfrm>
            <a:off x="4353080" y="899577"/>
            <a:ext cx="1412590" cy="1966908"/>
            <a:chOff x="4353080" y="1214885"/>
            <a:chExt cx="1412590" cy="1966908"/>
          </a:xfrm>
        </p:grpSpPr>
        <p:grpSp>
          <p:nvGrpSpPr>
            <p:cNvPr id="37" name="Group 36">
              <a:extLst>
                <a:ext uri="{FF2B5EF4-FFF2-40B4-BE49-F238E27FC236}">
                  <a16:creationId xmlns:a16="http://schemas.microsoft.com/office/drawing/2014/main" id="{AC7D06C0-D182-478F-80DA-9DF6D63F7548}"/>
                </a:ext>
              </a:extLst>
            </p:cNvPr>
            <p:cNvGrpSpPr/>
            <p:nvPr/>
          </p:nvGrpSpPr>
          <p:grpSpPr bwMode="gray">
            <a:xfrm>
              <a:off x="4353080" y="1581593"/>
              <a:ext cx="1412590" cy="1600200"/>
              <a:chOff x="554002" y="1536246"/>
              <a:chExt cx="1412590" cy="1600200"/>
            </a:xfrm>
          </p:grpSpPr>
          <p:sp>
            <p:nvSpPr>
              <p:cNvPr id="41" name="Right Bracket 40">
                <a:extLst>
                  <a:ext uri="{FF2B5EF4-FFF2-40B4-BE49-F238E27FC236}">
                    <a16:creationId xmlns:a16="http://schemas.microsoft.com/office/drawing/2014/main" id="{9191AA35-8706-4C85-A94D-C6C484798622}"/>
                  </a:ext>
                </a:extLst>
              </p:cNvPr>
              <p:cNvSpPr/>
              <p:nvPr/>
            </p:nvSpPr>
            <p:spPr bwMode="gray">
              <a:xfrm>
                <a:off x="1837243"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42" name="Right Bracket 41">
                <a:extLst>
                  <a:ext uri="{FF2B5EF4-FFF2-40B4-BE49-F238E27FC236}">
                    <a16:creationId xmlns:a16="http://schemas.microsoft.com/office/drawing/2014/main" id="{00490266-36A1-48E4-9652-4923698FBC28}"/>
                  </a:ext>
                </a:extLst>
              </p:cNvPr>
              <p:cNvSpPr/>
              <p:nvPr/>
            </p:nvSpPr>
            <p:spPr bwMode="gray">
              <a:xfrm flipH="1">
                <a:off x="554002"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sp>
          <p:nvSpPr>
            <p:cNvPr id="39" name="Oval 38">
              <a:extLst>
                <a:ext uri="{FF2B5EF4-FFF2-40B4-BE49-F238E27FC236}">
                  <a16:creationId xmlns:a16="http://schemas.microsoft.com/office/drawing/2014/main" id="{A45A0B5C-2CCF-4D62-8D8A-0B92F5027EF4}"/>
                </a:ext>
              </a:extLst>
            </p:cNvPr>
            <p:cNvSpPr/>
            <p:nvPr/>
          </p:nvSpPr>
          <p:spPr bwMode="gray">
            <a:xfrm>
              <a:off x="4722551" y="1214885"/>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grpSp>
      <p:sp>
        <p:nvSpPr>
          <p:cNvPr id="43" name="TextBox 42">
            <a:extLst>
              <a:ext uri="{FF2B5EF4-FFF2-40B4-BE49-F238E27FC236}">
                <a16:creationId xmlns:a16="http://schemas.microsoft.com/office/drawing/2014/main" id="{8FCBE8D0-6F04-48CC-80F2-EE0999247C85}"/>
              </a:ext>
            </a:extLst>
          </p:cNvPr>
          <p:cNvSpPr txBox="1"/>
          <p:nvPr userDrawn="1"/>
        </p:nvSpPr>
        <p:spPr bwMode="gray">
          <a:xfrm>
            <a:off x="277812" y="2883967"/>
            <a:ext cx="1554559" cy="246221"/>
          </a:xfrm>
          <a:prstGeom prst="rect">
            <a:avLst/>
          </a:prstGeom>
          <a:noFill/>
        </p:spPr>
        <p:txBody>
          <a:bodyPr wrap="square" lIns="0" tIns="45720" rIns="0" bIns="45720" rtlCol="0">
            <a:spAutoFit/>
          </a:bodyPr>
          <a:lstStyle/>
          <a:p>
            <a:r>
              <a:rPr lang="en-US" sz="1000" b="1" dirty="0"/>
              <a:t>Aspirant Institutions</a:t>
            </a:r>
          </a:p>
        </p:txBody>
      </p:sp>
      <p:grpSp>
        <p:nvGrpSpPr>
          <p:cNvPr id="44" name="Group 43">
            <a:extLst>
              <a:ext uri="{FF2B5EF4-FFF2-40B4-BE49-F238E27FC236}">
                <a16:creationId xmlns:a16="http://schemas.microsoft.com/office/drawing/2014/main" id="{A31DF356-02E5-4143-A550-FC44CDA0DE86}"/>
              </a:ext>
            </a:extLst>
          </p:cNvPr>
          <p:cNvGrpSpPr/>
          <p:nvPr userDrawn="1"/>
        </p:nvGrpSpPr>
        <p:grpSpPr>
          <a:xfrm>
            <a:off x="277813" y="3157264"/>
            <a:ext cx="384679" cy="384679"/>
            <a:chOff x="277813" y="3661766"/>
            <a:chExt cx="384679" cy="384679"/>
          </a:xfrm>
        </p:grpSpPr>
        <p:sp>
          <p:nvSpPr>
            <p:cNvPr id="45" name="Oval 44">
              <a:extLst>
                <a:ext uri="{FF2B5EF4-FFF2-40B4-BE49-F238E27FC236}">
                  <a16:creationId xmlns:a16="http://schemas.microsoft.com/office/drawing/2014/main" id="{7C689375-39FD-47BD-890A-7B9090AA3C0A}"/>
                </a:ext>
              </a:extLst>
            </p:cNvPr>
            <p:cNvSpPr/>
            <p:nvPr/>
          </p:nvSpPr>
          <p:spPr bwMode="gray">
            <a:xfrm>
              <a:off x="277813" y="3661766"/>
              <a:ext cx="384679" cy="38467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600" dirty="0"/>
            </a:p>
          </p:txBody>
        </p:sp>
        <p:pic>
          <p:nvPicPr>
            <p:cNvPr id="46" name="Picture 45">
              <a:extLst>
                <a:ext uri="{FF2B5EF4-FFF2-40B4-BE49-F238E27FC236}">
                  <a16:creationId xmlns:a16="http://schemas.microsoft.com/office/drawing/2014/main" id="{3E7FE4BA-DCC1-4B3C-832C-48761A680BA0}"/>
                </a:ext>
              </a:extLst>
            </p:cNvPr>
            <p:cNvPicPr>
              <a:picLocks noChangeAspect="1"/>
            </p:cNvPicPr>
            <p:nvPr/>
          </p:nvPicPr>
          <p:blipFill>
            <a:blip r:embed="rId3">
              <a:lum bright="70000" contrast="-70000"/>
            </a:blip>
            <a:stretch>
              <a:fillRect/>
            </a:stretch>
          </p:blipFill>
          <p:spPr>
            <a:xfrm>
              <a:off x="325662" y="3693057"/>
              <a:ext cx="288980" cy="283996"/>
            </a:xfrm>
            <a:prstGeom prst="rect">
              <a:avLst/>
            </a:prstGeom>
          </p:spPr>
        </p:pic>
      </p:grpSp>
      <p:grpSp>
        <p:nvGrpSpPr>
          <p:cNvPr id="47" name="Group 46">
            <a:extLst>
              <a:ext uri="{FF2B5EF4-FFF2-40B4-BE49-F238E27FC236}">
                <a16:creationId xmlns:a16="http://schemas.microsoft.com/office/drawing/2014/main" id="{26C4A701-7E51-4C79-A781-BC41302859B3}"/>
              </a:ext>
            </a:extLst>
          </p:cNvPr>
          <p:cNvGrpSpPr/>
          <p:nvPr userDrawn="1"/>
        </p:nvGrpSpPr>
        <p:grpSpPr>
          <a:xfrm>
            <a:off x="2263776" y="3157264"/>
            <a:ext cx="384679" cy="384679"/>
            <a:chOff x="277813" y="3661766"/>
            <a:chExt cx="384679" cy="384679"/>
          </a:xfrm>
        </p:grpSpPr>
        <p:sp>
          <p:nvSpPr>
            <p:cNvPr id="48" name="Oval 47">
              <a:extLst>
                <a:ext uri="{FF2B5EF4-FFF2-40B4-BE49-F238E27FC236}">
                  <a16:creationId xmlns:a16="http://schemas.microsoft.com/office/drawing/2014/main" id="{F0FF97E4-2DC3-4407-89C2-F7B034B121DA}"/>
                </a:ext>
              </a:extLst>
            </p:cNvPr>
            <p:cNvSpPr/>
            <p:nvPr/>
          </p:nvSpPr>
          <p:spPr bwMode="gray">
            <a:xfrm>
              <a:off x="277813" y="3661766"/>
              <a:ext cx="384679" cy="38467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600" dirty="0"/>
            </a:p>
          </p:txBody>
        </p:sp>
        <p:pic>
          <p:nvPicPr>
            <p:cNvPr id="49" name="Picture 48">
              <a:extLst>
                <a:ext uri="{FF2B5EF4-FFF2-40B4-BE49-F238E27FC236}">
                  <a16:creationId xmlns:a16="http://schemas.microsoft.com/office/drawing/2014/main" id="{359AC176-87D2-4815-ABF1-670871F57D47}"/>
                </a:ext>
              </a:extLst>
            </p:cNvPr>
            <p:cNvPicPr>
              <a:picLocks noChangeAspect="1"/>
            </p:cNvPicPr>
            <p:nvPr/>
          </p:nvPicPr>
          <p:blipFill>
            <a:blip r:embed="rId3">
              <a:lum bright="70000" contrast="-70000"/>
            </a:blip>
            <a:stretch>
              <a:fillRect/>
            </a:stretch>
          </p:blipFill>
          <p:spPr>
            <a:xfrm>
              <a:off x="325662" y="3693057"/>
              <a:ext cx="288980" cy="283996"/>
            </a:xfrm>
            <a:prstGeom prst="rect">
              <a:avLst/>
            </a:prstGeom>
          </p:spPr>
        </p:pic>
      </p:grpSp>
      <p:grpSp>
        <p:nvGrpSpPr>
          <p:cNvPr id="50" name="Group 49">
            <a:extLst>
              <a:ext uri="{FF2B5EF4-FFF2-40B4-BE49-F238E27FC236}">
                <a16:creationId xmlns:a16="http://schemas.microsoft.com/office/drawing/2014/main" id="{42E7DA94-0182-448D-8D16-6E8677AC181C}"/>
              </a:ext>
            </a:extLst>
          </p:cNvPr>
          <p:cNvGrpSpPr/>
          <p:nvPr userDrawn="1"/>
        </p:nvGrpSpPr>
        <p:grpSpPr>
          <a:xfrm>
            <a:off x="4249738" y="3157264"/>
            <a:ext cx="384679" cy="384679"/>
            <a:chOff x="277813" y="3661766"/>
            <a:chExt cx="384679" cy="384679"/>
          </a:xfrm>
        </p:grpSpPr>
        <p:sp>
          <p:nvSpPr>
            <p:cNvPr id="51" name="Oval 50">
              <a:extLst>
                <a:ext uri="{FF2B5EF4-FFF2-40B4-BE49-F238E27FC236}">
                  <a16:creationId xmlns:a16="http://schemas.microsoft.com/office/drawing/2014/main" id="{14CA2174-618A-492B-A7BD-C60F824E0A96}"/>
                </a:ext>
              </a:extLst>
            </p:cNvPr>
            <p:cNvSpPr/>
            <p:nvPr/>
          </p:nvSpPr>
          <p:spPr bwMode="gray">
            <a:xfrm>
              <a:off x="277813" y="3661766"/>
              <a:ext cx="384679" cy="38467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600" dirty="0"/>
            </a:p>
          </p:txBody>
        </p:sp>
        <p:pic>
          <p:nvPicPr>
            <p:cNvPr id="52" name="Picture 51">
              <a:extLst>
                <a:ext uri="{FF2B5EF4-FFF2-40B4-BE49-F238E27FC236}">
                  <a16:creationId xmlns:a16="http://schemas.microsoft.com/office/drawing/2014/main" id="{84CC7AF4-4064-411F-BC45-51FE47E8FA76}"/>
                </a:ext>
              </a:extLst>
            </p:cNvPr>
            <p:cNvPicPr>
              <a:picLocks noChangeAspect="1"/>
            </p:cNvPicPr>
            <p:nvPr/>
          </p:nvPicPr>
          <p:blipFill>
            <a:blip r:embed="rId3">
              <a:lum bright="70000" contrast="-70000"/>
            </a:blip>
            <a:stretch>
              <a:fillRect/>
            </a:stretch>
          </p:blipFill>
          <p:spPr>
            <a:xfrm>
              <a:off x="325662" y="3693057"/>
              <a:ext cx="288980" cy="283996"/>
            </a:xfrm>
            <a:prstGeom prst="rect">
              <a:avLst/>
            </a:prstGeom>
          </p:spPr>
        </p:pic>
      </p:grpSp>
      <p:grpSp>
        <p:nvGrpSpPr>
          <p:cNvPr id="53" name="Group 52">
            <a:extLst>
              <a:ext uri="{FF2B5EF4-FFF2-40B4-BE49-F238E27FC236}">
                <a16:creationId xmlns:a16="http://schemas.microsoft.com/office/drawing/2014/main" id="{EE8AAD92-AC37-4B68-A0FC-FF3FFEBA1C5F}"/>
              </a:ext>
            </a:extLst>
          </p:cNvPr>
          <p:cNvGrpSpPr/>
          <p:nvPr userDrawn="1"/>
        </p:nvGrpSpPr>
        <p:grpSpPr>
          <a:xfrm>
            <a:off x="277813" y="3633607"/>
            <a:ext cx="384679" cy="384679"/>
            <a:chOff x="277813" y="3661766"/>
            <a:chExt cx="384679" cy="384679"/>
          </a:xfrm>
        </p:grpSpPr>
        <p:sp>
          <p:nvSpPr>
            <p:cNvPr id="54" name="Oval 53">
              <a:extLst>
                <a:ext uri="{FF2B5EF4-FFF2-40B4-BE49-F238E27FC236}">
                  <a16:creationId xmlns:a16="http://schemas.microsoft.com/office/drawing/2014/main" id="{A00432DC-9644-4E2C-8757-8A215368FD8B}"/>
                </a:ext>
              </a:extLst>
            </p:cNvPr>
            <p:cNvSpPr/>
            <p:nvPr/>
          </p:nvSpPr>
          <p:spPr bwMode="gray">
            <a:xfrm>
              <a:off x="277813" y="3661766"/>
              <a:ext cx="384679" cy="38467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600" dirty="0"/>
            </a:p>
          </p:txBody>
        </p:sp>
        <p:pic>
          <p:nvPicPr>
            <p:cNvPr id="55" name="Picture 54">
              <a:extLst>
                <a:ext uri="{FF2B5EF4-FFF2-40B4-BE49-F238E27FC236}">
                  <a16:creationId xmlns:a16="http://schemas.microsoft.com/office/drawing/2014/main" id="{CAD6C45A-0668-4583-ADB2-BCC4850D0926}"/>
                </a:ext>
              </a:extLst>
            </p:cNvPr>
            <p:cNvPicPr>
              <a:picLocks noChangeAspect="1"/>
            </p:cNvPicPr>
            <p:nvPr/>
          </p:nvPicPr>
          <p:blipFill>
            <a:blip r:embed="rId3">
              <a:lum bright="70000" contrast="-70000"/>
            </a:blip>
            <a:stretch>
              <a:fillRect/>
            </a:stretch>
          </p:blipFill>
          <p:spPr>
            <a:xfrm>
              <a:off x="325662" y="3693057"/>
              <a:ext cx="288980" cy="283996"/>
            </a:xfrm>
            <a:prstGeom prst="rect">
              <a:avLst/>
            </a:prstGeom>
          </p:spPr>
        </p:pic>
      </p:grpSp>
      <p:grpSp>
        <p:nvGrpSpPr>
          <p:cNvPr id="56" name="Group 55">
            <a:extLst>
              <a:ext uri="{FF2B5EF4-FFF2-40B4-BE49-F238E27FC236}">
                <a16:creationId xmlns:a16="http://schemas.microsoft.com/office/drawing/2014/main" id="{FA07F271-7E75-44C7-B9E8-8FA0F21F0566}"/>
              </a:ext>
            </a:extLst>
          </p:cNvPr>
          <p:cNvGrpSpPr/>
          <p:nvPr userDrawn="1"/>
        </p:nvGrpSpPr>
        <p:grpSpPr>
          <a:xfrm>
            <a:off x="2263776" y="3633607"/>
            <a:ext cx="384679" cy="384679"/>
            <a:chOff x="277813" y="3661766"/>
            <a:chExt cx="384679" cy="384679"/>
          </a:xfrm>
        </p:grpSpPr>
        <p:sp>
          <p:nvSpPr>
            <p:cNvPr id="57" name="Oval 56">
              <a:extLst>
                <a:ext uri="{FF2B5EF4-FFF2-40B4-BE49-F238E27FC236}">
                  <a16:creationId xmlns:a16="http://schemas.microsoft.com/office/drawing/2014/main" id="{BA7804CB-754E-4A6F-8FCC-719080A2D6C9}"/>
                </a:ext>
              </a:extLst>
            </p:cNvPr>
            <p:cNvSpPr/>
            <p:nvPr/>
          </p:nvSpPr>
          <p:spPr bwMode="gray">
            <a:xfrm>
              <a:off x="277813" y="3661766"/>
              <a:ext cx="384679" cy="38467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600" dirty="0"/>
            </a:p>
          </p:txBody>
        </p:sp>
        <p:pic>
          <p:nvPicPr>
            <p:cNvPr id="58" name="Picture 57">
              <a:extLst>
                <a:ext uri="{FF2B5EF4-FFF2-40B4-BE49-F238E27FC236}">
                  <a16:creationId xmlns:a16="http://schemas.microsoft.com/office/drawing/2014/main" id="{985A1068-8452-4E33-8840-21E25C537D6F}"/>
                </a:ext>
              </a:extLst>
            </p:cNvPr>
            <p:cNvPicPr>
              <a:picLocks noChangeAspect="1"/>
            </p:cNvPicPr>
            <p:nvPr/>
          </p:nvPicPr>
          <p:blipFill>
            <a:blip r:embed="rId3">
              <a:lum bright="70000" contrast="-70000"/>
            </a:blip>
            <a:stretch>
              <a:fillRect/>
            </a:stretch>
          </p:blipFill>
          <p:spPr>
            <a:xfrm>
              <a:off x="325662" y="3693057"/>
              <a:ext cx="288980" cy="283996"/>
            </a:xfrm>
            <a:prstGeom prst="rect">
              <a:avLst/>
            </a:prstGeom>
          </p:spPr>
        </p:pic>
      </p:grpSp>
      <p:grpSp>
        <p:nvGrpSpPr>
          <p:cNvPr id="59" name="Group 58">
            <a:extLst>
              <a:ext uri="{FF2B5EF4-FFF2-40B4-BE49-F238E27FC236}">
                <a16:creationId xmlns:a16="http://schemas.microsoft.com/office/drawing/2014/main" id="{2C6BFB5E-B881-493A-A2E8-0742E7BD3EE3}"/>
              </a:ext>
            </a:extLst>
          </p:cNvPr>
          <p:cNvGrpSpPr/>
          <p:nvPr userDrawn="1"/>
        </p:nvGrpSpPr>
        <p:grpSpPr>
          <a:xfrm>
            <a:off x="4249738" y="3633607"/>
            <a:ext cx="384679" cy="384679"/>
            <a:chOff x="277813" y="3661766"/>
            <a:chExt cx="384679" cy="384679"/>
          </a:xfrm>
        </p:grpSpPr>
        <p:sp>
          <p:nvSpPr>
            <p:cNvPr id="60" name="Oval 59">
              <a:extLst>
                <a:ext uri="{FF2B5EF4-FFF2-40B4-BE49-F238E27FC236}">
                  <a16:creationId xmlns:a16="http://schemas.microsoft.com/office/drawing/2014/main" id="{BA8A32A3-BD09-44CD-99F2-440E468AEA3F}"/>
                </a:ext>
              </a:extLst>
            </p:cNvPr>
            <p:cNvSpPr/>
            <p:nvPr/>
          </p:nvSpPr>
          <p:spPr bwMode="gray">
            <a:xfrm>
              <a:off x="277813" y="3661766"/>
              <a:ext cx="384679" cy="38467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600" dirty="0"/>
            </a:p>
          </p:txBody>
        </p:sp>
        <p:pic>
          <p:nvPicPr>
            <p:cNvPr id="61" name="Picture 60">
              <a:extLst>
                <a:ext uri="{FF2B5EF4-FFF2-40B4-BE49-F238E27FC236}">
                  <a16:creationId xmlns:a16="http://schemas.microsoft.com/office/drawing/2014/main" id="{8EA320A1-02D4-4A52-AA8E-3AFE923D50A0}"/>
                </a:ext>
              </a:extLst>
            </p:cNvPr>
            <p:cNvPicPr>
              <a:picLocks noChangeAspect="1"/>
            </p:cNvPicPr>
            <p:nvPr/>
          </p:nvPicPr>
          <p:blipFill>
            <a:blip r:embed="rId3">
              <a:lum bright="70000" contrast="-70000"/>
            </a:blip>
            <a:stretch>
              <a:fillRect/>
            </a:stretch>
          </p:blipFill>
          <p:spPr>
            <a:xfrm>
              <a:off x="325662" y="3693057"/>
              <a:ext cx="288980" cy="283996"/>
            </a:xfrm>
            <a:prstGeom prst="rect">
              <a:avLst/>
            </a:prstGeom>
          </p:spPr>
        </p:pic>
      </p:grpSp>
      <p:pic>
        <p:nvPicPr>
          <p:cNvPr id="62" name="Picture Placeholder 71" descr="A picture containing table, drawing&#10;&#10;Description automatically generated">
            <a:extLst>
              <a:ext uri="{FF2B5EF4-FFF2-40B4-BE49-F238E27FC236}">
                <a16:creationId xmlns:a16="http://schemas.microsoft.com/office/drawing/2014/main" id="{9B5AF2D8-2D2D-457E-B583-D00B09B948CE}"/>
              </a:ext>
            </a:extLst>
          </p:cNvPr>
          <p:cNvPicPr>
            <a:picLocks noChangeAspect="1"/>
          </p:cNvPicPr>
          <p:nvPr userDrawn="1"/>
        </p:nvPicPr>
        <p:blipFill rotWithShape="1">
          <a:blip r:embed="rId4"/>
          <a:srcRect l="-574" t="-627" r="-2135" b="-614"/>
          <a:stretch/>
        </p:blipFill>
        <p:spPr bwMode="gray">
          <a:xfrm>
            <a:off x="3022397" y="1052854"/>
            <a:ext cx="368758" cy="365760"/>
          </a:xfrm>
          <a:prstGeom prst="rect">
            <a:avLst/>
          </a:prstGeom>
        </p:spPr>
      </p:pic>
      <p:pic>
        <p:nvPicPr>
          <p:cNvPr id="63" name="Picture Placeholder 71" descr="A picture containing table, drawing&#10;&#10;Description automatically generated">
            <a:extLst>
              <a:ext uri="{FF2B5EF4-FFF2-40B4-BE49-F238E27FC236}">
                <a16:creationId xmlns:a16="http://schemas.microsoft.com/office/drawing/2014/main" id="{18EB52A8-B227-4ACE-8EAA-AFF846A285CA}"/>
              </a:ext>
            </a:extLst>
          </p:cNvPr>
          <p:cNvPicPr>
            <a:picLocks noChangeAspect="1"/>
          </p:cNvPicPr>
          <p:nvPr userDrawn="1"/>
        </p:nvPicPr>
        <p:blipFill rotWithShape="1">
          <a:blip r:embed="rId4"/>
          <a:srcRect l="-574" t="-627" r="-2135" b="-614"/>
          <a:stretch/>
        </p:blipFill>
        <p:spPr bwMode="gray">
          <a:xfrm>
            <a:off x="4871217" y="1056579"/>
            <a:ext cx="368759" cy="365760"/>
          </a:xfrm>
          <a:prstGeom prst="rect">
            <a:avLst/>
          </a:prstGeom>
        </p:spPr>
      </p:pic>
      <p:pic>
        <p:nvPicPr>
          <p:cNvPr id="64" name="Picture Placeholder 71" descr="A picture containing table, drawing&#10;&#10;Description automatically generated">
            <a:extLst>
              <a:ext uri="{FF2B5EF4-FFF2-40B4-BE49-F238E27FC236}">
                <a16:creationId xmlns:a16="http://schemas.microsoft.com/office/drawing/2014/main" id="{5B8EA81F-FF46-42CA-8AFD-AC08A1B1B1EE}"/>
              </a:ext>
            </a:extLst>
          </p:cNvPr>
          <p:cNvPicPr>
            <a:picLocks noChangeAspect="1"/>
          </p:cNvPicPr>
          <p:nvPr userDrawn="1"/>
        </p:nvPicPr>
        <p:blipFill rotWithShape="1">
          <a:blip r:embed="rId4"/>
          <a:srcRect l="-574" t="-627" r="-2135" b="-614"/>
          <a:stretch/>
        </p:blipFill>
        <p:spPr bwMode="gray">
          <a:xfrm>
            <a:off x="1153300" y="1057633"/>
            <a:ext cx="365760" cy="362787"/>
          </a:xfrm>
          <a:prstGeom prst="rect">
            <a:avLst/>
          </a:prstGeom>
        </p:spPr>
      </p:pic>
      <p:sp>
        <p:nvSpPr>
          <p:cNvPr id="65" name="Text Placeholder 38">
            <a:extLst>
              <a:ext uri="{FF2B5EF4-FFF2-40B4-BE49-F238E27FC236}">
                <a16:creationId xmlns:a16="http://schemas.microsoft.com/office/drawing/2014/main" id="{899DCE16-F1D0-4E69-B635-687641C19AD8}"/>
              </a:ext>
            </a:extLst>
          </p:cNvPr>
          <p:cNvSpPr>
            <a:spLocks noGrp="1"/>
          </p:cNvSpPr>
          <p:nvPr>
            <p:ph type="body" sz="quarter" idx="61" hasCustomPrompt="1"/>
          </p:nvPr>
        </p:nvSpPr>
        <p:spPr>
          <a:xfrm>
            <a:off x="274534" y="4107290"/>
            <a:ext cx="911795" cy="415498"/>
          </a:xfrm>
        </p:spPr>
        <p:txBody>
          <a:bodyPr/>
          <a:lstStyle>
            <a:lvl1pPr marL="0" indent="0">
              <a:buNone/>
              <a:defRPr/>
            </a:lvl1pPr>
          </a:lstStyle>
          <a:p>
            <a:pPr lvl="0"/>
            <a:r>
              <a:rPr lang="en-US" dirty="0"/>
              <a:t>Copy/paste your institution logo here</a:t>
            </a:r>
          </a:p>
        </p:txBody>
      </p:sp>
      <p:sp>
        <p:nvSpPr>
          <p:cNvPr id="66" name="Text Placeholder 73">
            <a:extLst>
              <a:ext uri="{FF2B5EF4-FFF2-40B4-BE49-F238E27FC236}">
                <a16:creationId xmlns:a16="http://schemas.microsoft.com/office/drawing/2014/main" id="{43561E47-63DA-4EB1-8820-C43E817F0905}"/>
              </a:ext>
            </a:extLst>
          </p:cNvPr>
          <p:cNvSpPr>
            <a:spLocks noGrp="1"/>
          </p:cNvSpPr>
          <p:nvPr>
            <p:ph type="body" sz="quarter" idx="71" hasCustomPrompt="1"/>
          </p:nvPr>
        </p:nvSpPr>
        <p:spPr>
          <a:xfrm>
            <a:off x="774700" y="1911350"/>
            <a:ext cx="1143000" cy="615553"/>
          </a:xfrm>
        </p:spPr>
        <p:txBody>
          <a:bodyPr/>
          <a:lstStyle>
            <a:lvl1pPr>
              <a:defRPr sz="800"/>
            </a:lvl1pPr>
          </a:lstStyle>
          <a:p>
            <a:pPr lvl="0"/>
            <a:r>
              <a:rPr lang="en-US" dirty="0"/>
              <a:t>Brief description of your institution’s opportunity and examples of how it manifests</a:t>
            </a:r>
          </a:p>
        </p:txBody>
      </p:sp>
      <p:sp>
        <p:nvSpPr>
          <p:cNvPr id="67" name="Text Placeholder 73">
            <a:extLst>
              <a:ext uri="{FF2B5EF4-FFF2-40B4-BE49-F238E27FC236}">
                <a16:creationId xmlns:a16="http://schemas.microsoft.com/office/drawing/2014/main" id="{20BF9042-B2AB-4E1A-AADB-E21CDEDDAFBF}"/>
              </a:ext>
            </a:extLst>
          </p:cNvPr>
          <p:cNvSpPr>
            <a:spLocks noGrp="1"/>
          </p:cNvSpPr>
          <p:nvPr>
            <p:ph type="body" sz="quarter" idx="72" hasCustomPrompt="1"/>
          </p:nvPr>
        </p:nvSpPr>
        <p:spPr>
          <a:xfrm>
            <a:off x="2631279" y="1907622"/>
            <a:ext cx="1143000" cy="615553"/>
          </a:xfrm>
        </p:spPr>
        <p:txBody>
          <a:bodyPr/>
          <a:lstStyle>
            <a:lvl1pPr>
              <a:defRPr sz="800"/>
            </a:lvl1pPr>
          </a:lstStyle>
          <a:p>
            <a:pPr lvl="0"/>
            <a:r>
              <a:rPr lang="en-US" dirty="0"/>
              <a:t>Brief description of your institution’s opportunity and examples of how it manifests</a:t>
            </a:r>
          </a:p>
        </p:txBody>
      </p:sp>
      <p:sp>
        <p:nvSpPr>
          <p:cNvPr id="68" name="Text Placeholder 73">
            <a:extLst>
              <a:ext uri="{FF2B5EF4-FFF2-40B4-BE49-F238E27FC236}">
                <a16:creationId xmlns:a16="http://schemas.microsoft.com/office/drawing/2014/main" id="{C18607FB-0785-4AB0-81F2-5F7498E414C5}"/>
              </a:ext>
            </a:extLst>
          </p:cNvPr>
          <p:cNvSpPr>
            <a:spLocks noGrp="1"/>
          </p:cNvSpPr>
          <p:nvPr>
            <p:ph type="body" sz="quarter" idx="73" hasCustomPrompt="1"/>
          </p:nvPr>
        </p:nvSpPr>
        <p:spPr>
          <a:xfrm>
            <a:off x="4493321" y="1925193"/>
            <a:ext cx="1143000" cy="615553"/>
          </a:xfrm>
        </p:spPr>
        <p:txBody>
          <a:bodyPr/>
          <a:lstStyle>
            <a:lvl1pPr>
              <a:defRPr sz="800"/>
            </a:lvl1pPr>
          </a:lstStyle>
          <a:p>
            <a:pPr lvl="0"/>
            <a:r>
              <a:rPr lang="en-US" dirty="0"/>
              <a:t>Brief description of your institution’s opportunity and examples of how it manifests</a:t>
            </a:r>
          </a:p>
        </p:txBody>
      </p:sp>
      <p:sp>
        <p:nvSpPr>
          <p:cNvPr id="69" name="Text Placeholder 5">
            <a:extLst>
              <a:ext uri="{FF2B5EF4-FFF2-40B4-BE49-F238E27FC236}">
                <a16:creationId xmlns:a16="http://schemas.microsoft.com/office/drawing/2014/main" id="{F3DB3C58-2CDD-4BBD-A266-CDCEA6DA8F1E}"/>
              </a:ext>
            </a:extLst>
          </p:cNvPr>
          <p:cNvSpPr>
            <a:spLocks noGrp="1"/>
          </p:cNvSpPr>
          <p:nvPr>
            <p:ph type="body" sz="quarter" idx="62" hasCustomPrompt="1"/>
          </p:nvPr>
        </p:nvSpPr>
        <p:spPr>
          <a:xfrm>
            <a:off x="707609" y="1630403"/>
            <a:ext cx="1267634" cy="138499"/>
          </a:xfrm>
        </p:spPr>
        <p:txBody>
          <a:bodyPr/>
          <a:lstStyle>
            <a:lvl1pPr marL="0" indent="0">
              <a:buNone/>
              <a:defRPr b="1"/>
            </a:lvl1pPr>
          </a:lstStyle>
          <a:p>
            <a:pPr lvl="0"/>
            <a:r>
              <a:rPr lang="en-US" b="1" dirty="0"/>
              <a:t>#1 Opportunity</a:t>
            </a:r>
            <a:endParaRPr lang="en-US" dirty="0"/>
          </a:p>
        </p:txBody>
      </p:sp>
      <p:sp>
        <p:nvSpPr>
          <p:cNvPr id="70" name="Text Placeholder 5">
            <a:extLst>
              <a:ext uri="{FF2B5EF4-FFF2-40B4-BE49-F238E27FC236}">
                <a16:creationId xmlns:a16="http://schemas.microsoft.com/office/drawing/2014/main" id="{AE5D5DE3-7F46-41C2-A7F4-ADEC379B0513}"/>
              </a:ext>
            </a:extLst>
          </p:cNvPr>
          <p:cNvSpPr>
            <a:spLocks noGrp="1"/>
          </p:cNvSpPr>
          <p:nvPr>
            <p:ph type="body" sz="quarter" idx="74" hasCustomPrompt="1"/>
          </p:nvPr>
        </p:nvSpPr>
        <p:spPr>
          <a:xfrm>
            <a:off x="2565371" y="1629763"/>
            <a:ext cx="1267634" cy="138499"/>
          </a:xfrm>
        </p:spPr>
        <p:txBody>
          <a:bodyPr/>
          <a:lstStyle>
            <a:lvl1pPr marL="0" indent="0">
              <a:buNone/>
              <a:defRPr b="1"/>
            </a:lvl1pPr>
          </a:lstStyle>
          <a:p>
            <a:pPr lvl="0"/>
            <a:r>
              <a:rPr lang="en-US" b="1" dirty="0"/>
              <a:t>#2 Opportunity</a:t>
            </a:r>
            <a:endParaRPr lang="en-US" dirty="0"/>
          </a:p>
        </p:txBody>
      </p:sp>
      <p:sp>
        <p:nvSpPr>
          <p:cNvPr id="71" name="Text Placeholder 5">
            <a:extLst>
              <a:ext uri="{FF2B5EF4-FFF2-40B4-BE49-F238E27FC236}">
                <a16:creationId xmlns:a16="http://schemas.microsoft.com/office/drawing/2014/main" id="{A793AB3E-4C25-40E3-8904-27D38ED4A7D4}"/>
              </a:ext>
            </a:extLst>
          </p:cNvPr>
          <p:cNvSpPr>
            <a:spLocks noGrp="1"/>
          </p:cNvSpPr>
          <p:nvPr>
            <p:ph type="body" sz="quarter" idx="75" hasCustomPrompt="1"/>
          </p:nvPr>
        </p:nvSpPr>
        <p:spPr>
          <a:xfrm>
            <a:off x="4425557" y="1629762"/>
            <a:ext cx="1267634" cy="138499"/>
          </a:xfrm>
        </p:spPr>
        <p:txBody>
          <a:bodyPr/>
          <a:lstStyle>
            <a:lvl1pPr marL="0" indent="0">
              <a:buNone/>
              <a:defRPr b="1"/>
            </a:lvl1pPr>
          </a:lstStyle>
          <a:p>
            <a:pPr lvl="0"/>
            <a:r>
              <a:rPr lang="en-US" b="1" dirty="0"/>
              <a:t>#3 Opportunity</a:t>
            </a:r>
            <a:endParaRPr lang="en-US" dirty="0"/>
          </a:p>
        </p:txBody>
      </p:sp>
      <p:sp>
        <p:nvSpPr>
          <p:cNvPr id="72" name="Text Placeholder 5">
            <a:extLst>
              <a:ext uri="{FF2B5EF4-FFF2-40B4-BE49-F238E27FC236}">
                <a16:creationId xmlns:a16="http://schemas.microsoft.com/office/drawing/2014/main" id="{841EC0A5-2C4D-425F-9196-E7E06B343FCF}"/>
              </a:ext>
            </a:extLst>
          </p:cNvPr>
          <p:cNvSpPr>
            <a:spLocks noGrp="1"/>
          </p:cNvSpPr>
          <p:nvPr>
            <p:ph type="body" sz="quarter" idx="65" hasCustomPrompt="1"/>
          </p:nvPr>
        </p:nvSpPr>
        <p:spPr>
          <a:xfrm>
            <a:off x="774205" y="3280353"/>
            <a:ext cx="1123950" cy="123111"/>
          </a:xfrm>
        </p:spPr>
        <p:txBody>
          <a:bodyPr/>
          <a:lstStyle>
            <a:lvl1pPr marL="0" indent="0">
              <a:buNone/>
              <a:defRPr sz="800" b="1"/>
            </a:lvl1pPr>
          </a:lstStyle>
          <a:p>
            <a:pPr lvl="0"/>
            <a:r>
              <a:rPr lang="en-US" b="1" dirty="0"/>
              <a:t>Institution Name</a:t>
            </a:r>
            <a:endParaRPr lang="en-US" dirty="0"/>
          </a:p>
        </p:txBody>
      </p:sp>
      <p:sp>
        <p:nvSpPr>
          <p:cNvPr id="73" name="Text Placeholder 5">
            <a:extLst>
              <a:ext uri="{FF2B5EF4-FFF2-40B4-BE49-F238E27FC236}">
                <a16:creationId xmlns:a16="http://schemas.microsoft.com/office/drawing/2014/main" id="{2F5FB6C9-D3CA-4C91-8A05-8B7DE4E1E164}"/>
              </a:ext>
            </a:extLst>
          </p:cNvPr>
          <p:cNvSpPr>
            <a:spLocks noGrp="1"/>
          </p:cNvSpPr>
          <p:nvPr>
            <p:ph type="body" sz="quarter" idx="66" hasCustomPrompt="1"/>
          </p:nvPr>
        </p:nvSpPr>
        <p:spPr>
          <a:xfrm>
            <a:off x="775566" y="3756150"/>
            <a:ext cx="1123950" cy="123111"/>
          </a:xfrm>
        </p:spPr>
        <p:txBody>
          <a:bodyPr/>
          <a:lstStyle>
            <a:lvl1pPr marL="0" indent="0">
              <a:buNone/>
              <a:defRPr sz="800" b="1"/>
            </a:lvl1pPr>
          </a:lstStyle>
          <a:p>
            <a:pPr lvl="0"/>
            <a:r>
              <a:rPr lang="en-US" b="1" dirty="0"/>
              <a:t>Institution Name</a:t>
            </a:r>
            <a:endParaRPr lang="en-US" dirty="0"/>
          </a:p>
        </p:txBody>
      </p:sp>
      <p:sp>
        <p:nvSpPr>
          <p:cNvPr id="74" name="Text Placeholder 5">
            <a:extLst>
              <a:ext uri="{FF2B5EF4-FFF2-40B4-BE49-F238E27FC236}">
                <a16:creationId xmlns:a16="http://schemas.microsoft.com/office/drawing/2014/main" id="{964E4506-0613-40B7-9496-51FD5057EA56}"/>
              </a:ext>
            </a:extLst>
          </p:cNvPr>
          <p:cNvSpPr>
            <a:spLocks noGrp="1"/>
          </p:cNvSpPr>
          <p:nvPr>
            <p:ph type="body" sz="quarter" idx="67" hasCustomPrompt="1"/>
          </p:nvPr>
        </p:nvSpPr>
        <p:spPr>
          <a:xfrm>
            <a:off x="2796385" y="3280352"/>
            <a:ext cx="1123950" cy="123111"/>
          </a:xfrm>
        </p:spPr>
        <p:txBody>
          <a:bodyPr/>
          <a:lstStyle>
            <a:lvl1pPr marL="0" indent="0">
              <a:buNone/>
              <a:defRPr sz="800" b="1"/>
            </a:lvl1pPr>
          </a:lstStyle>
          <a:p>
            <a:pPr lvl="0"/>
            <a:r>
              <a:rPr lang="en-US" b="1" dirty="0"/>
              <a:t>Institution Name</a:t>
            </a:r>
            <a:endParaRPr lang="en-US" dirty="0"/>
          </a:p>
        </p:txBody>
      </p:sp>
      <p:sp>
        <p:nvSpPr>
          <p:cNvPr id="75" name="Text Placeholder 5">
            <a:extLst>
              <a:ext uri="{FF2B5EF4-FFF2-40B4-BE49-F238E27FC236}">
                <a16:creationId xmlns:a16="http://schemas.microsoft.com/office/drawing/2014/main" id="{E14D76B8-8C22-4D0F-AD35-13A8FEF85599}"/>
              </a:ext>
            </a:extLst>
          </p:cNvPr>
          <p:cNvSpPr>
            <a:spLocks noGrp="1"/>
          </p:cNvSpPr>
          <p:nvPr>
            <p:ph type="body" sz="quarter" idx="68" hasCustomPrompt="1"/>
          </p:nvPr>
        </p:nvSpPr>
        <p:spPr>
          <a:xfrm>
            <a:off x="2795180" y="3756696"/>
            <a:ext cx="1123950" cy="123111"/>
          </a:xfrm>
        </p:spPr>
        <p:txBody>
          <a:bodyPr/>
          <a:lstStyle>
            <a:lvl1pPr marL="0" indent="0">
              <a:buNone/>
              <a:defRPr sz="800" b="1"/>
            </a:lvl1pPr>
          </a:lstStyle>
          <a:p>
            <a:pPr lvl="0"/>
            <a:r>
              <a:rPr lang="en-US" b="1" dirty="0"/>
              <a:t>Institution Name</a:t>
            </a:r>
            <a:endParaRPr lang="en-US" dirty="0"/>
          </a:p>
        </p:txBody>
      </p:sp>
      <p:sp>
        <p:nvSpPr>
          <p:cNvPr id="76" name="Text Placeholder 5">
            <a:extLst>
              <a:ext uri="{FF2B5EF4-FFF2-40B4-BE49-F238E27FC236}">
                <a16:creationId xmlns:a16="http://schemas.microsoft.com/office/drawing/2014/main" id="{0E657E79-5B9A-400D-B041-3955DFE2DD6C}"/>
              </a:ext>
            </a:extLst>
          </p:cNvPr>
          <p:cNvSpPr>
            <a:spLocks noGrp="1"/>
          </p:cNvSpPr>
          <p:nvPr>
            <p:ph type="body" sz="quarter" idx="69" hasCustomPrompt="1"/>
          </p:nvPr>
        </p:nvSpPr>
        <p:spPr>
          <a:xfrm>
            <a:off x="4764384" y="3279806"/>
            <a:ext cx="1123950" cy="123111"/>
          </a:xfrm>
        </p:spPr>
        <p:txBody>
          <a:bodyPr/>
          <a:lstStyle>
            <a:lvl1pPr marL="0" indent="0">
              <a:buNone/>
              <a:defRPr sz="800" b="1"/>
            </a:lvl1pPr>
          </a:lstStyle>
          <a:p>
            <a:pPr lvl="0"/>
            <a:r>
              <a:rPr lang="en-US" b="1" dirty="0"/>
              <a:t>Institution Name</a:t>
            </a:r>
            <a:endParaRPr lang="en-US" dirty="0"/>
          </a:p>
        </p:txBody>
      </p:sp>
      <p:sp>
        <p:nvSpPr>
          <p:cNvPr id="77" name="Text Placeholder 5">
            <a:extLst>
              <a:ext uri="{FF2B5EF4-FFF2-40B4-BE49-F238E27FC236}">
                <a16:creationId xmlns:a16="http://schemas.microsoft.com/office/drawing/2014/main" id="{B73CF1DE-F6EE-4A0E-A4C0-BC4C52175689}"/>
              </a:ext>
            </a:extLst>
          </p:cNvPr>
          <p:cNvSpPr>
            <a:spLocks noGrp="1"/>
          </p:cNvSpPr>
          <p:nvPr>
            <p:ph type="body" sz="quarter" idx="70" hasCustomPrompt="1"/>
          </p:nvPr>
        </p:nvSpPr>
        <p:spPr>
          <a:xfrm>
            <a:off x="4763179" y="3756150"/>
            <a:ext cx="1123950" cy="123111"/>
          </a:xfrm>
        </p:spPr>
        <p:txBody>
          <a:bodyPr/>
          <a:lstStyle>
            <a:lvl1pPr marL="0" indent="0">
              <a:buNone/>
              <a:defRPr sz="800" b="1"/>
            </a:lvl1pPr>
          </a:lstStyle>
          <a:p>
            <a:pPr lvl="0"/>
            <a:r>
              <a:rPr lang="en-US" b="1" dirty="0"/>
              <a:t>Institution Name</a:t>
            </a:r>
            <a:endParaRPr lang="en-US" dirty="0"/>
          </a:p>
        </p:txBody>
      </p:sp>
      <p:grpSp>
        <p:nvGrpSpPr>
          <p:cNvPr id="78" name="Group 77">
            <a:extLst>
              <a:ext uri="{FF2B5EF4-FFF2-40B4-BE49-F238E27FC236}">
                <a16:creationId xmlns:a16="http://schemas.microsoft.com/office/drawing/2014/main" id="{9C73E3BD-5A00-4499-B32E-21A2EA358230}"/>
              </a:ext>
            </a:extLst>
          </p:cNvPr>
          <p:cNvGrpSpPr/>
          <p:nvPr userDrawn="1"/>
        </p:nvGrpSpPr>
        <p:grpSpPr>
          <a:xfrm>
            <a:off x="6505016" y="-1"/>
            <a:ext cx="1723566" cy="3402915"/>
            <a:chOff x="6518914" y="-6"/>
            <a:chExt cx="1723566" cy="10494640"/>
          </a:xfrm>
        </p:grpSpPr>
        <p:sp>
          <p:nvSpPr>
            <p:cNvPr id="79" name="Rectangle 78">
              <a:extLst>
                <a:ext uri="{FF2B5EF4-FFF2-40B4-BE49-F238E27FC236}">
                  <a16:creationId xmlns:a16="http://schemas.microsoft.com/office/drawing/2014/main" id="{4716106D-772F-4AC9-8D45-ABF2877AA90D}"/>
                </a:ext>
              </a:extLst>
            </p:cNvPr>
            <p:cNvSpPr/>
            <p:nvPr/>
          </p:nvSpPr>
          <p:spPr bwMode="gray">
            <a:xfrm>
              <a:off x="6518914" y="-6"/>
              <a:ext cx="1723566" cy="10494640"/>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0" name="TextBox 79">
              <a:extLst>
                <a:ext uri="{FF2B5EF4-FFF2-40B4-BE49-F238E27FC236}">
                  <a16:creationId xmlns:a16="http://schemas.microsoft.com/office/drawing/2014/main" id="{C63B313F-C188-4DAE-8548-0BE8FCAA40F5}"/>
                </a:ext>
              </a:extLst>
            </p:cNvPr>
            <p:cNvSpPr txBox="1"/>
            <p:nvPr/>
          </p:nvSpPr>
          <p:spPr>
            <a:xfrm>
              <a:off x="6551951" y="351504"/>
              <a:ext cx="1661161" cy="9824089"/>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Tx/>
                <a:buNone/>
                <a:tabLst/>
                <a:defRPr/>
              </a:pPr>
              <a:r>
                <a:rPr lang="en-US" sz="900" dirty="0">
                  <a:solidFill>
                    <a:schemeClr val="bg1"/>
                  </a:solidFill>
                </a:rPr>
                <a:t>This is the third in a series of four SWOT analysis slides. Duplicate these slides to prepare SWOT analyses for the institution and for the major units overseen by each cabinet member.</a:t>
              </a:r>
            </a:p>
            <a:p>
              <a:endParaRPr lang="en-US" sz="900" dirty="0">
                <a:solidFill>
                  <a:schemeClr val="bg1"/>
                </a:solidFill>
              </a:endParaRPr>
            </a:p>
            <a:p>
              <a:r>
                <a:rPr lang="en-US" sz="900" dirty="0">
                  <a:solidFill>
                    <a:schemeClr val="bg1"/>
                  </a:solidFill>
                </a:rPr>
                <a:t>Use this slide to expand on your institution’s opportunities.</a:t>
              </a:r>
            </a:p>
            <a:p>
              <a:endParaRPr lang="en-US" sz="900" dirty="0">
                <a:solidFill>
                  <a:schemeClr val="bg1"/>
                </a:solidFill>
              </a:endParaRPr>
            </a:p>
            <a:p>
              <a:r>
                <a:rPr lang="en-US" sz="900" dirty="0">
                  <a:solidFill>
                    <a:schemeClr val="bg1"/>
                  </a:solidFill>
                </a:rPr>
                <a:t>Explain the concept of an aspirant institution to the new president. Discuss which institutions you consider aspirants and why.</a:t>
              </a:r>
            </a:p>
            <a:p>
              <a:endParaRPr lang="en-US" sz="900" dirty="0">
                <a:solidFill>
                  <a:schemeClr val="bg1"/>
                </a:solidFill>
              </a:endParaRPr>
            </a:p>
            <a:p>
              <a:pPr marL="0" marR="0" lvl="0" indent="0" algn="l" defTabSz="537667" rtl="0" eaLnBrk="1" fontAlgn="auto" latinLnBrk="0" hangingPunct="1">
                <a:lnSpc>
                  <a:spcPct val="100000"/>
                </a:lnSpc>
                <a:spcBef>
                  <a:spcPts val="0"/>
                </a:spcBef>
                <a:spcAft>
                  <a:spcPts val="0"/>
                </a:spcAft>
                <a:buClrTx/>
                <a:buSzTx/>
                <a:buFontTx/>
                <a:buNone/>
                <a:tabLst/>
                <a:defRPr/>
              </a:pPr>
              <a:r>
                <a:rPr lang="en-US" sz="900" dirty="0">
                  <a:solidFill>
                    <a:schemeClr val="bg1"/>
                  </a:solidFill>
                </a:rPr>
                <a:t>If applicable, explain how they have addressed improvement areas similar to those of your institution</a:t>
              </a:r>
            </a:p>
            <a:p>
              <a:endParaRPr lang="en-US" sz="900" dirty="0">
                <a:solidFill>
                  <a:schemeClr val="bg1"/>
                </a:solidFill>
              </a:endParaRPr>
            </a:p>
          </p:txBody>
        </p:sp>
      </p:grpSp>
    </p:spTree>
    <p:custDataLst>
      <p:tags r:id="rId1"/>
    </p:custDataLst>
    <p:extLst>
      <p:ext uri="{BB962C8B-B14F-4D97-AF65-F5344CB8AC3E}">
        <p14:creationId xmlns:p14="http://schemas.microsoft.com/office/powerpoint/2010/main" val="174143594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Our Institution’s Most Pressing Threats</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Fill in a sub-title, if relevant</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grpSp>
        <p:nvGrpSpPr>
          <p:cNvPr id="21" name="Group 20">
            <a:extLst>
              <a:ext uri="{FF2B5EF4-FFF2-40B4-BE49-F238E27FC236}">
                <a16:creationId xmlns:a16="http://schemas.microsoft.com/office/drawing/2014/main" id="{18565BC3-B777-4524-ADE0-B9E87AA89924}"/>
              </a:ext>
            </a:extLst>
          </p:cNvPr>
          <p:cNvGrpSpPr/>
          <p:nvPr userDrawn="1"/>
        </p:nvGrpSpPr>
        <p:grpSpPr>
          <a:xfrm>
            <a:off x="2494105" y="899577"/>
            <a:ext cx="1412590" cy="1966908"/>
            <a:chOff x="2494105" y="1214885"/>
            <a:chExt cx="1412590" cy="1966908"/>
          </a:xfrm>
        </p:grpSpPr>
        <p:grpSp>
          <p:nvGrpSpPr>
            <p:cNvPr id="23" name="Group 22">
              <a:extLst>
                <a:ext uri="{FF2B5EF4-FFF2-40B4-BE49-F238E27FC236}">
                  <a16:creationId xmlns:a16="http://schemas.microsoft.com/office/drawing/2014/main" id="{82A7DDA6-DA6E-4AE2-9419-69AB1391B617}"/>
                </a:ext>
              </a:extLst>
            </p:cNvPr>
            <p:cNvGrpSpPr/>
            <p:nvPr/>
          </p:nvGrpSpPr>
          <p:grpSpPr bwMode="gray">
            <a:xfrm>
              <a:off x="2494105" y="1581593"/>
              <a:ext cx="1412590" cy="1600200"/>
              <a:chOff x="554002" y="1536246"/>
              <a:chExt cx="1412590" cy="1600200"/>
            </a:xfrm>
          </p:grpSpPr>
          <p:sp>
            <p:nvSpPr>
              <p:cNvPr id="27" name="Right Bracket 26">
                <a:extLst>
                  <a:ext uri="{FF2B5EF4-FFF2-40B4-BE49-F238E27FC236}">
                    <a16:creationId xmlns:a16="http://schemas.microsoft.com/office/drawing/2014/main" id="{F59A3139-51E7-4BB9-8451-CB5CDAAC1016}"/>
                  </a:ext>
                </a:extLst>
              </p:cNvPr>
              <p:cNvSpPr/>
              <p:nvPr/>
            </p:nvSpPr>
            <p:spPr bwMode="gray">
              <a:xfrm>
                <a:off x="1837243"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28" name="Right Bracket 27">
                <a:extLst>
                  <a:ext uri="{FF2B5EF4-FFF2-40B4-BE49-F238E27FC236}">
                    <a16:creationId xmlns:a16="http://schemas.microsoft.com/office/drawing/2014/main" id="{01A91670-9213-49AF-A04F-D20B11660DCA}"/>
                  </a:ext>
                </a:extLst>
              </p:cNvPr>
              <p:cNvSpPr/>
              <p:nvPr/>
            </p:nvSpPr>
            <p:spPr bwMode="gray">
              <a:xfrm flipH="1">
                <a:off x="554002"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sp>
          <p:nvSpPr>
            <p:cNvPr id="25" name="Oval 24">
              <a:extLst>
                <a:ext uri="{FF2B5EF4-FFF2-40B4-BE49-F238E27FC236}">
                  <a16:creationId xmlns:a16="http://schemas.microsoft.com/office/drawing/2014/main" id="{BC05A064-CBDD-4B55-87E6-D0AA7580CF72}"/>
                </a:ext>
              </a:extLst>
            </p:cNvPr>
            <p:cNvSpPr/>
            <p:nvPr/>
          </p:nvSpPr>
          <p:spPr bwMode="gray">
            <a:xfrm>
              <a:off x="2863576" y="1214885"/>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grpSp>
      <p:grpSp>
        <p:nvGrpSpPr>
          <p:cNvPr id="29" name="Group 28">
            <a:extLst>
              <a:ext uri="{FF2B5EF4-FFF2-40B4-BE49-F238E27FC236}">
                <a16:creationId xmlns:a16="http://schemas.microsoft.com/office/drawing/2014/main" id="{BCD12AAD-B0D2-41E7-A1AF-A2074CF81147}"/>
              </a:ext>
            </a:extLst>
          </p:cNvPr>
          <p:cNvGrpSpPr/>
          <p:nvPr userDrawn="1"/>
        </p:nvGrpSpPr>
        <p:grpSpPr>
          <a:xfrm>
            <a:off x="635131" y="899577"/>
            <a:ext cx="1412590" cy="1966908"/>
            <a:chOff x="635131" y="1214885"/>
            <a:chExt cx="1412590" cy="1966908"/>
          </a:xfrm>
        </p:grpSpPr>
        <p:grpSp>
          <p:nvGrpSpPr>
            <p:cNvPr id="30" name="Group 29">
              <a:extLst>
                <a:ext uri="{FF2B5EF4-FFF2-40B4-BE49-F238E27FC236}">
                  <a16:creationId xmlns:a16="http://schemas.microsoft.com/office/drawing/2014/main" id="{94F4A145-C58A-4141-B513-3C9AC4BAA5DB}"/>
                </a:ext>
              </a:extLst>
            </p:cNvPr>
            <p:cNvGrpSpPr/>
            <p:nvPr/>
          </p:nvGrpSpPr>
          <p:grpSpPr bwMode="gray">
            <a:xfrm>
              <a:off x="635131" y="1581593"/>
              <a:ext cx="1412590" cy="1600200"/>
              <a:chOff x="554002" y="1536246"/>
              <a:chExt cx="1412590" cy="1600200"/>
            </a:xfrm>
          </p:grpSpPr>
          <p:sp>
            <p:nvSpPr>
              <p:cNvPr id="34" name="Right Bracket 33">
                <a:extLst>
                  <a:ext uri="{FF2B5EF4-FFF2-40B4-BE49-F238E27FC236}">
                    <a16:creationId xmlns:a16="http://schemas.microsoft.com/office/drawing/2014/main" id="{87F6BC40-6E25-4D41-8319-8CB58A8916FE}"/>
                  </a:ext>
                </a:extLst>
              </p:cNvPr>
              <p:cNvSpPr/>
              <p:nvPr/>
            </p:nvSpPr>
            <p:spPr bwMode="gray">
              <a:xfrm>
                <a:off x="1837243"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35" name="Right Bracket 34">
                <a:extLst>
                  <a:ext uri="{FF2B5EF4-FFF2-40B4-BE49-F238E27FC236}">
                    <a16:creationId xmlns:a16="http://schemas.microsoft.com/office/drawing/2014/main" id="{4EF08FB8-9BF4-424B-A6E4-7D68D6C593CB}"/>
                  </a:ext>
                </a:extLst>
              </p:cNvPr>
              <p:cNvSpPr/>
              <p:nvPr/>
            </p:nvSpPr>
            <p:spPr bwMode="gray">
              <a:xfrm flipH="1">
                <a:off x="554002"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sp>
          <p:nvSpPr>
            <p:cNvPr id="32" name="Oval 31">
              <a:extLst>
                <a:ext uri="{FF2B5EF4-FFF2-40B4-BE49-F238E27FC236}">
                  <a16:creationId xmlns:a16="http://schemas.microsoft.com/office/drawing/2014/main" id="{FAE996DC-27AA-444F-86AF-69703B8BE2F7}"/>
                </a:ext>
              </a:extLst>
            </p:cNvPr>
            <p:cNvSpPr/>
            <p:nvPr/>
          </p:nvSpPr>
          <p:spPr bwMode="gray">
            <a:xfrm>
              <a:off x="1004602" y="1214885"/>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grpSp>
      <p:grpSp>
        <p:nvGrpSpPr>
          <p:cNvPr id="36" name="Group 35">
            <a:extLst>
              <a:ext uri="{FF2B5EF4-FFF2-40B4-BE49-F238E27FC236}">
                <a16:creationId xmlns:a16="http://schemas.microsoft.com/office/drawing/2014/main" id="{4D2AF169-FBAF-42FD-81BF-DEC3FDD69079}"/>
              </a:ext>
            </a:extLst>
          </p:cNvPr>
          <p:cNvGrpSpPr/>
          <p:nvPr userDrawn="1"/>
        </p:nvGrpSpPr>
        <p:grpSpPr>
          <a:xfrm>
            <a:off x="4353080" y="899577"/>
            <a:ext cx="1412590" cy="1966908"/>
            <a:chOff x="4353080" y="1214885"/>
            <a:chExt cx="1412590" cy="1966908"/>
          </a:xfrm>
        </p:grpSpPr>
        <p:grpSp>
          <p:nvGrpSpPr>
            <p:cNvPr id="37" name="Group 36">
              <a:extLst>
                <a:ext uri="{FF2B5EF4-FFF2-40B4-BE49-F238E27FC236}">
                  <a16:creationId xmlns:a16="http://schemas.microsoft.com/office/drawing/2014/main" id="{AC7D06C0-D182-478F-80DA-9DF6D63F7548}"/>
                </a:ext>
              </a:extLst>
            </p:cNvPr>
            <p:cNvGrpSpPr/>
            <p:nvPr/>
          </p:nvGrpSpPr>
          <p:grpSpPr bwMode="gray">
            <a:xfrm>
              <a:off x="4353080" y="1581593"/>
              <a:ext cx="1412590" cy="1600200"/>
              <a:chOff x="554002" y="1536246"/>
              <a:chExt cx="1412590" cy="1600200"/>
            </a:xfrm>
          </p:grpSpPr>
          <p:sp>
            <p:nvSpPr>
              <p:cNvPr id="41" name="Right Bracket 40">
                <a:extLst>
                  <a:ext uri="{FF2B5EF4-FFF2-40B4-BE49-F238E27FC236}">
                    <a16:creationId xmlns:a16="http://schemas.microsoft.com/office/drawing/2014/main" id="{9191AA35-8706-4C85-A94D-C6C484798622}"/>
                  </a:ext>
                </a:extLst>
              </p:cNvPr>
              <p:cNvSpPr/>
              <p:nvPr/>
            </p:nvSpPr>
            <p:spPr bwMode="gray">
              <a:xfrm>
                <a:off x="1837243"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42" name="Right Bracket 41">
                <a:extLst>
                  <a:ext uri="{FF2B5EF4-FFF2-40B4-BE49-F238E27FC236}">
                    <a16:creationId xmlns:a16="http://schemas.microsoft.com/office/drawing/2014/main" id="{00490266-36A1-48E4-9652-4923698FBC28}"/>
                  </a:ext>
                </a:extLst>
              </p:cNvPr>
              <p:cNvSpPr/>
              <p:nvPr/>
            </p:nvSpPr>
            <p:spPr bwMode="gray">
              <a:xfrm flipH="1">
                <a:off x="554002" y="1536246"/>
                <a:ext cx="129349" cy="1600200"/>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sp>
          <p:nvSpPr>
            <p:cNvPr id="39" name="Oval 38">
              <a:extLst>
                <a:ext uri="{FF2B5EF4-FFF2-40B4-BE49-F238E27FC236}">
                  <a16:creationId xmlns:a16="http://schemas.microsoft.com/office/drawing/2014/main" id="{A45A0B5C-2CCF-4D62-8D8A-0B92F5027EF4}"/>
                </a:ext>
              </a:extLst>
            </p:cNvPr>
            <p:cNvSpPr/>
            <p:nvPr/>
          </p:nvSpPr>
          <p:spPr bwMode="gray">
            <a:xfrm>
              <a:off x="4722551" y="1214885"/>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grpSp>
      <p:sp>
        <p:nvSpPr>
          <p:cNvPr id="43" name="TextBox 42">
            <a:extLst>
              <a:ext uri="{FF2B5EF4-FFF2-40B4-BE49-F238E27FC236}">
                <a16:creationId xmlns:a16="http://schemas.microsoft.com/office/drawing/2014/main" id="{8FCBE8D0-6F04-48CC-80F2-EE0999247C85}"/>
              </a:ext>
            </a:extLst>
          </p:cNvPr>
          <p:cNvSpPr txBox="1"/>
          <p:nvPr userDrawn="1"/>
        </p:nvSpPr>
        <p:spPr bwMode="gray">
          <a:xfrm>
            <a:off x="277812" y="2883967"/>
            <a:ext cx="2033813" cy="246221"/>
          </a:xfrm>
          <a:prstGeom prst="rect">
            <a:avLst/>
          </a:prstGeom>
          <a:noFill/>
        </p:spPr>
        <p:txBody>
          <a:bodyPr wrap="square" lIns="0" tIns="45720" rIns="0" bIns="45720" rtlCol="0">
            <a:spAutoFit/>
          </a:bodyPr>
          <a:lstStyle/>
          <a:p>
            <a:r>
              <a:rPr lang="en-US" sz="1000" b="1" dirty="0"/>
              <a:t>What are we doing about it?</a:t>
            </a:r>
          </a:p>
        </p:txBody>
      </p:sp>
      <p:sp>
        <p:nvSpPr>
          <p:cNvPr id="65" name="Text Placeholder 38">
            <a:extLst>
              <a:ext uri="{FF2B5EF4-FFF2-40B4-BE49-F238E27FC236}">
                <a16:creationId xmlns:a16="http://schemas.microsoft.com/office/drawing/2014/main" id="{899DCE16-F1D0-4E69-B635-687641C19AD8}"/>
              </a:ext>
            </a:extLst>
          </p:cNvPr>
          <p:cNvSpPr>
            <a:spLocks noGrp="1"/>
          </p:cNvSpPr>
          <p:nvPr>
            <p:ph type="body" sz="quarter" idx="61" hasCustomPrompt="1"/>
          </p:nvPr>
        </p:nvSpPr>
        <p:spPr>
          <a:xfrm>
            <a:off x="274534" y="4107290"/>
            <a:ext cx="911795" cy="415498"/>
          </a:xfrm>
        </p:spPr>
        <p:txBody>
          <a:bodyPr/>
          <a:lstStyle>
            <a:lvl1pPr marL="0" indent="0">
              <a:buNone/>
              <a:defRPr/>
            </a:lvl1pPr>
          </a:lstStyle>
          <a:p>
            <a:pPr lvl="0"/>
            <a:r>
              <a:rPr lang="en-US" dirty="0"/>
              <a:t>Copy/paste your institution logo here</a:t>
            </a:r>
          </a:p>
        </p:txBody>
      </p:sp>
      <p:sp>
        <p:nvSpPr>
          <p:cNvPr id="66" name="Text Placeholder 73">
            <a:extLst>
              <a:ext uri="{FF2B5EF4-FFF2-40B4-BE49-F238E27FC236}">
                <a16:creationId xmlns:a16="http://schemas.microsoft.com/office/drawing/2014/main" id="{43561E47-63DA-4EB1-8820-C43E817F0905}"/>
              </a:ext>
            </a:extLst>
          </p:cNvPr>
          <p:cNvSpPr>
            <a:spLocks noGrp="1"/>
          </p:cNvSpPr>
          <p:nvPr>
            <p:ph type="body" sz="quarter" idx="71" hasCustomPrompt="1"/>
          </p:nvPr>
        </p:nvSpPr>
        <p:spPr>
          <a:xfrm>
            <a:off x="774700" y="1911350"/>
            <a:ext cx="1143000" cy="615553"/>
          </a:xfrm>
        </p:spPr>
        <p:txBody>
          <a:bodyPr/>
          <a:lstStyle>
            <a:lvl1pPr>
              <a:defRPr sz="800"/>
            </a:lvl1pPr>
          </a:lstStyle>
          <a:p>
            <a:pPr lvl="0"/>
            <a:r>
              <a:rPr lang="en-US" dirty="0"/>
              <a:t>Brief description of the threat to your institution’s success and examples of how it manifests</a:t>
            </a:r>
          </a:p>
        </p:txBody>
      </p:sp>
      <p:sp>
        <p:nvSpPr>
          <p:cNvPr id="67" name="Text Placeholder 73">
            <a:extLst>
              <a:ext uri="{FF2B5EF4-FFF2-40B4-BE49-F238E27FC236}">
                <a16:creationId xmlns:a16="http://schemas.microsoft.com/office/drawing/2014/main" id="{20BF9042-B2AB-4E1A-AADB-E21CDEDDAFBF}"/>
              </a:ext>
            </a:extLst>
          </p:cNvPr>
          <p:cNvSpPr>
            <a:spLocks noGrp="1"/>
          </p:cNvSpPr>
          <p:nvPr>
            <p:ph type="body" sz="quarter" idx="72" hasCustomPrompt="1"/>
          </p:nvPr>
        </p:nvSpPr>
        <p:spPr>
          <a:xfrm>
            <a:off x="2631279" y="1907622"/>
            <a:ext cx="1143000" cy="615553"/>
          </a:xfrm>
        </p:spPr>
        <p:txBody>
          <a:bodyPr/>
          <a:lstStyle>
            <a:lvl1pPr>
              <a:defRPr sz="800"/>
            </a:lvl1pPr>
          </a:lstStyle>
          <a:p>
            <a:pPr lvl="0"/>
            <a:r>
              <a:rPr lang="en-US" dirty="0"/>
              <a:t>Brief description of  the threat to your institution’s success and examples of how it manifests</a:t>
            </a:r>
          </a:p>
        </p:txBody>
      </p:sp>
      <p:sp>
        <p:nvSpPr>
          <p:cNvPr id="68" name="Text Placeholder 73">
            <a:extLst>
              <a:ext uri="{FF2B5EF4-FFF2-40B4-BE49-F238E27FC236}">
                <a16:creationId xmlns:a16="http://schemas.microsoft.com/office/drawing/2014/main" id="{C18607FB-0785-4AB0-81F2-5F7498E414C5}"/>
              </a:ext>
            </a:extLst>
          </p:cNvPr>
          <p:cNvSpPr>
            <a:spLocks noGrp="1"/>
          </p:cNvSpPr>
          <p:nvPr>
            <p:ph type="body" sz="quarter" idx="73" hasCustomPrompt="1"/>
          </p:nvPr>
        </p:nvSpPr>
        <p:spPr>
          <a:xfrm>
            <a:off x="4493321" y="1925193"/>
            <a:ext cx="1143000" cy="615553"/>
          </a:xfrm>
        </p:spPr>
        <p:txBody>
          <a:bodyPr/>
          <a:lstStyle>
            <a:lvl1pPr>
              <a:defRPr sz="800"/>
            </a:lvl1pPr>
          </a:lstStyle>
          <a:p>
            <a:pPr lvl="0"/>
            <a:r>
              <a:rPr lang="en-US" dirty="0"/>
              <a:t>Brief description the threat to your institution’s success and examples of how it manifests</a:t>
            </a:r>
          </a:p>
        </p:txBody>
      </p:sp>
      <p:sp>
        <p:nvSpPr>
          <p:cNvPr id="69" name="Text Placeholder 5">
            <a:extLst>
              <a:ext uri="{FF2B5EF4-FFF2-40B4-BE49-F238E27FC236}">
                <a16:creationId xmlns:a16="http://schemas.microsoft.com/office/drawing/2014/main" id="{F3DB3C58-2CDD-4BBD-A266-CDCEA6DA8F1E}"/>
              </a:ext>
            </a:extLst>
          </p:cNvPr>
          <p:cNvSpPr>
            <a:spLocks noGrp="1"/>
          </p:cNvSpPr>
          <p:nvPr>
            <p:ph type="body" sz="quarter" idx="62" hasCustomPrompt="1"/>
          </p:nvPr>
        </p:nvSpPr>
        <p:spPr>
          <a:xfrm>
            <a:off x="707609" y="1630403"/>
            <a:ext cx="1267634" cy="138499"/>
          </a:xfrm>
        </p:spPr>
        <p:txBody>
          <a:bodyPr/>
          <a:lstStyle>
            <a:lvl1pPr marL="0" indent="0">
              <a:buNone/>
              <a:defRPr b="1"/>
            </a:lvl1pPr>
          </a:lstStyle>
          <a:p>
            <a:pPr lvl="0"/>
            <a:r>
              <a:rPr lang="en-US" b="1" dirty="0"/>
              <a:t>#1 Threat</a:t>
            </a:r>
            <a:endParaRPr lang="en-US" dirty="0"/>
          </a:p>
        </p:txBody>
      </p:sp>
      <p:sp>
        <p:nvSpPr>
          <p:cNvPr id="70" name="Text Placeholder 5">
            <a:extLst>
              <a:ext uri="{FF2B5EF4-FFF2-40B4-BE49-F238E27FC236}">
                <a16:creationId xmlns:a16="http://schemas.microsoft.com/office/drawing/2014/main" id="{AE5D5DE3-7F46-41C2-A7F4-ADEC379B0513}"/>
              </a:ext>
            </a:extLst>
          </p:cNvPr>
          <p:cNvSpPr>
            <a:spLocks noGrp="1"/>
          </p:cNvSpPr>
          <p:nvPr>
            <p:ph type="body" sz="quarter" idx="74" hasCustomPrompt="1"/>
          </p:nvPr>
        </p:nvSpPr>
        <p:spPr>
          <a:xfrm>
            <a:off x="2565371" y="1629763"/>
            <a:ext cx="1267634" cy="138499"/>
          </a:xfrm>
        </p:spPr>
        <p:txBody>
          <a:bodyPr/>
          <a:lstStyle>
            <a:lvl1pPr marL="0" indent="0">
              <a:buNone/>
              <a:defRPr b="1"/>
            </a:lvl1pPr>
          </a:lstStyle>
          <a:p>
            <a:pPr lvl="0"/>
            <a:r>
              <a:rPr lang="en-US" b="1" dirty="0"/>
              <a:t>#2 Threat</a:t>
            </a:r>
            <a:endParaRPr lang="en-US" dirty="0"/>
          </a:p>
        </p:txBody>
      </p:sp>
      <p:sp>
        <p:nvSpPr>
          <p:cNvPr id="71" name="Text Placeholder 5">
            <a:extLst>
              <a:ext uri="{FF2B5EF4-FFF2-40B4-BE49-F238E27FC236}">
                <a16:creationId xmlns:a16="http://schemas.microsoft.com/office/drawing/2014/main" id="{A793AB3E-4C25-40E3-8904-27D38ED4A7D4}"/>
              </a:ext>
            </a:extLst>
          </p:cNvPr>
          <p:cNvSpPr>
            <a:spLocks noGrp="1"/>
          </p:cNvSpPr>
          <p:nvPr>
            <p:ph type="body" sz="quarter" idx="75" hasCustomPrompt="1"/>
          </p:nvPr>
        </p:nvSpPr>
        <p:spPr>
          <a:xfrm>
            <a:off x="4425557" y="1629762"/>
            <a:ext cx="1267634" cy="138499"/>
          </a:xfrm>
        </p:spPr>
        <p:txBody>
          <a:bodyPr/>
          <a:lstStyle>
            <a:lvl1pPr marL="0" indent="0">
              <a:buNone/>
              <a:defRPr b="1"/>
            </a:lvl1pPr>
          </a:lstStyle>
          <a:p>
            <a:pPr lvl="0"/>
            <a:r>
              <a:rPr lang="en-US" b="1" dirty="0"/>
              <a:t>#3 Threat</a:t>
            </a:r>
            <a:endParaRPr lang="en-US" dirty="0"/>
          </a:p>
        </p:txBody>
      </p:sp>
      <p:grpSp>
        <p:nvGrpSpPr>
          <p:cNvPr id="78" name="Group 77">
            <a:extLst>
              <a:ext uri="{FF2B5EF4-FFF2-40B4-BE49-F238E27FC236}">
                <a16:creationId xmlns:a16="http://schemas.microsoft.com/office/drawing/2014/main" id="{9C73E3BD-5A00-4499-B32E-21A2EA358230}"/>
              </a:ext>
            </a:extLst>
          </p:cNvPr>
          <p:cNvGrpSpPr/>
          <p:nvPr userDrawn="1"/>
        </p:nvGrpSpPr>
        <p:grpSpPr>
          <a:xfrm>
            <a:off x="6505016" y="-1"/>
            <a:ext cx="1723566" cy="2766455"/>
            <a:chOff x="6518914" y="-6"/>
            <a:chExt cx="1723566" cy="8531788"/>
          </a:xfrm>
        </p:grpSpPr>
        <p:sp>
          <p:nvSpPr>
            <p:cNvPr id="79" name="Rectangle 78">
              <a:extLst>
                <a:ext uri="{FF2B5EF4-FFF2-40B4-BE49-F238E27FC236}">
                  <a16:creationId xmlns:a16="http://schemas.microsoft.com/office/drawing/2014/main" id="{4716106D-772F-4AC9-8D45-ABF2877AA90D}"/>
                </a:ext>
              </a:extLst>
            </p:cNvPr>
            <p:cNvSpPr/>
            <p:nvPr/>
          </p:nvSpPr>
          <p:spPr bwMode="gray">
            <a:xfrm>
              <a:off x="6518914" y="-6"/>
              <a:ext cx="1723566" cy="8531788"/>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0" name="TextBox 79">
              <a:extLst>
                <a:ext uri="{FF2B5EF4-FFF2-40B4-BE49-F238E27FC236}">
                  <a16:creationId xmlns:a16="http://schemas.microsoft.com/office/drawing/2014/main" id="{C63B313F-C188-4DAE-8548-0BE8FCAA40F5}"/>
                </a:ext>
              </a:extLst>
            </p:cNvPr>
            <p:cNvSpPr txBox="1"/>
            <p:nvPr/>
          </p:nvSpPr>
          <p:spPr>
            <a:xfrm>
              <a:off x="6551951" y="351504"/>
              <a:ext cx="1661161" cy="8115554"/>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Tx/>
                <a:buNone/>
                <a:tabLst/>
                <a:defRPr/>
              </a:pPr>
              <a:r>
                <a:rPr lang="en-US" sz="900" dirty="0">
                  <a:solidFill>
                    <a:schemeClr val="bg1"/>
                  </a:solidFill>
                </a:rPr>
                <a:t>This is the last in a series of four SWOT analysis slides. Duplicate these slides to prepare SWOT analyses for the institution and for the major units overseen by each cabinet member.</a:t>
              </a:r>
            </a:p>
            <a:p>
              <a:endParaRPr lang="en-US" sz="900" dirty="0">
                <a:solidFill>
                  <a:schemeClr val="bg1"/>
                </a:solidFill>
              </a:endParaRPr>
            </a:p>
            <a:p>
              <a:endParaRPr lang="en-US" sz="900" dirty="0">
                <a:solidFill>
                  <a:schemeClr val="bg1"/>
                </a:solidFill>
              </a:endParaRPr>
            </a:p>
            <a:p>
              <a:r>
                <a:rPr lang="en-US" sz="900" dirty="0">
                  <a:solidFill>
                    <a:schemeClr val="bg1"/>
                  </a:solidFill>
                </a:rPr>
                <a:t>Use this slide to expand on the threat’s to your institution’s success. These could be internal or external.</a:t>
              </a:r>
            </a:p>
            <a:p>
              <a:endParaRPr lang="en-US" sz="900" dirty="0">
                <a:solidFill>
                  <a:schemeClr val="bg1"/>
                </a:solidFill>
              </a:endParaRPr>
            </a:p>
            <a:p>
              <a:pPr marL="0" marR="0" lvl="0" indent="0" algn="l" defTabSz="537667" rtl="0" eaLnBrk="1" fontAlgn="auto" latinLnBrk="0" hangingPunct="1">
                <a:lnSpc>
                  <a:spcPct val="100000"/>
                </a:lnSpc>
                <a:spcBef>
                  <a:spcPts val="0"/>
                </a:spcBef>
                <a:spcAft>
                  <a:spcPts val="0"/>
                </a:spcAft>
                <a:buClrTx/>
                <a:buSzTx/>
                <a:buFontTx/>
                <a:buNone/>
                <a:tabLst/>
                <a:defRPr/>
              </a:pPr>
              <a:r>
                <a:rPr lang="en-US" sz="900" dirty="0">
                  <a:solidFill>
                    <a:schemeClr val="bg1"/>
                  </a:solidFill>
                </a:rPr>
                <a:t>At the bottom of the slide, explain how you institution is addressing these threats.</a:t>
              </a:r>
            </a:p>
            <a:p>
              <a:endParaRPr lang="en-US" sz="900" dirty="0">
                <a:solidFill>
                  <a:schemeClr val="bg1"/>
                </a:solidFill>
              </a:endParaRPr>
            </a:p>
          </p:txBody>
        </p:sp>
      </p:grpSp>
      <p:sp>
        <p:nvSpPr>
          <p:cNvPr id="6" name="Text Placeholder 5">
            <a:extLst>
              <a:ext uri="{FF2B5EF4-FFF2-40B4-BE49-F238E27FC236}">
                <a16:creationId xmlns:a16="http://schemas.microsoft.com/office/drawing/2014/main" id="{7CCED824-C192-4EF4-AA6D-378F41862782}"/>
              </a:ext>
            </a:extLst>
          </p:cNvPr>
          <p:cNvSpPr>
            <a:spLocks noGrp="1"/>
          </p:cNvSpPr>
          <p:nvPr>
            <p:ph type="body" sz="quarter" idx="76" hasCustomPrompt="1"/>
          </p:nvPr>
        </p:nvSpPr>
        <p:spPr>
          <a:xfrm>
            <a:off x="277813" y="3168632"/>
            <a:ext cx="5843587" cy="138499"/>
          </a:xfrm>
        </p:spPr>
        <p:txBody>
          <a:bodyPr/>
          <a:lstStyle>
            <a:lvl1pPr>
              <a:defRPr/>
            </a:lvl1pPr>
          </a:lstStyle>
          <a:p>
            <a:pPr lvl="0"/>
            <a:r>
              <a:rPr lang="en-US" dirty="0"/>
              <a:t>How are we addressing threat #1?</a:t>
            </a:r>
          </a:p>
        </p:txBody>
      </p:sp>
      <p:sp>
        <p:nvSpPr>
          <p:cNvPr id="81" name="Text Placeholder 5">
            <a:extLst>
              <a:ext uri="{FF2B5EF4-FFF2-40B4-BE49-F238E27FC236}">
                <a16:creationId xmlns:a16="http://schemas.microsoft.com/office/drawing/2014/main" id="{9E7EDD18-225E-421E-BB34-ADED106B4B38}"/>
              </a:ext>
            </a:extLst>
          </p:cNvPr>
          <p:cNvSpPr>
            <a:spLocks noGrp="1"/>
          </p:cNvSpPr>
          <p:nvPr>
            <p:ph type="body" sz="quarter" idx="77" hasCustomPrompt="1"/>
          </p:nvPr>
        </p:nvSpPr>
        <p:spPr>
          <a:xfrm>
            <a:off x="287571" y="3503976"/>
            <a:ext cx="5843587" cy="138499"/>
          </a:xfrm>
        </p:spPr>
        <p:txBody>
          <a:bodyPr/>
          <a:lstStyle>
            <a:lvl1pPr>
              <a:defRPr/>
            </a:lvl1pPr>
          </a:lstStyle>
          <a:p>
            <a:pPr lvl="0"/>
            <a:r>
              <a:rPr lang="en-US" dirty="0"/>
              <a:t>How are we addressing threat #2?</a:t>
            </a:r>
          </a:p>
        </p:txBody>
      </p:sp>
      <p:sp>
        <p:nvSpPr>
          <p:cNvPr id="82" name="Text Placeholder 5">
            <a:extLst>
              <a:ext uri="{FF2B5EF4-FFF2-40B4-BE49-F238E27FC236}">
                <a16:creationId xmlns:a16="http://schemas.microsoft.com/office/drawing/2014/main" id="{4D40A81D-3744-4E11-87E4-549E41BADCE8}"/>
              </a:ext>
            </a:extLst>
          </p:cNvPr>
          <p:cNvSpPr>
            <a:spLocks noGrp="1"/>
          </p:cNvSpPr>
          <p:nvPr>
            <p:ph type="body" sz="quarter" idx="78" hasCustomPrompt="1"/>
          </p:nvPr>
        </p:nvSpPr>
        <p:spPr>
          <a:xfrm>
            <a:off x="273947" y="3837811"/>
            <a:ext cx="5843587" cy="138499"/>
          </a:xfrm>
        </p:spPr>
        <p:txBody>
          <a:bodyPr/>
          <a:lstStyle>
            <a:lvl1pPr>
              <a:defRPr/>
            </a:lvl1pPr>
          </a:lstStyle>
          <a:p>
            <a:pPr lvl="0"/>
            <a:r>
              <a:rPr lang="en-US" dirty="0"/>
              <a:t>How are we addressing threat #3?</a:t>
            </a:r>
          </a:p>
        </p:txBody>
      </p:sp>
      <p:pic>
        <p:nvPicPr>
          <p:cNvPr id="83" name="Picture 82" descr="A close up of a sign&#10;&#10;Description automatically generated">
            <a:extLst>
              <a:ext uri="{FF2B5EF4-FFF2-40B4-BE49-F238E27FC236}">
                <a16:creationId xmlns:a16="http://schemas.microsoft.com/office/drawing/2014/main" id="{F7967772-5CA7-4C21-8620-F9A9F3E102CD}"/>
              </a:ext>
            </a:extLst>
          </p:cNvPr>
          <p:cNvPicPr>
            <a:picLocks noChangeAspect="1"/>
          </p:cNvPicPr>
          <p:nvPr userDrawn="1"/>
        </p:nvPicPr>
        <p:blipFill>
          <a:blip r:embed="rId3"/>
          <a:stretch>
            <a:fillRect/>
          </a:stretch>
        </p:blipFill>
        <p:spPr>
          <a:xfrm>
            <a:off x="1157333" y="1064432"/>
            <a:ext cx="365760" cy="314959"/>
          </a:xfrm>
          <a:prstGeom prst="rect">
            <a:avLst/>
          </a:prstGeom>
        </p:spPr>
      </p:pic>
      <p:pic>
        <p:nvPicPr>
          <p:cNvPr id="84" name="Picture 83" descr="A close up of a sign&#10;&#10;Description automatically generated">
            <a:extLst>
              <a:ext uri="{FF2B5EF4-FFF2-40B4-BE49-F238E27FC236}">
                <a16:creationId xmlns:a16="http://schemas.microsoft.com/office/drawing/2014/main" id="{CDA24D37-FC09-4F94-9D98-43946219B568}"/>
              </a:ext>
            </a:extLst>
          </p:cNvPr>
          <p:cNvPicPr>
            <a:picLocks noChangeAspect="1"/>
          </p:cNvPicPr>
          <p:nvPr userDrawn="1"/>
        </p:nvPicPr>
        <p:blipFill>
          <a:blip r:embed="rId3"/>
          <a:stretch>
            <a:fillRect/>
          </a:stretch>
        </p:blipFill>
        <p:spPr>
          <a:xfrm>
            <a:off x="3012860" y="1064431"/>
            <a:ext cx="365760" cy="314959"/>
          </a:xfrm>
          <a:prstGeom prst="rect">
            <a:avLst/>
          </a:prstGeom>
        </p:spPr>
      </p:pic>
      <p:pic>
        <p:nvPicPr>
          <p:cNvPr id="85" name="Picture 84" descr="A close up of a sign&#10;&#10;Description automatically generated">
            <a:extLst>
              <a:ext uri="{FF2B5EF4-FFF2-40B4-BE49-F238E27FC236}">
                <a16:creationId xmlns:a16="http://schemas.microsoft.com/office/drawing/2014/main" id="{C91E7D79-1CE7-46B9-A271-6C746B9C1632}"/>
              </a:ext>
            </a:extLst>
          </p:cNvPr>
          <p:cNvPicPr>
            <a:picLocks noChangeAspect="1"/>
          </p:cNvPicPr>
          <p:nvPr userDrawn="1"/>
        </p:nvPicPr>
        <p:blipFill>
          <a:blip r:embed="rId3"/>
          <a:stretch>
            <a:fillRect/>
          </a:stretch>
        </p:blipFill>
        <p:spPr>
          <a:xfrm>
            <a:off x="4876494" y="1071587"/>
            <a:ext cx="365760" cy="314959"/>
          </a:xfrm>
          <a:prstGeom prst="rect">
            <a:avLst/>
          </a:prstGeom>
        </p:spPr>
      </p:pic>
    </p:spTree>
    <p:custDataLst>
      <p:tags r:id="rId1"/>
    </p:custDataLst>
    <p:extLst>
      <p:ext uri="{BB962C8B-B14F-4D97-AF65-F5344CB8AC3E}">
        <p14:creationId xmlns:p14="http://schemas.microsoft.com/office/powerpoint/2010/main" val="2821226558"/>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Peer &amp; Aspirant Institution Comparison</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Fill in a sub-title, if relevant</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graphicFrame>
        <p:nvGraphicFramePr>
          <p:cNvPr id="23" name="Table 22">
            <a:extLst>
              <a:ext uri="{FF2B5EF4-FFF2-40B4-BE49-F238E27FC236}">
                <a16:creationId xmlns:a16="http://schemas.microsoft.com/office/drawing/2014/main" id="{9B34521B-3319-47E4-99F0-CBCAEDF303B1}"/>
              </a:ext>
            </a:extLst>
          </p:cNvPr>
          <p:cNvGraphicFramePr>
            <a:graphicFrameLocks noGrp="1"/>
          </p:cNvGraphicFramePr>
          <p:nvPr userDrawn="1">
            <p:extLst>
              <p:ext uri="{D42A27DB-BD31-4B8C-83A1-F6EECF244321}">
                <p14:modId xmlns:p14="http://schemas.microsoft.com/office/powerpoint/2010/main" val="608353841"/>
              </p:ext>
            </p:extLst>
          </p:nvPr>
        </p:nvGraphicFramePr>
        <p:xfrm>
          <a:off x="277813" y="953021"/>
          <a:ext cx="5845176" cy="3569771"/>
        </p:xfrm>
        <a:graphic>
          <a:graphicData uri="http://schemas.openxmlformats.org/drawingml/2006/table">
            <a:tbl>
              <a:tblPr firstRow="1" bandRow="1">
                <a:tableStyleId>{7DF18680-E054-41AD-8BC1-D1AEF772440D}</a:tableStyleId>
              </a:tblPr>
              <a:tblGrid>
                <a:gridCol w="1072810">
                  <a:extLst>
                    <a:ext uri="{9D8B030D-6E8A-4147-A177-3AD203B41FA5}">
                      <a16:colId xmlns:a16="http://schemas.microsoft.com/office/drawing/2014/main" val="2000222403"/>
                    </a:ext>
                  </a:extLst>
                </a:gridCol>
                <a:gridCol w="2367245">
                  <a:extLst>
                    <a:ext uri="{9D8B030D-6E8A-4147-A177-3AD203B41FA5}">
                      <a16:colId xmlns:a16="http://schemas.microsoft.com/office/drawing/2014/main" val="3202221989"/>
                    </a:ext>
                  </a:extLst>
                </a:gridCol>
                <a:gridCol w="801707">
                  <a:extLst>
                    <a:ext uri="{9D8B030D-6E8A-4147-A177-3AD203B41FA5}">
                      <a16:colId xmlns:a16="http://schemas.microsoft.com/office/drawing/2014/main" val="3507810371"/>
                    </a:ext>
                  </a:extLst>
                </a:gridCol>
                <a:gridCol w="801707">
                  <a:extLst>
                    <a:ext uri="{9D8B030D-6E8A-4147-A177-3AD203B41FA5}">
                      <a16:colId xmlns:a16="http://schemas.microsoft.com/office/drawing/2014/main" val="2628304916"/>
                    </a:ext>
                  </a:extLst>
                </a:gridCol>
                <a:gridCol w="801707">
                  <a:extLst>
                    <a:ext uri="{9D8B030D-6E8A-4147-A177-3AD203B41FA5}">
                      <a16:colId xmlns:a16="http://schemas.microsoft.com/office/drawing/2014/main" val="531359865"/>
                    </a:ext>
                  </a:extLst>
                </a:gridCol>
              </a:tblGrid>
              <a:tr h="403657">
                <a:tc>
                  <a:txBody>
                    <a:bodyPr/>
                    <a:lstStyle/>
                    <a:p>
                      <a:endParaRPr lang="en-US" dirty="0"/>
                    </a:p>
                  </a:txBody>
                  <a:tcPr/>
                </a:tc>
                <a:tc>
                  <a:txBody>
                    <a:bodyPr/>
                    <a:lstStyle/>
                    <a:p>
                      <a:endParaRPr lang="en-US" dirty="0"/>
                    </a:p>
                  </a:txBody>
                  <a:tcPr/>
                </a:tc>
                <a:tc>
                  <a:txBody>
                    <a:bodyPr/>
                    <a:lstStyle/>
                    <a:p>
                      <a:r>
                        <a:rPr lang="en-US" dirty="0"/>
                        <a:t>Your Institution</a:t>
                      </a:r>
                    </a:p>
                  </a:txBody>
                  <a:tcPr/>
                </a:tc>
                <a:tc>
                  <a:txBody>
                    <a:bodyPr/>
                    <a:lstStyle/>
                    <a:p>
                      <a:r>
                        <a:rPr lang="en-US" dirty="0"/>
                        <a:t>Peer  Average</a:t>
                      </a:r>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dirty="0"/>
                        <a:t>Aspirant Average</a:t>
                      </a:r>
                    </a:p>
                  </a:txBody>
                  <a:tcPr/>
                </a:tc>
                <a:extLst>
                  <a:ext uri="{0D108BD9-81ED-4DB2-BD59-A6C34878D82A}">
                    <a16:rowId xmlns:a16="http://schemas.microsoft.com/office/drawing/2014/main" val="2299145070"/>
                  </a:ext>
                </a:extLst>
              </a:tr>
              <a:tr h="226151">
                <a:tc rowSpan="3">
                  <a:txBody>
                    <a:bodyPr/>
                    <a:lstStyle/>
                    <a:p>
                      <a:r>
                        <a:rPr lang="en-US" b="1" dirty="0"/>
                        <a:t>Undergraduate Enrollment</a:t>
                      </a:r>
                    </a:p>
                  </a:txBody>
                  <a:tcPr>
                    <a:solidFill>
                      <a:srgbClr val="E7E9ED"/>
                    </a:solidFill>
                  </a:tcPr>
                </a:tc>
                <a:tc>
                  <a:txBody>
                    <a:bodyPr/>
                    <a:lstStyle/>
                    <a:p>
                      <a:r>
                        <a:rPr lang="en-US" dirty="0"/>
                        <a:t>Admissions Rate, Fall</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87262786"/>
                  </a:ext>
                </a:extLst>
              </a:tr>
              <a:tr h="226151">
                <a:tc vMerge="1">
                  <a:txBody>
                    <a:bodyPr/>
                    <a:lstStyle/>
                    <a:p>
                      <a:endParaRPr lang="en-US" dirty="0"/>
                    </a:p>
                  </a:txBody>
                  <a:tcPr/>
                </a:tc>
                <a:tc>
                  <a:txBody>
                    <a:bodyPr/>
                    <a:lstStyle/>
                    <a:p>
                      <a:r>
                        <a:rPr lang="en-US" dirty="0"/>
                        <a:t>Student Population, Fall</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13125106"/>
                  </a:ext>
                </a:extLst>
              </a:tr>
              <a:tr h="226151">
                <a:tc vMerge="1">
                  <a:txBody>
                    <a:bodyPr/>
                    <a:lstStyle/>
                    <a:p>
                      <a:endParaRPr lang="en-US" dirty="0"/>
                    </a:p>
                  </a:txBody>
                  <a:tcPr/>
                </a:tc>
                <a:tc>
                  <a:txBody>
                    <a:bodyPr/>
                    <a:lstStyle/>
                    <a:p>
                      <a:r>
                        <a:rPr lang="en-US" dirty="0"/>
                        <a:t>% Enrolled in Distance Ed, Fall</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33287624"/>
                  </a:ext>
                </a:extLst>
              </a:tr>
              <a:tr h="226151">
                <a:tc rowSpan="3">
                  <a:txBody>
                    <a:bodyPr/>
                    <a:lstStyle/>
                    <a:p>
                      <a:r>
                        <a:rPr lang="en-US" b="1" dirty="0"/>
                        <a:t>Undergraduate Retention and Graduation</a:t>
                      </a:r>
                    </a:p>
                  </a:txBody>
                  <a:tcPr>
                    <a:solidFill>
                      <a:srgbClr val="CBD0DA"/>
                    </a:solidFill>
                  </a:tcPr>
                </a:tc>
                <a:tc>
                  <a:txBody>
                    <a:bodyPr/>
                    <a:lstStyle/>
                    <a:p>
                      <a:r>
                        <a:rPr lang="en-US" dirty="0"/>
                        <a:t>1</a:t>
                      </a:r>
                      <a:r>
                        <a:rPr lang="en-US" baseline="30000" dirty="0"/>
                        <a:t>st</a:t>
                      </a:r>
                      <a:r>
                        <a:rPr lang="en-US" dirty="0"/>
                        <a:t>-2</a:t>
                      </a:r>
                      <a:r>
                        <a:rPr lang="en-US" baseline="30000" dirty="0"/>
                        <a:t>nd</a:t>
                      </a:r>
                      <a:r>
                        <a:rPr lang="en-US" dirty="0"/>
                        <a:t> Year Retention Rate</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19912421"/>
                  </a:ext>
                </a:extLst>
              </a:tr>
              <a:tr h="226151">
                <a:tc vMerge="1">
                  <a:txBody>
                    <a:bodyPr/>
                    <a:lstStyle/>
                    <a:p>
                      <a:endParaRPr lang="en-US" dirty="0"/>
                    </a:p>
                  </a:txBody>
                  <a:tcPr/>
                </a:tc>
                <a:tc>
                  <a:txBody>
                    <a:bodyPr/>
                    <a:lstStyle/>
                    <a:p>
                      <a:r>
                        <a:rPr lang="en-US" dirty="0"/>
                        <a:t>4-Year Graduation Rate, began Fall</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53417472"/>
                  </a:ext>
                </a:extLst>
              </a:tr>
              <a:tr h="226151">
                <a:tc vMerge="1">
                  <a:txBody>
                    <a:bodyPr/>
                    <a:lstStyle/>
                    <a:p>
                      <a:endParaRPr lang="en-US" dirty="0"/>
                    </a:p>
                  </a:txBody>
                  <a:tcPr/>
                </a:tc>
                <a:tc>
                  <a:txBody>
                    <a:bodyPr/>
                    <a:lstStyle/>
                    <a:p>
                      <a:r>
                        <a:rPr lang="en-US" dirty="0"/>
                        <a:t>6-Year Graduation Rate, began Fall</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11765652"/>
                  </a:ext>
                </a:extLst>
              </a:tr>
              <a:tr h="226151">
                <a:tc rowSpan="4">
                  <a:txBody>
                    <a:bodyPr/>
                    <a:lstStyle/>
                    <a:p>
                      <a:r>
                        <a:rPr lang="en-US" b="1" dirty="0"/>
                        <a:t>Undergraduate Cost</a:t>
                      </a:r>
                    </a:p>
                  </a:txBody>
                  <a:tcPr>
                    <a:solidFill>
                      <a:srgbClr val="E7E9ED"/>
                    </a:solidFill>
                  </a:tcPr>
                </a:tc>
                <a:tc>
                  <a:txBody>
                    <a:bodyPr/>
                    <a:lstStyle/>
                    <a:p>
                      <a:r>
                        <a:rPr lang="en-US" dirty="0"/>
                        <a:t>Tuition &amp; Fees, </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44664410"/>
                  </a:ext>
                </a:extLst>
              </a:tr>
              <a:tr h="226151">
                <a:tc vMerge="1">
                  <a:txBody>
                    <a:bodyPr/>
                    <a:lstStyle/>
                    <a:p>
                      <a:endParaRPr lang="en-US" dirty="0"/>
                    </a:p>
                  </a:txBody>
                  <a:tcPr/>
                </a:tc>
                <a:tc>
                  <a:txBody>
                    <a:bodyPr/>
                    <a:lstStyle/>
                    <a:p>
                      <a:r>
                        <a:rPr lang="en-US" dirty="0"/>
                        <a:t>On-Campus Room &amp; Board, </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49494620"/>
                  </a:ext>
                </a:extLst>
              </a:tr>
              <a:tr h="226151">
                <a:tc vMerge="1">
                  <a:txBody>
                    <a:bodyPr/>
                    <a:lstStyle/>
                    <a:p>
                      <a:endParaRPr lang="en-US" dirty="0"/>
                    </a:p>
                  </a:txBody>
                  <a:tcPr/>
                </a:tc>
                <a:tc>
                  <a:txBody>
                    <a:bodyPr/>
                    <a:lstStyle/>
                    <a:p>
                      <a:r>
                        <a:rPr lang="en-US" dirty="0"/>
                        <a:t>% Receiving Aid, </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69453068"/>
                  </a:ext>
                </a:extLst>
              </a:tr>
              <a:tr h="226151">
                <a:tc vMerge="1">
                  <a:txBody>
                    <a:bodyPr/>
                    <a:lstStyle/>
                    <a:p>
                      <a:endParaRPr lang="en-US" dirty="0"/>
                    </a:p>
                  </a:txBody>
                  <a:tcPr/>
                </a:tc>
                <a:tc>
                  <a:txBody>
                    <a:bodyPr/>
                    <a:lstStyle/>
                    <a:p>
                      <a:r>
                        <a:rPr lang="en-US" dirty="0"/>
                        <a:t>Average Net Price (FTFT),</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92793217"/>
                  </a:ext>
                </a:extLst>
              </a:tr>
              <a:tr h="226151">
                <a:tc>
                  <a:txBody>
                    <a:bodyPr/>
                    <a:lstStyle/>
                    <a:p>
                      <a:pPr marL="0" algn="l" defTabSz="-114300" rtl="0" eaLnBrk="1" latinLnBrk="0" hangingPunct="1">
                        <a:lnSpc>
                          <a:spcPct val="100000"/>
                        </a:lnSpc>
                        <a:spcBef>
                          <a:spcPts val="300"/>
                        </a:spcBef>
                      </a:pPr>
                      <a:r>
                        <a:rPr lang="en-US" sz="800" b="1" kern="1200" dirty="0">
                          <a:solidFill>
                            <a:schemeClr val="dk1"/>
                          </a:solidFill>
                          <a:latin typeface="+mn-lt"/>
                          <a:ea typeface="+mn-ea"/>
                          <a:cs typeface="+mn-cs"/>
                        </a:rPr>
                        <a:t>Graduate</a:t>
                      </a:r>
                    </a:p>
                  </a:txBody>
                  <a:tcPr>
                    <a:solidFill>
                      <a:srgbClr val="CBD0DA"/>
                    </a:solidFill>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dirty="0"/>
                        <a:t>Student Population, Fall</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12894370"/>
                  </a:ext>
                </a:extLst>
              </a:tr>
              <a:tr h="226151">
                <a:tc rowSpan="3">
                  <a:txBody>
                    <a:bodyPr/>
                    <a:lstStyle/>
                    <a:p>
                      <a:pPr marL="0" algn="l" defTabSz="-114300" rtl="0" eaLnBrk="1" latinLnBrk="0" hangingPunct="1">
                        <a:lnSpc>
                          <a:spcPct val="100000"/>
                        </a:lnSpc>
                        <a:spcBef>
                          <a:spcPts val="300"/>
                        </a:spcBef>
                      </a:pPr>
                      <a:r>
                        <a:rPr lang="en-US" sz="800" b="1" kern="1200" dirty="0">
                          <a:solidFill>
                            <a:schemeClr val="dk1"/>
                          </a:solidFill>
                          <a:latin typeface="+mn-lt"/>
                          <a:ea typeface="+mn-ea"/>
                          <a:cs typeface="+mn-cs"/>
                        </a:rPr>
                        <a:t>Faculty</a:t>
                      </a:r>
                    </a:p>
                  </a:txBody>
                  <a:tcPr>
                    <a:solidFill>
                      <a:srgbClr val="E7E9ED"/>
                    </a:solidFill>
                  </a:tcPr>
                </a:tc>
                <a:tc>
                  <a:txBody>
                    <a:bodyPr/>
                    <a:lstStyle/>
                    <a:p>
                      <a:r>
                        <a:rPr lang="en-US" dirty="0"/>
                        <a:t>Instructional Faculty, Fall</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27056019"/>
                  </a:ext>
                </a:extLst>
              </a:tr>
              <a:tr h="226151">
                <a:tc vMerge="1">
                  <a:txBody>
                    <a:bodyPr/>
                    <a:lstStyle/>
                    <a:p>
                      <a:endParaRPr lang="en-US" dirty="0"/>
                    </a:p>
                  </a:txBody>
                  <a:tcPr/>
                </a:tc>
                <a:tc>
                  <a:txBody>
                    <a:bodyPr/>
                    <a:lstStyle/>
                    <a:p>
                      <a:r>
                        <a:rPr lang="en-US" dirty="0"/>
                        <a:t>Research Faculty, Fall</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0577574"/>
                  </a:ext>
                </a:extLst>
              </a:tr>
              <a:tr h="226151">
                <a:tc vMerge="1">
                  <a:txBody>
                    <a:bodyPr/>
                    <a:lstStyle/>
                    <a:p>
                      <a:endParaRPr lang="en-US" dirty="0"/>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dirty="0"/>
                        <a:t>Student-Faculty Ratio, Fall</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24413828"/>
                  </a:ext>
                </a:extLst>
              </a:tr>
            </a:tbl>
          </a:graphicData>
        </a:graphic>
      </p:graphicFrame>
      <p:grpSp>
        <p:nvGrpSpPr>
          <p:cNvPr id="24" name="Group 23">
            <a:extLst>
              <a:ext uri="{FF2B5EF4-FFF2-40B4-BE49-F238E27FC236}">
                <a16:creationId xmlns:a16="http://schemas.microsoft.com/office/drawing/2014/main" id="{D56696CF-F4C0-4B46-A596-609F21680DA4}"/>
              </a:ext>
            </a:extLst>
          </p:cNvPr>
          <p:cNvGrpSpPr/>
          <p:nvPr userDrawn="1"/>
        </p:nvGrpSpPr>
        <p:grpSpPr>
          <a:xfrm>
            <a:off x="6518913" y="-4"/>
            <a:ext cx="3152799" cy="4713032"/>
            <a:chOff x="6518914" y="-3"/>
            <a:chExt cx="1723566" cy="3377427"/>
          </a:xfrm>
        </p:grpSpPr>
        <p:sp>
          <p:nvSpPr>
            <p:cNvPr id="25" name="Rectangle 24">
              <a:extLst>
                <a:ext uri="{FF2B5EF4-FFF2-40B4-BE49-F238E27FC236}">
                  <a16:creationId xmlns:a16="http://schemas.microsoft.com/office/drawing/2014/main" id="{0332DCA4-86B9-4960-8EDA-ED562ECD48AD}"/>
                </a:ext>
              </a:extLst>
            </p:cNvPr>
            <p:cNvSpPr/>
            <p:nvPr/>
          </p:nvSpPr>
          <p:spPr bwMode="gray">
            <a:xfrm>
              <a:off x="6518914" y="-3"/>
              <a:ext cx="1723566" cy="3377427"/>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TextBox 25">
              <a:extLst>
                <a:ext uri="{FF2B5EF4-FFF2-40B4-BE49-F238E27FC236}">
                  <a16:creationId xmlns:a16="http://schemas.microsoft.com/office/drawing/2014/main" id="{A86DC6A2-5FDE-41B8-B352-2B0D996A1EF8}"/>
                </a:ext>
              </a:extLst>
            </p:cNvPr>
            <p:cNvSpPr txBox="1"/>
            <p:nvPr/>
          </p:nvSpPr>
          <p:spPr>
            <a:xfrm>
              <a:off x="6562995" y="53361"/>
              <a:ext cx="1661161" cy="3295491"/>
            </a:xfrm>
            <a:prstGeom prst="rect">
              <a:avLst/>
            </a:prstGeom>
            <a:noFill/>
          </p:spPr>
          <p:txBody>
            <a:bodyPr wrap="square" lIns="0" tIns="0" rIns="0" bIns="0" rtlCol="0">
              <a:spAutoFit/>
            </a:bodyPr>
            <a:lstStyle/>
            <a:p>
              <a:r>
                <a:rPr lang="en-US" sz="1000" dirty="0">
                  <a:solidFill>
                    <a:schemeClr val="bg1"/>
                  </a:solidFill>
                </a:rPr>
                <a:t>Use this slide to compare your institution to the average peer and aspirant institution, calculated using data for the these institutions selected on the previous slides.</a:t>
              </a:r>
            </a:p>
            <a:p>
              <a:endParaRPr lang="en-US" sz="1000" dirty="0">
                <a:solidFill>
                  <a:schemeClr val="bg1"/>
                </a:solidFill>
              </a:endParaRPr>
            </a:p>
            <a:p>
              <a:r>
                <a:rPr lang="en-US" sz="1000" dirty="0">
                  <a:solidFill>
                    <a:schemeClr val="bg1"/>
                  </a:solidFill>
                </a:rPr>
                <a:t>The categories listed in this chart are meant to serve as a guide. You may add, delete, or replace categories </a:t>
              </a:r>
            </a:p>
            <a:p>
              <a:endParaRPr lang="en-US" sz="1000" dirty="0">
                <a:solidFill>
                  <a:schemeClr val="bg1"/>
                </a:solidFill>
              </a:endParaRPr>
            </a:p>
            <a:p>
              <a:r>
                <a:rPr lang="en-US" sz="1000" dirty="0">
                  <a:solidFill>
                    <a:schemeClr val="bg1"/>
                  </a:solidFill>
                </a:rPr>
                <a:t>Sources to fill out the chart: </a:t>
              </a:r>
            </a:p>
            <a:p>
              <a:pPr marL="228600" indent="-112713">
                <a:spcBef>
                  <a:spcPts val="500"/>
                </a:spcBef>
                <a:buFont typeface="Arial" panose="020B0604020202020204" pitchFamily="34" charset="0"/>
                <a:buChar char="•"/>
              </a:pPr>
              <a:r>
                <a:rPr lang="en-US" sz="1000" dirty="0">
                  <a:solidFill>
                    <a:schemeClr val="bg1"/>
                  </a:solidFill>
                </a:rPr>
                <a:t>To see peer institutions, visit Chronicle’s Peer Network by copy/pasting the link below into your browser https://www.chronicle.com/interactives/peers-network</a:t>
              </a:r>
            </a:p>
            <a:p>
              <a:pPr marL="228600" indent="-112713">
                <a:spcBef>
                  <a:spcPts val="500"/>
                </a:spcBef>
                <a:buFont typeface="Arial" panose="020B0604020202020204" pitchFamily="34" charset="0"/>
                <a:buChar char="•"/>
              </a:pPr>
              <a:r>
                <a:rPr lang="en-US" sz="1000" dirty="0">
                  <a:solidFill>
                    <a:schemeClr val="bg1"/>
                  </a:solidFill>
                </a:rPr>
                <a:t>For quick, easy-to-read data, visit </a:t>
              </a:r>
              <a:r>
                <a:rPr lang="en-US" sz="1000" dirty="0">
                  <a:solidFill>
                    <a:schemeClr val="bg1"/>
                  </a:solidFill>
                  <a:hlinkClick r:id="rId3">
                    <a:extLst>
                      <a:ext uri="{A12FA001-AC4F-418D-AE19-62706E023703}">
                        <ahyp:hlinkClr xmlns:ahyp="http://schemas.microsoft.com/office/drawing/2018/hyperlinkcolor" val="tx"/>
                      </a:ext>
                    </a:extLst>
                  </a:hlinkClick>
                </a:rPr>
                <a:t>College Navigator</a:t>
              </a:r>
              <a:r>
                <a:rPr lang="en-US" sz="1000" dirty="0">
                  <a:solidFill>
                    <a:schemeClr val="bg1"/>
                  </a:solidFill>
                </a:rPr>
                <a:t> and type in the name of the institution</a:t>
              </a:r>
            </a:p>
            <a:p>
              <a:pPr marL="228600" indent="-112713">
                <a:spcBef>
                  <a:spcPts val="500"/>
                </a:spcBef>
                <a:buFont typeface="Arial" panose="020B0604020202020204" pitchFamily="34" charset="0"/>
                <a:buChar char="•"/>
              </a:pPr>
              <a:r>
                <a:rPr lang="en-US" sz="1000" dirty="0">
                  <a:solidFill>
                    <a:schemeClr val="bg1"/>
                  </a:solidFill>
                </a:rPr>
                <a:t>For more in-depth data, create a report through </a:t>
              </a:r>
              <a:r>
                <a:rPr lang="en-US" sz="1000" dirty="0">
                  <a:solidFill>
                    <a:schemeClr val="bg1"/>
                  </a:solidFill>
                  <a:hlinkClick r:id="rId4">
                    <a:extLst>
                      <a:ext uri="{A12FA001-AC4F-418D-AE19-62706E023703}">
                        <ahyp:hlinkClr xmlns:ahyp="http://schemas.microsoft.com/office/drawing/2018/hyperlinkcolor" val="tx"/>
                      </a:ext>
                    </a:extLst>
                  </a:hlinkClick>
                </a:rPr>
                <a:t>IPEDS</a:t>
              </a:r>
              <a:endParaRPr lang="en-US" sz="1000" dirty="0">
                <a:solidFill>
                  <a:schemeClr val="bg1"/>
                </a:solidFill>
              </a:endParaRPr>
            </a:p>
            <a:p>
              <a:pPr marL="115887" indent="0">
                <a:spcBef>
                  <a:spcPts val="500"/>
                </a:spcBef>
                <a:buFont typeface="Arial" panose="020B0604020202020204" pitchFamily="34" charset="0"/>
                <a:buNone/>
              </a:pPr>
              <a:endParaRPr lang="en-US" sz="1000" dirty="0">
                <a:solidFill>
                  <a:schemeClr val="bg1"/>
                </a:solidFill>
              </a:endParaRPr>
            </a:p>
            <a:p>
              <a:pPr marL="115887" indent="0">
                <a:spcBef>
                  <a:spcPts val="500"/>
                </a:spcBef>
                <a:buFont typeface="Arial" panose="020B0604020202020204" pitchFamily="34" charset="0"/>
                <a:buNone/>
              </a:pPr>
              <a:r>
                <a:rPr lang="en-US" sz="1000" dirty="0">
                  <a:solidFill>
                    <a:schemeClr val="bg1"/>
                  </a:solidFill>
                  <a:effectLst/>
                  <a:latin typeface="+mn-lt"/>
                  <a:ea typeface="Calibri" panose="020F0502020204030204" pitchFamily="34" charset="0"/>
                  <a:cs typeface="Times New Roman" panose="02020603050405020304" pitchFamily="18" charset="0"/>
                </a:rPr>
                <a:t>For EAB assistance pulling this data, email your strategic leader with a list of the six peer and six aspirant institutions and mention the new president orientation template. Please note, the average request turnaround time is 2-3 weeks.</a:t>
              </a:r>
              <a:endParaRPr lang="en-US" sz="1000" dirty="0">
                <a:solidFill>
                  <a:schemeClr val="bg1"/>
                </a:solidFill>
                <a:latin typeface="+mn-lt"/>
              </a:endParaRPr>
            </a:p>
            <a:p>
              <a:endParaRPr lang="en-US" sz="800" dirty="0"/>
            </a:p>
          </p:txBody>
        </p:sp>
      </p:grpSp>
      <p:sp>
        <p:nvSpPr>
          <p:cNvPr id="27" name="Text Placeholder 30">
            <a:extLst>
              <a:ext uri="{FF2B5EF4-FFF2-40B4-BE49-F238E27FC236}">
                <a16:creationId xmlns:a16="http://schemas.microsoft.com/office/drawing/2014/main" id="{68BFA560-5D31-4A0A-ADC0-0DB77B058191}"/>
              </a:ext>
            </a:extLst>
          </p:cNvPr>
          <p:cNvSpPr>
            <a:spLocks noGrp="1"/>
          </p:cNvSpPr>
          <p:nvPr>
            <p:ph type="body" sz="quarter" idx="22" hasCustomPrompt="1"/>
          </p:nvPr>
        </p:nvSpPr>
        <p:spPr>
          <a:xfrm>
            <a:off x="2575654" y="1403458"/>
            <a:ext cx="469219" cy="138035"/>
          </a:xfrm>
        </p:spPr>
        <p:txBody>
          <a:bodyPr/>
          <a:lstStyle>
            <a:lvl1pPr marL="0" indent="0">
              <a:buNone/>
              <a:defRPr/>
            </a:lvl1pPr>
          </a:lstStyle>
          <a:p>
            <a:r>
              <a:rPr lang="en-US" dirty="0"/>
              <a:t>YYYY</a:t>
            </a:r>
          </a:p>
        </p:txBody>
      </p:sp>
      <p:sp>
        <p:nvSpPr>
          <p:cNvPr id="28" name="Text Placeholder 31">
            <a:extLst>
              <a:ext uri="{FF2B5EF4-FFF2-40B4-BE49-F238E27FC236}">
                <a16:creationId xmlns:a16="http://schemas.microsoft.com/office/drawing/2014/main" id="{A631365F-43AE-4A98-8390-E9F69C03C810}"/>
              </a:ext>
            </a:extLst>
          </p:cNvPr>
          <p:cNvSpPr>
            <a:spLocks noGrp="1"/>
          </p:cNvSpPr>
          <p:nvPr>
            <p:ph type="body" sz="quarter" idx="23" hasCustomPrompt="1"/>
          </p:nvPr>
        </p:nvSpPr>
        <p:spPr>
          <a:xfrm>
            <a:off x="2708105" y="1619210"/>
            <a:ext cx="469219" cy="138035"/>
          </a:xfrm>
        </p:spPr>
        <p:txBody>
          <a:bodyPr/>
          <a:lstStyle>
            <a:lvl1pPr marL="0" indent="0">
              <a:buNone/>
              <a:defRPr/>
            </a:lvl1pPr>
          </a:lstStyle>
          <a:p>
            <a:r>
              <a:rPr lang="en-US" dirty="0"/>
              <a:t>YYYY</a:t>
            </a:r>
          </a:p>
        </p:txBody>
      </p:sp>
      <p:sp>
        <p:nvSpPr>
          <p:cNvPr id="29" name="Text Placeholder 32">
            <a:extLst>
              <a:ext uri="{FF2B5EF4-FFF2-40B4-BE49-F238E27FC236}">
                <a16:creationId xmlns:a16="http://schemas.microsoft.com/office/drawing/2014/main" id="{C6C3655B-B948-4EFE-B844-F49377CD7900}"/>
              </a:ext>
            </a:extLst>
          </p:cNvPr>
          <p:cNvSpPr>
            <a:spLocks noGrp="1"/>
          </p:cNvSpPr>
          <p:nvPr>
            <p:ph type="body" sz="quarter" idx="24" hasCustomPrompt="1"/>
          </p:nvPr>
        </p:nvSpPr>
        <p:spPr>
          <a:xfrm>
            <a:off x="3061460" y="1848714"/>
            <a:ext cx="469219" cy="138035"/>
          </a:xfrm>
        </p:spPr>
        <p:txBody>
          <a:bodyPr/>
          <a:lstStyle>
            <a:lvl1pPr marL="0" indent="0">
              <a:buNone/>
              <a:defRPr/>
            </a:lvl1pPr>
          </a:lstStyle>
          <a:p>
            <a:r>
              <a:rPr lang="en-US" dirty="0"/>
              <a:t>YYYY</a:t>
            </a:r>
          </a:p>
        </p:txBody>
      </p:sp>
      <p:sp>
        <p:nvSpPr>
          <p:cNvPr id="30" name="Text Placeholder 33">
            <a:extLst>
              <a:ext uri="{FF2B5EF4-FFF2-40B4-BE49-F238E27FC236}">
                <a16:creationId xmlns:a16="http://schemas.microsoft.com/office/drawing/2014/main" id="{E46C73C1-A79E-4D68-8D54-12BA70FCC769}"/>
              </a:ext>
            </a:extLst>
          </p:cNvPr>
          <p:cNvSpPr>
            <a:spLocks noGrp="1"/>
          </p:cNvSpPr>
          <p:nvPr>
            <p:ph type="body" sz="quarter" idx="25" hasCustomPrompt="1"/>
          </p:nvPr>
        </p:nvSpPr>
        <p:spPr>
          <a:xfrm>
            <a:off x="3296069" y="2298629"/>
            <a:ext cx="469219" cy="138035"/>
          </a:xfrm>
        </p:spPr>
        <p:txBody>
          <a:bodyPr/>
          <a:lstStyle>
            <a:lvl1pPr marL="0" indent="0">
              <a:buNone/>
              <a:defRPr/>
            </a:lvl1pPr>
          </a:lstStyle>
          <a:p>
            <a:r>
              <a:rPr lang="en-US" dirty="0"/>
              <a:t>YYYY</a:t>
            </a:r>
          </a:p>
        </p:txBody>
      </p:sp>
      <p:sp>
        <p:nvSpPr>
          <p:cNvPr id="31" name="Text Placeholder 34">
            <a:extLst>
              <a:ext uri="{FF2B5EF4-FFF2-40B4-BE49-F238E27FC236}">
                <a16:creationId xmlns:a16="http://schemas.microsoft.com/office/drawing/2014/main" id="{9D17DEA4-F655-49AC-B95D-F737EBCE46B0}"/>
              </a:ext>
            </a:extLst>
          </p:cNvPr>
          <p:cNvSpPr>
            <a:spLocks noGrp="1"/>
          </p:cNvSpPr>
          <p:nvPr>
            <p:ph type="body" sz="quarter" idx="26" hasCustomPrompt="1"/>
          </p:nvPr>
        </p:nvSpPr>
        <p:spPr>
          <a:xfrm>
            <a:off x="2863396" y="2075169"/>
            <a:ext cx="627855" cy="138620"/>
          </a:xfrm>
        </p:spPr>
        <p:txBody>
          <a:bodyPr/>
          <a:lstStyle>
            <a:lvl1pPr marL="0" indent="0">
              <a:buNone/>
              <a:defRPr/>
            </a:lvl1pPr>
          </a:lstStyle>
          <a:p>
            <a:r>
              <a:rPr lang="en-US" dirty="0"/>
              <a:t>YYYY-YYYY</a:t>
            </a:r>
          </a:p>
        </p:txBody>
      </p:sp>
      <p:sp>
        <p:nvSpPr>
          <p:cNvPr id="32" name="Text Placeholder 35">
            <a:extLst>
              <a:ext uri="{FF2B5EF4-FFF2-40B4-BE49-F238E27FC236}">
                <a16:creationId xmlns:a16="http://schemas.microsoft.com/office/drawing/2014/main" id="{92639D56-E62A-48C1-A83E-3DC4BE44FBD0}"/>
              </a:ext>
            </a:extLst>
          </p:cNvPr>
          <p:cNvSpPr>
            <a:spLocks noGrp="1"/>
          </p:cNvSpPr>
          <p:nvPr>
            <p:ph type="body" sz="quarter" idx="27" hasCustomPrompt="1"/>
          </p:nvPr>
        </p:nvSpPr>
        <p:spPr>
          <a:xfrm>
            <a:off x="3296069" y="2529923"/>
            <a:ext cx="340984" cy="125792"/>
          </a:xfrm>
        </p:spPr>
        <p:txBody>
          <a:bodyPr/>
          <a:lstStyle>
            <a:lvl1pPr marL="0" indent="0">
              <a:buNone/>
              <a:defRPr/>
            </a:lvl1pPr>
          </a:lstStyle>
          <a:p>
            <a:r>
              <a:rPr lang="en-US" dirty="0"/>
              <a:t>YYYY</a:t>
            </a:r>
          </a:p>
        </p:txBody>
      </p:sp>
      <p:sp>
        <p:nvSpPr>
          <p:cNvPr id="33" name="Text Placeholder 36">
            <a:extLst>
              <a:ext uri="{FF2B5EF4-FFF2-40B4-BE49-F238E27FC236}">
                <a16:creationId xmlns:a16="http://schemas.microsoft.com/office/drawing/2014/main" id="{4C3294BD-DC95-4F57-B299-8915865F2CE7}"/>
              </a:ext>
            </a:extLst>
          </p:cNvPr>
          <p:cNvSpPr>
            <a:spLocks noGrp="1"/>
          </p:cNvSpPr>
          <p:nvPr>
            <p:ph type="body" sz="quarter" idx="28" hasCustomPrompt="1"/>
          </p:nvPr>
        </p:nvSpPr>
        <p:spPr>
          <a:xfrm>
            <a:off x="2243661" y="2765548"/>
            <a:ext cx="643019" cy="137165"/>
          </a:xfrm>
        </p:spPr>
        <p:txBody>
          <a:bodyPr/>
          <a:lstStyle>
            <a:lvl1pPr marL="0" indent="0">
              <a:buNone/>
              <a:defRPr/>
            </a:lvl1pPr>
          </a:lstStyle>
          <a:p>
            <a:r>
              <a:rPr lang="en-US" dirty="0"/>
              <a:t>YYYY-YYYY</a:t>
            </a:r>
          </a:p>
        </p:txBody>
      </p:sp>
      <p:sp>
        <p:nvSpPr>
          <p:cNvPr id="34" name="Text Placeholder 37">
            <a:extLst>
              <a:ext uri="{FF2B5EF4-FFF2-40B4-BE49-F238E27FC236}">
                <a16:creationId xmlns:a16="http://schemas.microsoft.com/office/drawing/2014/main" id="{EEAFC053-A0DD-4A6E-84D0-8B0FC61C28A6}"/>
              </a:ext>
            </a:extLst>
          </p:cNvPr>
          <p:cNvSpPr>
            <a:spLocks noGrp="1"/>
          </p:cNvSpPr>
          <p:nvPr>
            <p:ph type="body" sz="quarter" idx="29" hasCustomPrompt="1"/>
          </p:nvPr>
        </p:nvSpPr>
        <p:spPr>
          <a:xfrm>
            <a:off x="2886682" y="2990983"/>
            <a:ext cx="643020" cy="106707"/>
          </a:xfrm>
        </p:spPr>
        <p:txBody>
          <a:bodyPr/>
          <a:lstStyle>
            <a:lvl1pPr marL="0" indent="0">
              <a:buNone/>
              <a:defRPr/>
            </a:lvl1pPr>
          </a:lstStyle>
          <a:p>
            <a:r>
              <a:rPr lang="en-US" dirty="0"/>
              <a:t>YYYY-YYYY</a:t>
            </a:r>
          </a:p>
        </p:txBody>
      </p:sp>
      <p:sp>
        <p:nvSpPr>
          <p:cNvPr id="35" name="Text Placeholder 38">
            <a:extLst>
              <a:ext uri="{FF2B5EF4-FFF2-40B4-BE49-F238E27FC236}">
                <a16:creationId xmlns:a16="http://schemas.microsoft.com/office/drawing/2014/main" id="{651FC357-7DEC-47F2-96C5-72DF1F6A992A}"/>
              </a:ext>
            </a:extLst>
          </p:cNvPr>
          <p:cNvSpPr>
            <a:spLocks noGrp="1"/>
          </p:cNvSpPr>
          <p:nvPr>
            <p:ph type="body" sz="quarter" idx="30" hasCustomPrompt="1"/>
          </p:nvPr>
        </p:nvSpPr>
        <p:spPr>
          <a:xfrm>
            <a:off x="2708106" y="3658584"/>
            <a:ext cx="469219" cy="138035"/>
          </a:xfrm>
        </p:spPr>
        <p:txBody>
          <a:bodyPr/>
          <a:lstStyle>
            <a:lvl1pPr marL="0" indent="0">
              <a:buNone/>
              <a:defRPr/>
            </a:lvl1pPr>
          </a:lstStyle>
          <a:p>
            <a:r>
              <a:rPr lang="en-US" dirty="0"/>
              <a:t>YYYY</a:t>
            </a:r>
          </a:p>
        </p:txBody>
      </p:sp>
      <p:sp>
        <p:nvSpPr>
          <p:cNvPr id="36" name="Text Placeholder 39">
            <a:extLst>
              <a:ext uri="{FF2B5EF4-FFF2-40B4-BE49-F238E27FC236}">
                <a16:creationId xmlns:a16="http://schemas.microsoft.com/office/drawing/2014/main" id="{2FA23F8E-ECF5-42EB-A4D9-F996C33FDB3B}"/>
              </a:ext>
            </a:extLst>
          </p:cNvPr>
          <p:cNvSpPr>
            <a:spLocks noGrp="1"/>
          </p:cNvSpPr>
          <p:nvPr>
            <p:ph type="body" sz="quarter" idx="31" hasCustomPrompt="1"/>
          </p:nvPr>
        </p:nvSpPr>
        <p:spPr>
          <a:xfrm>
            <a:off x="2783962" y="3884137"/>
            <a:ext cx="469219" cy="138035"/>
          </a:xfrm>
        </p:spPr>
        <p:txBody>
          <a:bodyPr/>
          <a:lstStyle>
            <a:lvl1pPr marL="0" indent="0">
              <a:buNone/>
              <a:defRPr/>
            </a:lvl1pPr>
          </a:lstStyle>
          <a:p>
            <a:r>
              <a:rPr lang="en-US" dirty="0"/>
              <a:t>YYYY</a:t>
            </a:r>
          </a:p>
        </p:txBody>
      </p:sp>
      <p:sp>
        <p:nvSpPr>
          <p:cNvPr id="37" name="Text Placeholder 40">
            <a:extLst>
              <a:ext uri="{FF2B5EF4-FFF2-40B4-BE49-F238E27FC236}">
                <a16:creationId xmlns:a16="http://schemas.microsoft.com/office/drawing/2014/main" id="{9F0B69E4-E9A7-48CB-920B-2A1C50E1FFE2}"/>
              </a:ext>
            </a:extLst>
          </p:cNvPr>
          <p:cNvSpPr>
            <a:spLocks noGrp="1"/>
          </p:cNvSpPr>
          <p:nvPr>
            <p:ph type="body" sz="quarter" idx="32" hasCustomPrompt="1"/>
          </p:nvPr>
        </p:nvSpPr>
        <p:spPr>
          <a:xfrm>
            <a:off x="2592241" y="4109873"/>
            <a:ext cx="469219" cy="138035"/>
          </a:xfrm>
        </p:spPr>
        <p:txBody>
          <a:bodyPr/>
          <a:lstStyle>
            <a:lvl1pPr marL="0" indent="0">
              <a:buNone/>
              <a:defRPr/>
            </a:lvl1pPr>
          </a:lstStyle>
          <a:p>
            <a:r>
              <a:rPr lang="en-US" dirty="0"/>
              <a:t>YYYY</a:t>
            </a:r>
          </a:p>
        </p:txBody>
      </p:sp>
      <p:sp>
        <p:nvSpPr>
          <p:cNvPr id="38" name="Text Placeholder 41">
            <a:extLst>
              <a:ext uri="{FF2B5EF4-FFF2-40B4-BE49-F238E27FC236}">
                <a16:creationId xmlns:a16="http://schemas.microsoft.com/office/drawing/2014/main" id="{C190C88A-F953-44FA-BCD3-AEA5A203C519}"/>
              </a:ext>
            </a:extLst>
          </p:cNvPr>
          <p:cNvSpPr>
            <a:spLocks noGrp="1"/>
          </p:cNvSpPr>
          <p:nvPr>
            <p:ph type="body" sz="quarter" idx="33" hasCustomPrompt="1"/>
          </p:nvPr>
        </p:nvSpPr>
        <p:spPr>
          <a:xfrm>
            <a:off x="2826850" y="4334807"/>
            <a:ext cx="469219" cy="138035"/>
          </a:xfrm>
        </p:spPr>
        <p:txBody>
          <a:bodyPr/>
          <a:lstStyle>
            <a:lvl1pPr marL="0" indent="0">
              <a:buNone/>
              <a:defRPr/>
            </a:lvl1pPr>
          </a:lstStyle>
          <a:p>
            <a:r>
              <a:rPr lang="en-US" dirty="0"/>
              <a:t>YYYY</a:t>
            </a:r>
          </a:p>
        </p:txBody>
      </p:sp>
      <p:sp>
        <p:nvSpPr>
          <p:cNvPr id="39" name="Text Placeholder 42">
            <a:extLst>
              <a:ext uri="{FF2B5EF4-FFF2-40B4-BE49-F238E27FC236}">
                <a16:creationId xmlns:a16="http://schemas.microsoft.com/office/drawing/2014/main" id="{505B4AE1-3BDB-4073-ACB3-707BBE4A3745}"/>
              </a:ext>
            </a:extLst>
          </p:cNvPr>
          <p:cNvSpPr>
            <a:spLocks noGrp="1"/>
          </p:cNvSpPr>
          <p:nvPr>
            <p:ph type="body" sz="quarter" idx="34" hasCustomPrompt="1"/>
          </p:nvPr>
        </p:nvSpPr>
        <p:spPr>
          <a:xfrm>
            <a:off x="2351447" y="3209555"/>
            <a:ext cx="961553" cy="138035"/>
          </a:xfrm>
        </p:spPr>
        <p:txBody>
          <a:bodyPr/>
          <a:lstStyle>
            <a:lvl1pPr marL="0" indent="0">
              <a:buNone/>
              <a:defRPr/>
            </a:lvl1pPr>
          </a:lstStyle>
          <a:p>
            <a:r>
              <a:rPr lang="en-US" dirty="0"/>
              <a:t>YYYY-YYYY</a:t>
            </a:r>
          </a:p>
        </p:txBody>
      </p:sp>
      <p:sp>
        <p:nvSpPr>
          <p:cNvPr id="40" name="Text Placeholder 43">
            <a:extLst>
              <a:ext uri="{FF2B5EF4-FFF2-40B4-BE49-F238E27FC236}">
                <a16:creationId xmlns:a16="http://schemas.microsoft.com/office/drawing/2014/main" id="{143C73C2-037D-4FC8-96C0-32B97C6098DD}"/>
              </a:ext>
            </a:extLst>
          </p:cNvPr>
          <p:cNvSpPr>
            <a:spLocks noGrp="1"/>
          </p:cNvSpPr>
          <p:nvPr>
            <p:ph type="body" sz="quarter" idx="35" hasCustomPrompt="1"/>
          </p:nvPr>
        </p:nvSpPr>
        <p:spPr>
          <a:xfrm>
            <a:off x="2798120" y="3435860"/>
            <a:ext cx="643021" cy="123537"/>
          </a:xfrm>
        </p:spPr>
        <p:txBody>
          <a:bodyPr/>
          <a:lstStyle>
            <a:lvl1pPr marL="0" indent="0">
              <a:buNone/>
              <a:defRPr/>
            </a:lvl1pPr>
          </a:lstStyle>
          <a:p>
            <a:r>
              <a:rPr lang="en-US" dirty="0"/>
              <a:t>YYYY-YYYY</a:t>
            </a:r>
          </a:p>
        </p:txBody>
      </p:sp>
    </p:spTree>
    <p:custDataLst>
      <p:tags r:id="rId1"/>
    </p:custDataLst>
    <p:extLst>
      <p:ext uri="{BB962C8B-B14F-4D97-AF65-F5344CB8AC3E}">
        <p14:creationId xmlns:p14="http://schemas.microsoft.com/office/powerpoint/2010/main" val="867424700"/>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Institutional Partnership Details</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grpSp>
        <p:nvGrpSpPr>
          <p:cNvPr id="21" name="Group 20">
            <a:extLst>
              <a:ext uri="{FF2B5EF4-FFF2-40B4-BE49-F238E27FC236}">
                <a16:creationId xmlns:a16="http://schemas.microsoft.com/office/drawing/2014/main" id="{1071DE1E-8C7E-494B-A454-E8D12B56F2ED}"/>
              </a:ext>
            </a:extLst>
          </p:cNvPr>
          <p:cNvGrpSpPr/>
          <p:nvPr userDrawn="1"/>
        </p:nvGrpSpPr>
        <p:grpSpPr>
          <a:xfrm>
            <a:off x="277813" y="975538"/>
            <a:ext cx="525954" cy="3084173"/>
            <a:chOff x="277813" y="1232132"/>
            <a:chExt cx="525954" cy="2940451"/>
          </a:xfrm>
        </p:grpSpPr>
        <p:sp>
          <p:nvSpPr>
            <p:cNvPr id="23" name="Rectangle 2">
              <a:extLst>
                <a:ext uri="{FF2B5EF4-FFF2-40B4-BE49-F238E27FC236}">
                  <a16:creationId xmlns:a16="http://schemas.microsoft.com/office/drawing/2014/main" id="{D3F12C0D-EE78-4085-B42F-A25D1B56773D}"/>
                </a:ext>
              </a:extLst>
            </p:cNvPr>
            <p:cNvSpPr/>
            <p:nvPr/>
          </p:nvSpPr>
          <p:spPr bwMode="gray">
            <a:xfrm>
              <a:off x="277813" y="1232132"/>
              <a:ext cx="458113" cy="2912069"/>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4" name="Oval 23">
              <a:extLst>
                <a:ext uri="{FF2B5EF4-FFF2-40B4-BE49-F238E27FC236}">
                  <a16:creationId xmlns:a16="http://schemas.microsoft.com/office/drawing/2014/main" id="{50492D87-A8A0-4AF5-B879-6455F4B682FC}"/>
                </a:ext>
              </a:extLst>
            </p:cNvPr>
            <p:cNvSpPr/>
            <p:nvPr/>
          </p:nvSpPr>
          <p:spPr bwMode="gray">
            <a:xfrm>
              <a:off x="712327" y="4091048"/>
              <a:ext cx="91440" cy="81535"/>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DDFF2138-13E4-4C84-A03E-A3470F3225A8}"/>
              </a:ext>
            </a:extLst>
          </p:cNvPr>
          <p:cNvGrpSpPr/>
          <p:nvPr userDrawn="1"/>
        </p:nvGrpSpPr>
        <p:grpSpPr>
          <a:xfrm>
            <a:off x="3200400" y="1010079"/>
            <a:ext cx="525954" cy="3097212"/>
            <a:chOff x="277813" y="1232132"/>
            <a:chExt cx="525954" cy="2940451"/>
          </a:xfrm>
        </p:grpSpPr>
        <p:sp>
          <p:nvSpPr>
            <p:cNvPr id="26" name="Rectangle 2">
              <a:extLst>
                <a:ext uri="{FF2B5EF4-FFF2-40B4-BE49-F238E27FC236}">
                  <a16:creationId xmlns:a16="http://schemas.microsoft.com/office/drawing/2014/main" id="{066C2614-AC37-427A-BF44-D832ECC96B51}"/>
                </a:ext>
              </a:extLst>
            </p:cNvPr>
            <p:cNvSpPr/>
            <p:nvPr/>
          </p:nvSpPr>
          <p:spPr bwMode="gray">
            <a:xfrm>
              <a:off x="277813" y="1232132"/>
              <a:ext cx="458113" cy="2912069"/>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7" name="Oval 26">
              <a:extLst>
                <a:ext uri="{FF2B5EF4-FFF2-40B4-BE49-F238E27FC236}">
                  <a16:creationId xmlns:a16="http://schemas.microsoft.com/office/drawing/2014/main" id="{F178CCED-02EA-4390-AB4F-43BEE1A628AE}"/>
                </a:ext>
              </a:extLst>
            </p:cNvPr>
            <p:cNvSpPr/>
            <p:nvPr/>
          </p:nvSpPr>
          <p:spPr bwMode="gray">
            <a:xfrm>
              <a:off x="712327" y="4091048"/>
              <a:ext cx="91440" cy="81535"/>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 Placeholder 5">
            <a:extLst>
              <a:ext uri="{FF2B5EF4-FFF2-40B4-BE49-F238E27FC236}">
                <a16:creationId xmlns:a16="http://schemas.microsoft.com/office/drawing/2014/main" id="{0465533F-18B2-4A44-AC0A-79C822ECAF73}"/>
              </a:ext>
            </a:extLst>
          </p:cNvPr>
          <p:cNvSpPr>
            <a:spLocks noGrp="1"/>
          </p:cNvSpPr>
          <p:nvPr>
            <p:ph type="body" sz="quarter" idx="20" hasCustomPrompt="1"/>
          </p:nvPr>
        </p:nvSpPr>
        <p:spPr>
          <a:xfrm>
            <a:off x="392329" y="975537"/>
            <a:ext cx="1997472" cy="276999"/>
          </a:xfrm>
        </p:spPr>
        <p:txBody>
          <a:bodyPr/>
          <a:lstStyle>
            <a:lvl1pPr marL="0" indent="0">
              <a:buNone/>
              <a:defRPr/>
            </a:lvl1pPr>
          </a:lstStyle>
          <a:p>
            <a:pPr lvl="0"/>
            <a:r>
              <a:rPr lang="en-US" dirty="0"/>
              <a:t>Insert partner logo and title here</a:t>
            </a:r>
          </a:p>
        </p:txBody>
      </p:sp>
      <p:sp>
        <p:nvSpPr>
          <p:cNvPr id="28" name="Text Placeholder 5">
            <a:extLst>
              <a:ext uri="{FF2B5EF4-FFF2-40B4-BE49-F238E27FC236}">
                <a16:creationId xmlns:a16="http://schemas.microsoft.com/office/drawing/2014/main" id="{18463AD2-B7F9-4728-B5E4-3B4DDA40D610}"/>
              </a:ext>
            </a:extLst>
          </p:cNvPr>
          <p:cNvSpPr>
            <a:spLocks noGrp="1"/>
          </p:cNvSpPr>
          <p:nvPr>
            <p:ph type="body" sz="quarter" idx="21" hasCustomPrompt="1"/>
          </p:nvPr>
        </p:nvSpPr>
        <p:spPr>
          <a:xfrm>
            <a:off x="3316287" y="1010078"/>
            <a:ext cx="1997472" cy="276999"/>
          </a:xfrm>
        </p:spPr>
        <p:txBody>
          <a:bodyPr/>
          <a:lstStyle>
            <a:lvl1pPr marL="0" indent="0">
              <a:buNone/>
              <a:defRPr/>
            </a:lvl1pPr>
          </a:lstStyle>
          <a:p>
            <a:pPr lvl="0"/>
            <a:r>
              <a:rPr lang="en-US" dirty="0"/>
              <a:t>Insert partner logo and title here</a:t>
            </a:r>
          </a:p>
        </p:txBody>
      </p:sp>
      <p:sp>
        <p:nvSpPr>
          <p:cNvPr id="30" name="TextBox 29">
            <a:extLst>
              <a:ext uri="{FF2B5EF4-FFF2-40B4-BE49-F238E27FC236}">
                <a16:creationId xmlns:a16="http://schemas.microsoft.com/office/drawing/2014/main" id="{D3BD7453-51C6-4FC8-BC40-FB00C967E27D}"/>
              </a:ext>
            </a:extLst>
          </p:cNvPr>
          <p:cNvSpPr txBox="1"/>
          <p:nvPr userDrawn="1"/>
        </p:nvSpPr>
        <p:spPr>
          <a:xfrm>
            <a:off x="392330" y="1509489"/>
            <a:ext cx="2244437" cy="138499"/>
          </a:xfrm>
          <a:prstGeom prst="rect">
            <a:avLst/>
          </a:prstGeom>
          <a:noFill/>
        </p:spPr>
        <p:txBody>
          <a:bodyPr wrap="square" lIns="0" tIns="0" rIns="0" bIns="0" rtlCol="0">
            <a:spAutoFit/>
          </a:bodyPr>
          <a:lstStyle/>
          <a:p>
            <a:pPr>
              <a:spcBef>
                <a:spcPts val="500"/>
              </a:spcBef>
            </a:pPr>
            <a:r>
              <a:rPr lang="en-US" sz="900" b="1" dirty="0"/>
              <a:t>Campus owner:</a:t>
            </a:r>
          </a:p>
        </p:txBody>
      </p:sp>
      <p:sp>
        <p:nvSpPr>
          <p:cNvPr id="31" name="TextBox 30">
            <a:extLst>
              <a:ext uri="{FF2B5EF4-FFF2-40B4-BE49-F238E27FC236}">
                <a16:creationId xmlns:a16="http://schemas.microsoft.com/office/drawing/2014/main" id="{21B8A87C-0F6F-48A5-9912-89C0FD099A31}"/>
              </a:ext>
            </a:extLst>
          </p:cNvPr>
          <p:cNvSpPr txBox="1"/>
          <p:nvPr userDrawn="1"/>
        </p:nvSpPr>
        <p:spPr>
          <a:xfrm>
            <a:off x="392330" y="1940393"/>
            <a:ext cx="2244437" cy="138499"/>
          </a:xfrm>
          <a:prstGeom prst="rect">
            <a:avLst/>
          </a:prstGeom>
          <a:noFill/>
        </p:spPr>
        <p:txBody>
          <a:bodyPr wrap="square" lIns="0" tIns="0" rIns="0" bIns="0" rtlCol="0">
            <a:spAutoFit/>
          </a:bodyPr>
          <a:lstStyle/>
          <a:p>
            <a:pPr>
              <a:spcBef>
                <a:spcPts val="500"/>
              </a:spcBef>
            </a:pPr>
            <a:r>
              <a:rPr lang="en-US" sz="900" b="1" dirty="0"/>
              <a:t>Partner contact/owner:</a:t>
            </a:r>
          </a:p>
        </p:txBody>
      </p:sp>
      <p:sp>
        <p:nvSpPr>
          <p:cNvPr id="32" name="TextBox 31">
            <a:extLst>
              <a:ext uri="{FF2B5EF4-FFF2-40B4-BE49-F238E27FC236}">
                <a16:creationId xmlns:a16="http://schemas.microsoft.com/office/drawing/2014/main" id="{4F164AD8-2E98-4943-8193-6DAD9FB446E7}"/>
              </a:ext>
            </a:extLst>
          </p:cNvPr>
          <p:cNvSpPr txBox="1"/>
          <p:nvPr userDrawn="1"/>
        </p:nvSpPr>
        <p:spPr>
          <a:xfrm>
            <a:off x="392329" y="2407734"/>
            <a:ext cx="2244437" cy="138499"/>
          </a:xfrm>
          <a:prstGeom prst="rect">
            <a:avLst/>
          </a:prstGeom>
          <a:noFill/>
        </p:spPr>
        <p:txBody>
          <a:bodyPr wrap="square" lIns="0" tIns="0" rIns="0" bIns="0" rtlCol="0">
            <a:spAutoFit/>
          </a:bodyPr>
          <a:lstStyle/>
          <a:p>
            <a:pPr>
              <a:spcBef>
                <a:spcPts val="500"/>
              </a:spcBef>
            </a:pPr>
            <a:r>
              <a:rPr lang="en-US" sz="900" b="1" dirty="0"/>
              <a:t>Goals of the partnership:</a:t>
            </a:r>
          </a:p>
        </p:txBody>
      </p:sp>
      <p:sp>
        <p:nvSpPr>
          <p:cNvPr id="33" name="TextBox 32">
            <a:extLst>
              <a:ext uri="{FF2B5EF4-FFF2-40B4-BE49-F238E27FC236}">
                <a16:creationId xmlns:a16="http://schemas.microsoft.com/office/drawing/2014/main" id="{C8516CA7-A269-4788-A3FC-E237B799DFC6}"/>
              </a:ext>
            </a:extLst>
          </p:cNvPr>
          <p:cNvSpPr txBox="1"/>
          <p:nvPr userDrawn="1"/>
        </p:nvSpPr>
        <p:spPr>
          <a:xfrm>
            <a:off x="392329" y="3192405"/>
            <a:ext cx="2244437" cy="138499"/>
          </a:xfrm>
          <a:prstGeom prst="rect">
            <a:avLst/>
          </a:prstGeom>
          <a:noFill/>
        </p:spPr>
        <p:txBody>
          <a:bodyPr wrap="square" lIns="0" tIns="0" rIns="0" bIns="0" rtlCol="0">
            <a:spAutoFit/>
          </a:bodyPr>
          <a:lstStyle/>
          <a:p>
            <a:pPr>
              <a:spcBef>
                <a:spcPts val="500"/>
              </a:spcBef>
            </a:pPr>
            <a:r>
              <a:rPr lang="en-US" sz="900" b="1" dirty="0"/>
              <a:t>Describe the partnership:</a:t>
            </a:r>
          </a:p>
        </p:txBody>
      </p:sp>
      <p:sp>
        <p:nvSpPr>
          <p:cNvPr id="39" name="TextBox 38">
            <a:extLst>
              <a:ext uri="{FF2B5EF4-FFF2-40B4-BE49-F238E27FC236}">
                <a16:creationId xmlns:a16="http://schemas.microsoft.com/office/drawing/2014/main" id="{A978626B-4586-4AF1-B5F8-64B280AF93AB}"/>
              </a:ext>
            </a:extLst>
          </p:cNvPr>
          <p:cNvSpPr txBox="1"/>
          <p:nvPr userDrawn="1"/>
        </p:nvSpPr>
        <p:spPr>
          <a:xfrm>
            <a:off x="3316287" y="1506935"/>
            <a:ext cx="2244437" cy="138499"/>
          </a:xfrm>
          <a:prstGeom prst="rect">
            <a:avLst/>
          </a:prstGeom>
          <a:noFill/>
        </p:spPr>
        <p:txBody>
          <a:bodyPr wrap="square" lIns="0" tIns="0" rIns="0" bIns="0" rtlCol="0">
            <a:spAutoFit/>
          </a:bodyPr>
          <a:lstStyle/>
          <a:p>
            <a:pPr>
              <a:spcBef>
                <a:spcPts val="500"/>
              </a:spcBef>
            </a:pPr>
            <a:r>
              <a:rPr lang="en-US" sz="900" b="1" dirty="0"/>
              <a:t>Campus owner:</a:t>
            </a:r>
          </a:p>
        </p:txBody>
      </p:sp>
      <p:sp>
        <p:nvSpPr>
          <p:cNvPr id="40" name="TextBox 39">
            <a:extLst>
              <a:ext uri="{FF2B5EF4-FFF2-40B4-BE49-F238E27FC236}">
                <a16:creationId xmlns:a16="http://schemas.microsoft.com/office/drawing/2014/main" id="{C6AD0019-B89C-4AE8-BC00-A9C8128D5DE8}"/>
              </a:ext>
            </a:extLst>
          </p:cNvPr>
          <p:cNvSpPr txBox="1"/>
          <p:nvPr userDrawn="1"/>
        </p:nvSpPr>
        <p:spPr>
          <a:xfrm>
            <a:off x="3316287" y="1937839"/>
            <a:ext cx="2244437" cy="138499"/>
          </a:xfrm>
          <a:prstGeom prst="rect">
            <a:avLst/>
          </a:prstGeom>
          <a:noFill/>
        </p:spPr>
        <p:txBody>
          <a:bodyPr wrap="square" lIns="0" tIns="0" rIns="0" bIns="0" rtlCol="0">
            <a:spAutoFit/>
          </a:bodyPr>
          <a:lstStyle/>
          <a:p>
            <a:pPr>
              <a:spcBef>
                <a:spcPts val="500"/>
              </a:spcBef>
            </a:pPr>
            <a:r>
              <a:rPr lang="en-US" sz="900" b="1" dirty="0"/>
              <a:t>Partner contact/owner:</a:t>
            </a:r>
          </a:p>
        </p:txBody>
      </p:sp>
      <p:sp>
        <p:nvSpPr>
          <p:cNvPr id="41" name="TextBox 40">
            <a:extLst>
              <a:ext uri="{FF2B5EF4-FFF2-40B4-BE49-F238E27FC236}">
                <a16:creationId xmlns:a16="http://schemas.microsoft.com/office/drawing/2014/main" id="{91599987-B0BD-4A8C-A6C3-78D6BFB512C1}"/>
              </a:ext>
            </a:extLst>
          </p:cNvPr>
          <p:cNvSpPr txBox="1"/>
          <p:nvPr userDrawn="1"/>
        </p:nvSpPr>
        <p:spPr>
          <a:xfrm>
            <a:off x="3316286" y="2405180"/>
            <a:ext cx="2244437" cy="138499"/>
          </a:xfrm>
          <a:prstGeom prst="rect">
            <a:avLst/>
          </a:prstGeom>
          <a:noFill/>
        </p:spPr>
        <p:txBody>
          <a:bodyPr wrap="square" lIns="0" tIns="0" rIns="0" bIns="0" rtlCol="0">
            <a:spAutoFit/>
          </a:bodyPr>
          <a:lstStyle/>
          <a:p>
            <a:pPr>
              <a:spcBef>
                <a:spcPts val="500"/>
              </a:spcBef>
            </a:pPr>
            <a:r>
              <a:rPr lang="en-US" sz="900" b="1" dirty="0"/>
              <a:t>Goals of the partnership:</a:t>
            </a:r>
          </a:p>
        </p:txBody>
      </p:sp>
      <p:sp>
        <p:nvSpPr>
          <p:cNvPr id="42" name="TextBox 41">
            <a:extLst>
              <a:ext uri="{FF2B5EF4-FFF2-40B4-BE49-F238E27FC236}">
                <a16:creationId xmlns:a16="http://schemas.microsoft.com/office/drawing/2014/main" id="{99B8BB37-1716-4077-8D59-43350FCA355D}"/>
              </a:ext>
            </a:extLst>
          </p:cNvPr>
          <p:cNvSpPr txBox="1"/>
          <p:nvPr userDrawn="1"/>
        </p:nvSpPr>
        <p:spPr>
          <a:xfrm>
            <a:off x="3316286" y="3189851"/>
            <a:ext cx="2244437" cy="138499"/>
          </a:xfrm>
          <a:prstGeom prst="rect">
            <a:avLst/>
          </a:prstGeom>
          <a:noFill/>
        </p:spPr>
        <p:txBody>
          <a:bodyPr wrap="square" lIns="0" tIns="0" rIns="0" bIns="0" rtlCol="0">
            <a:spAutoFit/>
          </a:bodyPr>
          <a:lstStyle/>
          <a:p>
            <a:pPr>
              <a:spcBef>
                <a:spcPts val="500"/>
              </a:spcBef>
            </a:pPr>
            <a:r>
              <a:rPr lang="en-US" sz="900" b="1" dirty="0"/>
              <a:t>Describe the partnership:</a:t>
            </a:r>
          </a:p>
        </p:txBody>
      </p:sp>
      <p:sp>
        <p:nvSpPr>
          <p:cNvPr id="44" name="Text Placeholder 38">
            <a:extLst>
              <a:ext uri="{FF2B5EF4-FFF2-40B4-BE49-F238E27FC236}">
                <a16:creationId xmlns:a16="http://schemas.microsoft.com/office/drawing/2014/main" id="{79ABC7A5-4C1D-4F16-9D53-9D666B91E367}"/>
              </a:ext>
            </a:extLst>
          </p:cNvPr>
          <p:cNvSpPr>
            <a:spLocks noGrp="1"/>
          </p:cNvSpPr>
          <p:nvPr>
            <p:ph type="body" sz="quarter" idx="61" hasCustomPrompt="1"/>
          </p:nvPr>
        </p:nvSpPr>
        <p:spPr>
          <a:xfrm>
            <a:off x="274534" y="4107290"/>
            <a:ext cx="911795" cy="415498"/>
          </a:xfrm>
        </p:spPr>
        <p:txBody>
          <a:bodyPr/>
          <a:lstStyle>
            <a:lvl1pPr marL="0" indent="0">
              <a:buNone/>
              <a:defRPr/>
            </a:lvl1pPr>
          </a:lstStyle>
          <a:p>
            <a:pPr lvl="0"/>
            <a:r>
              <a:rPr lang="en-US" dirty="0"/>
              <a:t>Copy/paste your institution logo here</a:t>
            </a:r>
          </a:p>
        </p:txBody>
      </p:sp>
      <p:sp>
        <p:nvSpPr>
          <p:cNvPr id="45" name="Text Placeholder 5">
            <a:extLst>
              <a:ext uri="{FF2B5EF4-FFF2-40B4-BE49-F238E27FC236}">
                <a16:creationId xmlns:a16="http://schemas.microsoft.com/office/drawing/2014/main" id="{1274B6B9-56FD-47BB-94BB-765EC3EE3535}"/>
              </a:ext>
            </a:extLst>
          </p:cNvPr>
          <p:cNvSpPr>
            <a:spLocks noGrp="1"/>
          </p:cNvSpPr>
          <p:nvPr>
            <p:ph type="body" sz="quarter" idx="62" hasCustomPrompt="1"/>
          </p:nvPr>
        </p:nvSpPr>
        <p:spPr>
          <a:xfrm>
            <a:off x="1449894" y="1532293"/>
            <a:ext cx="1582628" cy="415498"/>
          </a:xfrm>
        </p:spPr>
        <p:txBody>
          <a:bodyPr/>
          <a:lstStyle>
            <a:lvl1pPr marL="0" indent="0">
              <a:buNone/>
              <a:defRPr/>
            </a:lvl1pPr>
          </a:lstStyle>
          <a:p>
            <a:pPr lvl="0"/>
            <a:r>
              <a:rPr lang="en-US" dirty="0"/>
              <a:t>Who on campus manages the partnership?</a:t>
            </a:r>
          </a:p>
        </p:txBody>
      </p:sp>
      <p:sp>
        <p:nvSpPr>
          <p:cNvPr id="46" name="Text Placeholder 5">
            <a:extLst>
              <a:ext uri="{FF2B5EF4-FFF2-40B4-BE49-F238E27FC236}">
                <a16:creationId xmlns:a16="http://schemas.microsoft.com/office/drawing/2014/main" id="{44F2A6A1-5971-4188-85A5-ECAFA5439E64}"/>
              </a:ext>
            </a:extLst>
          </p:cNvPr>
          <p:cNvSpPr>
            <a:spLocks noGrp="1"/>
          </p:cNvSpPr>
          <p:nvPr>
            <p:ph type="body" sz="quarter" idx="63" hasCustomPrompt="1"/>
          </p:nvPr>
        </p:nvSpPr>
        <p:spPr>
          <a:xfrm>
            <a:off x="4388356" y="1529545"/>
            <a:ext cx="1582628" cy="415498"/>
          </a:xfrm>
        </p:spPr>
        <p:txBody>
          <a:bodyPr/>
          <a:lstStyle>
            <a:lvl1pPr marL="0" indent="0">
              <a:buNone/>
              <a:defRPr/>
            </a:lvl1pPr>
          </a:lstStyle>
          <a:p>
            <a:pPr lvl="0"/>
            <a:r>
              <a:rPr lang="en-US" dirty="0"/>
              <a:t>Who on campus manages the partnership?</a:t>
            </a:r>
          </a:p>
        </p:txBody>
      </p:sp>
      <p:sp>
        <p:nvSpPr>
          <p:cNvPr id="47" name="Text Placeholder 5">
            <a:extLst>
              <a:ext uri="{FF2B5EF4-FFF2-40B4-BE49-F238E27FC236}">
                <a16:creationId xmlns:a16="http://schemas.microsoft.com/office/drawing/2014/main" id="{F1D19FF8-2B82-4248-BF34-DFD88F4DD138}"/>
              </a:ext>
            </a:extLst>
          </p:cNvPr>
          <p:cNvSpPr>
            <a:spLocks noGrp="1"/>
          </p:cNvSpPr>
          <p:nvPr>
            <p:ph type="body" sz="quarter" idx="64" hasCustomPrompt="1"/>
          </p:nvPr>
        </p:nvSpPr>
        <p:spPr>
          <a:xfrm>
            <a:off x="1998826" y="1970440"/>
            <a:ext cx="969402" cy="415498"/>
          </a:xfrm>
        </p:spPr>
        <p:txBody>
          <a:bodyPr/>
          <a:lstStyle>
            <a:lvl1pPr marL="0" indent="0">
              <a:buNone/>
              <a:defRPr/>
            </a:lvl1pPr>
          </a:lstStyle>
          <a:p>
            <a:pPr lvl="0"/>
            <a:r>
              <a:rPr lang="en-US" dirty="0"/>
              <a:t>Who is the MPOC at the partner org?</a:t>
            </a:r>
          </a:p>
        </p:txBody>
      </p:sp>
      <p:sp>
        <p:nvSpPr>
          <p:cNvPr id="48" name="Text Placeholder 5">
            <a:extLst>
              <a:ext uri="{FF2B5EF4-FFF2-40B4-BE49-F238E27FC236}">
                <a16:creationId xmlns:a16="http://schemas.microsoft.com/office/drawing/2014/main" id="{809EA680-B928-4127-8EF0-7C71873EDE3A}"/>
              </a:ext>
            </a:extLst>
          </p:cNvPr>
          <p:cNvSpPr>
            <a:spLocks noGrp="1"/>
          </p:cNvSpPr>
          <p:nvPr>
            <p:ph type="body" sz="quarter" idx="65" hasCustomPrompt="1"/>
          </p:nvPr>
        </p:nvSpPr>
        <p:spPr>
          <a:xfrm>
            <a:off x="4918932" y="1961729"/>
            <a:ext cx="969402" cy="415498"/>
          </a:xfrm>
        </p:spPr>
        <p:txBody>
          <a:bodyPr/>
          <a:lstStyle>
            <a:lvl1pPr marL="0" indent="0">
              <a:buNone/>
              <a:defRPr/>
            </a:lvl1pPr>
          </a:lstStyle>
          <a:p>
            <a:pPr lvl="0"/>
            <a:r>
              <a:rPr lang="en-US" dirty="0"/>
              <a:t>Who is the MPOC at the partner org?</a:t>
            </a:r>
          </a:p>
        </p:txBody>
      </p:sp>
      <p:sp>
        <p:nvSpPr>
          <p:cNvPr id="49" name="Text Placeholder 5">
            <a:extLst>
              <a:ext uri="{FF2B5EF4-FFF2-40B4-BE49-F238E27FC236}">
                <a16:creationId xmlns:a16="http://schemas.microsoft.com/office/drawing/2014/main" id="{1EED8783-D299-4E89-BE1A-201E015D79F8}"/>
              </a:ext>
            </a:extLst>
          </p:cNvPr>
          <p:cNvSpPr>
            <a:spLocks noGrp="1"/>
          </p:cNvSpPr>
          <p:nvPr>
            <p:ph type="body" sz="quarter" idx="66" hasCustomPrompt="1"/>
          </p:nvPr>
        </p:nvSpPr>
        <p:spPr>
          <a:xfrm>
            <a:off x="392328" y="2568029"/>
            <a:ext cx="2640193" cy="276999"/>
          </a:xfrm>
        </p:spPr>
        <p:txBody>
          <a:bodyPr/>
          <a:lstStyle>
            <a:lvl1pPr marL="171450" indent="-171450">
              <a:buFont typeface="Arial" panose="020B0604020202020204" pitchFamily="34" charset="0"/>
              <a:buChar char="•"/>
              <a:defRPr/>
            </a:lvl1pPr>
          </a:lstStyle>
          <a:p>
            <a:pPr lvl="0"/>
            <a:r>
              <a:rPr lang="en-US" dirty="0"/>
              <a:t>Briefly describe the goals for the partnership for both parties</a:t>
            </a:r>
          </a:p>
        </p:txBody>
      </p:sp>
      <p:sp>
        <p:nvSpPr>
          <p:cNvPr id="50" name="Text Placeholder 5">
            <a:extLst>
              <a:ext uri="{FF2B5EF4-FFF2-40B4-BE49-F238E27FC236}">
                <a16:creationId xmlns:a16="http://schemas.microsoft.com/office/drawing/2014/main" id="{BAE32949-6680-4CDE-AED7-E065440C5C77}"/>
              </a:ext>
            </a:extLst>
          </p:cNvPr>
          <p:cNvSpPr>
            <a:spLocks noGrp="1"/>
          </p:cNvSpPr>
          <p:nvPr>
            <p:ph type="body" sz="quarter" idx="67" hasCustomPrompt="1"/>
          </p:nvPr>
        </p:nvSpPr>
        <p:spPr>
          <a:xfrm>
            <a:off x="3316286" y="2573980"/>
            <a:ext cx="2640193" cy="276999"/>
          </a:xfrm>
        </p:spPr>
        <p:txBody>
          <a:bodyPr/>
          <a:lstStyle>
            <a:lvl1pPr marL="171450" indent="-171450">
              <a:buFont typeface="Arial" panose="020B0604020202020204" pitchFamily="34" charset="0"/>
              <a:buChar char="•"/>
              <a:defRPr/>
            </a:lvl1pPr>
          </a:lstStyle>
          <a:p>
            <a:pPr lvl="0"/>
            <a:r>
              <a:rPr lang="en-US" dirty="0"/>
              <a:t>Briefly describe the goals for the partnership for both parties</a:t>
            </a:r>
          </a:p>
        </p:txBody>
      </p:sp>
      <p:sp>
        <p:nvSpPr>
          <p:cNvPr id="51" name="Text Placeholder 5">
            <a:extLst>
              <a:ext uri="{FF2B5EF4-FFF2-40B4-BE49-F238E27FC236}">
                <a16:creationId xmlns:a16="http://schemas.microsoft.com/office/drawing/2014/main" id="{2E8A847D-0C11-4509-A1C7-DC0AED0B9B32}"/>
              </a:ext>
            </a:extLst>
          </p:cNvPr>
          <p:cNvSpPr>
            <a:spLocks noGrp="1"/>
          </p:cNvSpPr>
          <p:nvPr>
            <p:ph type="body" sz="quarter" idx="68" hasCustomPrompt="1"/>
          </p:nvPr>
        </p:nvSpPr>
        <p:spPr>
          <a:xfrm>
            <a:off x="392327" y="3354856"/>
            <a:ext cx="2640193" cy="553998"/>
          </a:xfrm>
        </p:spPr>
        <p:txBody>
          <a:bodyPr/>
          <a:lstStyle>
            <a:lvl1pPr marL="171450" indent="-171450">
              <a:buFont typeface="Arial" panose="020B0604020202020204" pitchFamily="34" charset="0"/>
              <a:buChar char="•"/>
              <a:defRPr/>
            </a:lvl1pPr>
          </a:lstStyle>
          <a:p>
            <a:pPr lvl="0"/>
            <a:r>
              <a:rPr lang="en-US" dirty="0"/>
              <a:t>Briefly provide any other relevant context about the partnership. Include any investment of staff time and finances, as well as any returns.</a:t>
            </a:r>
          </a:p>
        </p:txBody>
      </p:sp>
      <p:sp>
        <p:nvSpPr>
          <p:cNvPr id="52" name="Text Placeholder 5">
            <a:extLst>
              <a:ext uri="{FF2B5EF4-FFF2-40B4-BE49-F238E27FC236}">
                <a16:creationId xmlns:a16="http://schemas.microsoft.com/office/drawing/2014/main" id="{F738E6AA-3551-471B-8FF2-EE1C9AEDE3F1}"/>
              </a:ext>
            </a:extLst>
          </p:cNvPr>
          <p:cNvSpPr>
            <a:spLocks noGrp="1"/>
          </p:cNvSpPr>
          <p:nvPr>
            <p:ph type="body" sz="quarter" idx="69" hasCustomPrompt="1"/>
          </p:nvPr>
        </p:nvSpPr>
        <p:spPr>
          <a:xfrm>
            <a:off x="3331513" y="3354856"/>
            <a:ext cx="2640193" cy="553998"/>
          </a:xfrm>
        </p:spPr>
        <p:txBody>
          <a:bodyPr/>
          <a:lstStyle>
            <a:lvl1pPr marL="171450" indent="-171450">
              <a:buFont typeface="Arial" panose="020B0604020202020204" pitchFamily="34" charset="0"/>
              <a:buChar char="•"/>
              <a:defRPr/>
            </a:lvl1pPr>
          </a:lstStyle>
          <a:p>
            <a:pPr lvl="0"/>
            <a:r>
              <a:rPr lang="en-US" dirty="0"/>
              <a:t>Briefly provide any other relevant context about the partnership. Include any investment of staff time and finances, as well as any returns.</a:t>
            </a:r>
          </a:p>
        </p:txBody>
      </p:sp>
      <p:grpSp>
        <p:nvGrpSpPr>
          <p:cNvPr id="54" name="Group 53">
            <a:extLst>
              <a:ext uri="{FF2B5EF4-FFF2-40B4-BE49-F238E27FC236}">
                <a16:creationId xmlns:a16="http://schemas.microsoft.com/office/drawing/2014/main" id="{75F733AA-0AEC-4199-8D9A-5DE13455AFB3}"/>
              </a:ext>
            </a:extLst>
          </p:cNvPr>
          <p:cNvGrpSpPr/>
          <p:nvPr userDrawn="1"/>
        </p:nvGrpSpPr>
        <p:grpSpPr>
          <a:xfrm>
            <a:off x="6518914" y="-3"/>
            <a:ext cx="1723566" cy="2566254"/>
            <a:chOff x="6518914" y="-2"/>
            <a:chExt cx="1723566" cy="1544719"/>
          </a:xfrm>
        </p:grpSpPr>
        <p:sp>
          <p:nvSpPr>
            <p:cNvPr id="55" name="Rectangle 54">
              <a:extLst>
                <a:ext uri="{FF2B5EF4-FFF2-40B4-BE49-F238E27FC236}">
                  <a16:creationId xmlns:a16="http://schemas.microsoft.com/office/drawing/2014/main" id="{6D030862-AD2D-4BF0-8A0B-2C4955847F46}"/>
                </a:ext>
              </a:extLst>
            </p:cNvPr>
            <p:cNvSpPr/>
            <p:nvPr/>
          </p:nvSpPr>
          <p:spPr bwMode="gray">
            <a:xfrm>
              <a:off x="6518914" y="-2"/>
              <a:ext cx="1723566" cy="1491355"/>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TextBox 55">
              <a:extLst>
                <a:ext uri="{FF2B5EF4-FFF2-40B4-BE49-F238E27FC236}">
                  <a16:creationId xmlns:a16="http://schemas.microsoft.com/office/drawing/2014/main" id="{714C222F-D935-460A-9372-0905DB2317A5}"/>
                </a:ext>
              </a:extLst>
            </p:cNvPr>
            <p:cNvSpPr txBox="1"/>
            <p:nvPr/>
          </p:nvSpPr>
          <p:spPr>
            <a:xfrm>
              <a:off x="6562995" y="53361"/>
              <a:ext cx="1661161" cy="1491356"/>
            </a:xfrm>
            <a:prstGeom prst="rect">
              <a:avLst/>
            </a:prstGeom>
            <a:noFill/>
          </p:spPr>
          <p:txBody>
            <a:bodyPr wrap="square" lIns="0" tIns="0" rIns="0" bIns="0" rtlCol="0">
              <a:spAutoFit/>
            </a:bodyPr>
            <a:lstStyle/>
            <a:p>
              <a:r>
                <a:rPr lang="en-US" sz="900" dirty="0">
                  <a:solidFill>
                    <a:schemeClr val="bg1"/>
                  </a:solidFill>
                </a:rPr>
                <a:t>On this slide, provide an overview of the top strategic external partnerships that the institution is involved in.</a:t>
              </a:r>
            </a:p>
            <a:p>
              <a:endParaRPr lang="en-US" sz="900" dirty="0">
                <a:solidFill>
                  <a:schemeClr val="bg1"/>
                </a:solidFill>
              </a:endParaRPr>
            </a:p>
            <a:p>
              <a:r>
                <a:rPr lang="en-US" sz="900" dirty="0">
                  <a:solidFill>
                    <a:schemeClr val="bg1"/>
                  </a:solidFill>
                </a:rPr>
                <a:t>Include any public-private partnerships, partnerships with k-12/community colleges, employer partners, or other partners that are relevant for the president to be scrubbed in on. </a:t>
              </a:r>
            </a:p>
            <a:p>
              <a:endParaRPr lang="en-US" sz="900" dirty="0">
                <a:solidFill>
                  <a:schemeClr val="bg1"/>
                </a:solidFill>
              </a:endParaRPr>
            </a:p>
            <a:p>
              <a:r>
                <a:rPr lang="en-US" sz="900" dirty="0">
                  <a:solidFill>
                    <a:schemeClr val="bg1"/>
                  </a:solidFill>
                </a:rPr>
                <a:t>Duplicate this slide as many times as necessary to account for all relevant partnerships.</a:t>
              </a:r>
            </a:p>
            <a:p>
              <a:endParaRPr lang="en-US" sz="800" dirty="0"/>
            </a:p>
          </p:txBody>
        </p:sp>
      </p:grpSp>
      <p:sp>
        <p:nvSpPr>
          <p:cNvPr id="53" name="Slide subtitle">
            <a:extLst>
              <a:ext uri="{FF2B5EF4-FFF2-40B4-BE49-F238E27FC236}">
                <a16:creationId xmlns:a16="http://schemas.microsoft.com/office/drawing/2014/main" id="{78CA6036-2327-48CB-99E0-98D4AF779E2D}"/>
              </a:ext>
            </a:extLst>
          </p:cNvPr>
          <p:cNvSpPr>
            <a:spLocks noGrp="1"/>
          </p:cNvSpPr>
          <p:nvPr>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Fill in a sub-title, if relevant</a:t>
            </a:r>
          </a:p>
        </p:txBody>
      </p:sp>
    </p:spTree>
    <p:custDataLst>
      <p:tags r:id="rId1"/>
    </p:custDataLst>
    <p:extLst>
      <p:ext uri="{BB962C8B-B14F-4D97-AF65-F5344CB8AC3E}">
        <p14:creationId xmlns:p14="http://schemas.microsoft.com/office/powerpoint/2010/main" val="59421272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Responsibilities of the Board and Its Members</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1" name="Text Placeholder 5">
            <a:extLst>
              <a:ext uri="{FF2B5EF4-FFF2-40B4-BE49-F238E27FC236}">
                <a16:creationId xmlns:a16="http://schemas.microsoft.com/office/drawing/2014/main" id="{CAA31158-24B2-4888-B0DA-8CB87BA0B29C}"/>
              </a:ext>
            </a:extLst>
          </p:cNvPr>
          <p:cNvSpPr txBox="1">
            <a:spLocks/>
          </p:cNvSpPr>
          <p:nvPr userDrawn="1"/>
        </p:nvSpPr>
        <p:spPr bwMode="gray">
          <a:xfrm>
            <a:off x="270065" y="1432002"/>
            <a:ext cx="1520898" cy="307777"/>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1000" b="1" dirty="0">
                <a:latin typeface="+mn-lt"/>
              </a:rPr>
              <a:t>Responsibilities of the Board as a Whole</a:t>
            </a:r>
          </a:p>
        </p:txBody>
      </p:sp>
      <p:sp>
        <p:nvSpPr>
          <p:cNvPr id="23" name="Text Placeholder 5">
            <a:extLst>
              <a:ext uri="{FF2B5EF4-FFF2-40B4-BE49-F238E27FC236}">
                <a16:creationId xmlns:a16="http://schemas.microsoft.com/office/drawing/2014/main" id="{7774B751-B0C4-43B0-BCA2-B6FCC3D7766B}"/>
              </a:ext>
            </a:extLst>
          </p:cNvPr>
          <p:cNvSpPr txBox="1">
            <a:spLocks/>
          </p:cNvSpPr>
          <p:nvPr userDrawn="1"/>
        </p:nvSpPr>
        <p:spPr bwMode="gray">
          <a:xfrm>
            <a:off x="3474255" y="1432002"/>
            <a:ext cx="2012145" cy="307777"/>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1000" b="1" dirty="0">
                <a:latin typeface="+mn-lt"/>
              </a:rPr>
              <a:t>Responsibilities of Individual Board Members</a:t>
            </a:r>
          </a:p>
        </p:txBody>
      </p:sp>
      <p:sp>
        <p:nvSpPr>
          <p:cNvPr id="24" name="Rectangle 23">
            <a:extLst>
              <a:ext uri="{FF2B5EF4-FFF2-40B4-BE49-F238E27FC236}">
                <a16:creationId xmlns:a16="http://schemas.microsoft.com/office/drawing/2014/main" id="{653937D6-CB96-465E-BBD1-EAD42F9E5598}"/>
              </a:ext>
            </a:extLst>
          </p:cNvPr>
          <p:cNvSpPr/>
          <p:nvPr userDrawn="1"/>
        </p:nvSpPr>
        <p:spPr bwMode="gray">
          <a:xfrm>
            <a:off x="277813" y="1124212"/>
            <a:ext cx="2812228" cy="45719"/>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5" name="Group 24">
            <a:extLst>
              <a:ext uri="{FF2B5EF4-FFF2-40B4-BE49-F238E27FC236}">
                <a16:creationId xmlns:a16="http://schemas.microsoft.com/office/drawing/2014/main" id="{72B534CD-3E05-401B-BEF2-DBFE08AE121A}"/>
              </a:ext>
            </a:extLst>
          </p:cNvPr>
          <p:cNvGrpSpPr/>
          <p:nvPr userDrawn="1"/>
        </p:nvGrpSpPr>
        <p:grpSpPr>
          <a:xfrm>
            <a:off x="1442525" y="910468"/>
            <a:ext cx="482804" cy="473206"/>
            <a:chOff x="944335" y="910468"/>
            <a:chExt cx="482804" cy="473206"/>
          </a:xfrm>
        </p:grpSpPr>
        <p:sp>
          <p:nvSpPr>
            <p:cNvPr id="26" name="Oval 25">
              <a:extLst>
                <a:ext uri="{FF2B5EF4-FFF2-40B4-BE49-F238E27FC236}">
                  <a16:creationId xmlns:a16="http://schemas.microsoft.com/office/drawing/2014/main" id="{400CFD6E-523E-40C0-9584-8DBDD612C4A3}"/>
                </a:ext>
              </a:extLst>
            </p:cNvPr>
            <p:cNvSpPr/>
            <p:nvPr/>
          </p:nvSpPr>
          <p:spPr bwMode="gray">
            <a:xfrm>
              <a:off x="944335" y="910468"/>
              <a:ext cx="482804" cy="473206"/>
            </a:xfrm>
            <a:prstGeom prst="ellipse">
              <a:avLst/>
            </a:prstGeom>
            <a:solidFill>
              <a:schemeClr val="bg1"/>
            </a:solidFill>
            <a:ln w="63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7" name="Picture 26">
              <a:extLst>
                <a:ext uri="{FF2B5EF4-FFF2-40B4-BE49-F238E27FC236}">
                  <a16:creationId xmlns:a16="http://schemas.microsoft.com/office/drawing/2014/main" id="{A7617E3D-95EA-4FCB-B9CE-958554B75FF2}"/>
                </a:ext>
              </a:extLst>
            </p:cNvPr>
            <p:cNvPicPr>
              <a:picLocks noChangeAspect="1"/>
            </p:cNvPicPr>
            <p:nvPr/>
          </p:nvPicPr>
          <p:blipFill>
            <a:blip r:embed="rId3"/>
            <a:stretch>
              <a:fillRect/>
            </a:stretch>
          </p:blipFill>
          <p:spPr>
            <a:xfrm>
              <a:off x="982475" y="1061701"/>
              <a:ext cx="406524" cy="170740"/>
            </a:xfrm>
            <a:prstGeom prst="rect">
              <a:avLst/>
            </a:prstGeom>
          </p:spPr>
        </p:pic>
      </p:grpSp>
      <p:sp>
        <p:nvSpPr>
          <p:cNvPr id="28" name="Rectangle 27">
            <a:extLst>
              <a:ext uri="{FF2B5EF4-FFF2-40B4-BE49-F238E27FC236}">
                <a16:creationId xmlns:a16="http://schemas.microsoft.com/office/drawing/2014/main" id="{9E32D15B-3769-41C0-9FDE-5B2747742D33}"/>
              </a:ext>
            </a:extLst>
          </p:cNvPr>
          <p:cNvSpPr/>
          <p:nvPr userDrawn="1"/>
        </p:nvSpPr>
        <p:spPr bwMode="gray">
          <a:xfrm>
            <a:off x="3316891" y="1125075"/>
            <a:ext cx="2812228" cy="45719"/>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9" name="Group 28">
            <a:extLst>
              <a:ext uri="{FF2B5EF4-FFF2-40B4-BE49-F238E27FC236}">
                <a16:creationId xmlns:a16="http://schemas.microsoft.com/office/drawing/2014/main" id="{E9B342AC-C8B1-4092-AB6F-AC8F8B63E1CB}"/>
              </a:ext>
            </a:extLst>
          </p:cNvPr>
          <p:cNvGrpSpPr/>
          <p:nvPr userDrawn="1"/>
        </p:nvGrpSpPr>
        <p:grpSpPr>
          <a:xfrm>
            <a:off x="4481603" y="911331"/>
            <a:ext cx="482804" cy="473206"/>
            <a:chOff x="2932043" y="911331"/>
            <a:chExt cx="482804" cy="473206"/>
          </a:xfrm>
        </p:grpSpPr>
        <p:sp>
          <p:nvSpPr>
            <p:cNvPr id="30" name="Oval 29">
              <a:extLst>
                <a:ext uri="{FF2B5EF4-FFF2-40B4-BE49-F238E27FC236}">
                  <a16:creationId xmlns:a16="http://schemas.microsoft.com/office/drawing/2014/main" id="{E6995AC2-2ED5-4FDB-92E8-214740D78D40}"/>
                </a:ext>
              </a:extLst>
            </p:cNvPr>
            <p:cNvSpPr/>
            <p:nvPr/>
          </p:nvSpPr>
          <p:spPr bwMode="gray">
            <a:xfrm>
              <a:off x="2932043" y="911331"/>
              <a:ext cx="482804" cy="473206"/>
            </a:xfrm>
            <a:prstGeom prst="ellipse">
              <a:avLst/>
            </a:prstGeom>
            <a:solidFill>
              <a:schemeClr val="bg1"/>
            </a:solidFill>
            <a:ln w="63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31" name="Picture 30" descr="A picture containing vector graphics&#10;&#10;Description automatically generated">
              <a:extLst>
                <a:ext uri="{FF2B5EF4-FFF2-40B4-BE49-F238E27FC236}">
                  <a16:creationId xmlns:a16="http://schemas.microsoft.com/office/drawing/2014/main" id="{4C1DB4F8-14A1-4B20-9747-8FC5B65053AC}"/>
                </a:ext>
              </a:extLst>
            </p:cNvPr>
            <p:cNvPicPr>
              <a:picLocks noChangeAspect="1"/>
            </p:cNvPicPr>
            <p:nvPr/>
          </p:nvPicPr>
          <p:blipFill>
            <a:blip r:embed="rId4"/>
            <a:stretch>
              <a:fillRect/>
            </a:stretch>
          </p:blipFill>
          <p:spPr>
            <a:xfrm>
              <a:off x="3010781" y="998950"/>
              <a:ext cx="350552" cy="297969"/>
            </a:xfrm>
            <a:prstGeom prst="rect">
              <a:avLst/>
            </a:prstGeom>
          </p:spPr>
        </p:pic>
      </p:grpSp>
      <p:sp>
        <p:nvSpPr>
          <p:cNvPr id="32" name="Rectangle 31">
            <a:extLst>
              <a:ext uri="{FF2B5EF4-FFF2-40B4-BE49-F238E27FC236}">
                <a16:creationId xmlns:a16="http://schemas.microsoft.com/office/drawing/2014/main" id="{38A15731-91B1-4C4A-82DC-9D8E6EA924C6}"/>
              </a:ext>
            </a:extLst>
          </p:cNvPr>
          <p:cNvSpPr/>
          <p:nvPr userDrawn="1"/>
        </p:nvSpPr>
        <p:spPr bwMode="gray">
          <a:xfrm rot="5400000">
            <a:off x="1961148" y="2217470"/>
            <a:ext cx="2232236" cy="45720"/>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3" name="Rectangle 32">
            <a:extLst>
              <a:ext uri="{FF2B5EF4-FFF2-40B4-BE49-F238E27FC236}">
                <a16:creationId xmlns:a16="http://schemas.microsoft.com/office/drawing/2014/main" id="{E4FE8D77-1A19-47DE-ADA4-72DEBE789EB9}"/>
              </a:ext>
            </a:extLst>
          </p:cNvPr>
          <p:cNvSpPr/>
          <p:nvPr userDrawn="1"/>
        </p:nvSpPr>
        <p:spPr bwMode="gray">
          <a:xfrm rot="5400000">
            <a:off x="2225834" y="2218333"/>
            <a:ext cx="2232237" cy="45720"/>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4" name="Rectangle 33">
            <a:extLst>
              <a:ext uri="{FF2B5EF4-FFF2-40B4-BE49-F238E27FC236}">
                <a16:creationId xmlns:a16="http://schemas.microsoft.com/office/drawing/2014/main" id="{B038222A-45E5-4C70-AEED-ACFDC7D7EB55}"/>
              </a:ext>
            </a:extLst>
          </p:cNvPr>
          <p:cNvSpPr/>
          <p:nvPr userDrawn="1"/>
        </p:nvSpPr>
        <p:spPr bwMode="gray">
          <a:xfrm>
            <a:off x="0" y="3262137"/>
            <a:ext cx="6400799" cy="780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Text Placeholder 5">
            <a:extLst>
              <a:ext uri="{FF2B5EF4-FFF2-40B4-BE49-F238E27FC236}">
                <a16:creationId xmlns:a16="http://schemas.microsoft.com/office/drawing/2014/main" id="{9FB138E2-449E-49B6-88BB-D07AF16399EE}"/>
              </a:ext>
            </a:extLst>
          </p:cNvPr>
          <p:cNvSpPr txBox="1">
            <a:spLocks/>
          </p:cNvSpPr>
          <p:nvPr userDrawn="1"/>
        </p:nvSpPr>
        <p:spPr bwMode="gray">
          <a:xfrm>
            <a:off x="273938" y="3356447"/>
            <a:ext cx="2214581" cy="153888"/>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1000" b="1" dirty="0">
                <a:latin typeface="+mn-lt"/>
              </a:rPr>
              <a:t>Oversight Versus Management</a:t>
            </a:r>
          </a:p>
        </p:txBody>
      </p:sp>
      <p:grpSp>
        <p:nvGrpSpPr>
          <p:cNvPr id="36" name="Group 35">
            <a:extLst>
              <a:ext uri="{FF2B5EF4-FFF2-40B4-BE49-F238E27FC236}">
                <a16:creationId xmlns:a16="http://schemas.microsoft.com/office/drawing/2014/main" id="{ED6ED4F6-6A24-4756-9D3D-69756C18B236}"/>
              </a:ext>
            </a:extLst>
          </p:cNvPr>
          <p:cNvGrpSpPr/>
          <p:nvPr userDrawn="1"/>
        </p:nvGrpSpPr>
        <p:grpSpPr>
          <a:xfrm>
            <a:off x="6518914" y="-3"/>
            <a:ext cx="1723566" cy="2012256"/>
            <a:chOff x="6518914" y="-2"/>
            <a:chExt cx="1723566" cy="1211248"/>
          </a:xfrm>
        </p:grpSpPr>
        <p:sp>
          <p:nvSpPr>
            <p:cNvPr id="37" name="Rectangle 36">
              <a:extLst>
                <a:ext uri="{FF2B5EF4-FFF2-40B4-BE49-F238E27FC236}">
                  <a16:creationId xmlns:a16="http://schemas.microsoft.com/office/drawing/2014/main" id="{F66E8B95-294F-46A5-B1DA-E599617A6599}"/>
                </a:ext>
              </a:extLst>
            </p:cNvPr>
            <p:cNvSpPr/>
            <p:nvPr/>
          </p:nvSpPr>
          <p:spPr bwMode="gray">
            <a:xfrm>
              <a:off x="6518914" y="-2"/>
              <a:ext cx="1723566" cy="1188734"/>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Box 37">
              <a:extLst>
                <a:ext uri="{FF2B5EF4-FFF2-40B4-BE49-F238E27FC236}">
                  <a16:creationId xmlns:a16="http://schemas.microsoft.com/office/drawing/2014/main" id="{9D62A5E2-F514-4755-A016-69F6CE252744}"/>
                </a:ext>
              </a:extLst>
            </p:cNvPr>
            <p:cNvSpPr txBox="1"/>
            <p:nvPr/>
          </p:nvSpPr>
          <p:spPr>
            <a:xfrm>
              <a:off x="6562995" y="53361"/>
              <a:ext cx="1661161" cy="1157885"/>
            </a:xfrm>
            <a:prstGeom prst="rect">
              <a:avLst/>
            </a:prstGeom>
            <a:noFill/>
          </p:spPr>
          <p:txBody>
            <a:bodyPr wrap="square" lIns="0" tIns="0" rIns="0" bIns="0" rtlCol="0">
              <a:spAutoFit/>
            </a:bodyPr>
            <a:lstStyle/>
            <a:p>
              <a:r>
                <a:rPr lang="en-US" sz="900" dirty="0">
                  <a:solidFill>
                    <a:schemeClr val="bg1"/>
                  </a:solidFill>
                </a:rPr>
                <a:t>On this slide, provide an overview of board and board member responsibilities. </a:t>
              </a:r>
            </a:p>
            <a:p>
              <a:endParaRPr lang="en-US" sz="900" dirty="0">
                <a:solidFill>
                  <a:schemeClr val="bg1"/>
                </a:solidFill>
              </a:endParaRPr>
            </a:p>
            <a:p>
              <a:r>
                <a:rPr lang="en-US" sz="900" dirty="0">
                  <a:solidFill>
                    <a:schemeClr val="bg1"/>
                  </a:solidFill>
                </a:rPr>
                <a:t>Explain how board versus board member responsibilities differ. Clarify areas over which individual board members do and do not have authority. </a:t>
              </a:r>
            </a:p>
            <a:p>
              <a:endParaRPr lang="en-US" sz="900" dirty="0">
                <a:solidFill>
                  <a:schemeClr val="bg1"/>
                </a:solidFill>
              </a:endParaRPr>
            </a:p>
            <a:p>
              <a:r>
                <a:rPr lang="en-US" sz="900" dirty="0">
                  <a:solidFill>
                    <a:schemeClr val="bg1"/>
                  </a:solidFill>
                </a:rPr>
                <a:t>Discuss the board’s role versus that of the president.</a:t>
              </a:r>
            </a:p>
            <a:p>
              <a:endParaRPr lang="en-US" sz="800" dirty="0"/>
            </a:p>
          </p:txBody>
        </p:sp>
      </p:grpSp>
      <p:sp>
        <p:nvSpPr>
          <p:cNvPr id="39" name="Rectangle 38">
            <a:extLst>
              <a:ext uri="{FF2B5EF4-FFF2-40B4-BE49-F238E27FC236}">
                <a16:creationId xmlns:a16="http://schemas.microsoft.com/office/drawing/2014/main" id="{7CA9F270-A7B7-41ED-B0FE-4BEDFE7BA20D}"/>
              </a:ext>
            </a:extLst>
          </p:cNvPr>
          <p:cNvSpPr/>
          <p:nvPr userDrawn="1"/>
        </p:nvSpPr>
        <p:spPr bwMode="gray">
          <a:xfrm>
            <a:off x="0" y="3262137"/>
            <a:ext cx="6400799" cy="780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a:extLst>
              <a:ext uri="{FF2B5EF4-FFF2-40B4-BE49-F238E27FC236}">
                <a16:creationId xmlns:a16="http://schemas.microsoft.com/office/drawing/2014/main" id="{44EF8601-BFBF-484B-9977-35AD5FF7C517}"/>
              </a:ext>
            </a:extLst>
          </p:cNvPr>
          <p:cNvSpPr>
            <a:spLocks noGrp="1"/>
          </p:cNvSpPr>
          <p:nvPr>
            <p:ph type="body" sz="quarter" idx="33" hasCustomPrompt="1"/>
          </p:nvPr>
        </p:nvSpPr>
        <p:spPr>
          <a:xfrm>
            <a:off x="285951" y="1823001"/>
            <a:ext cx="2394187" cy="415498"/>
          </a:xfrm>
        </p:spPr>
        <p:txBody>
          <a:bodyPr/>
          <a:lstStyle>
            <a:lvl1pPr>
              <a:defRPr/>
            </a:lvl1pPr>
          </a:lstStyle>
          <a:p>
            <a:r>
              <a:rPr lang="en-US" dirty="0"/>
              <a:t>List the most important or representative responsibilities. Include a brief description, if necessary.</a:t>
            </a:r>
          </a:p>
        </p:txBody>
      </p:sp>
      <p:sp>
        <p:nvSpPr>
          <p:cNvPr id="42" name="Text Placeholder 6">
            <a:extLst>
              <a:ext uri="{FF2B5EF4-FFF2-40B4-BE49-F238E27FC236}">
                <a16:creationId xmlns:a16="http://schemas.microsoft.com/office/drawing/2014/main" id="{B6501011-BE2C-4EDB-A00C-E3F5693D1E51}"/>
              </a:ext>
            </a:extLst>
          </p:cNvPr>
          <p:cNvSpPr>
            <a:spLocks noGrp="1"/>
          </p:cNvSpPr>
          <p:nvPr>
            <p:ph type="body" sz="quarter" idx="34" hasCustomPrompt="1"/>
          </p:nvPr>
        </p:nvSpPr>
        <p:spPr>
          <a:xfrm>
            <a:off x="3474255" y="1823001"/>
            <a:ext cx="2394187" cy="415498"/>
          </a:xfrm>
        </p:spPr>
        <p:txBody>
          <a:bodyPr/>
          <a:lstStyle>
            <a:lvl1pPr>
              <a:defRPr/>
            </a:lvl1pPr>
          </a:lstStyle>
          <a:p>
            <a:r>
              <a:rPr lang="en-US" dirty="0"/>
              <a:t>List the most important or representative responsibilities. Include a brief description, if necessary.</a:t>
            </a:r>
          </a:p>
        </p:txBody>
      </p:sp>
      <p:sp>
        <p:nvSpPr>
          <p:cNvPr id="43" name="Text Placeholder 38">
            <a:extLst>
              <a:ext uri="{FF2B5EF4-FFF2-40B4-BE49-F238E27FC236}">
                <a16:creationId xmlns:a16="http://schemas.microsoft.com/office/drawing/2014/main" id="{675FE6F6-ACD4-4769-8423-01D63BDBF0E1}"/>
              </a:ext>
            </a:extLst>
          </p:cNvPr>
          <p:cNvSpPr>
            <a:spLocks noGrp="1"/>
          </p:cNvSpPr>
          <p:nvPr>
            <p:ph type="body" sz="quarter" idx="61" hasCustomPrompt="1"/>
          </p:nvPr>
        </p:nvSpPr>
        <p:spPr>
          <a:xfrm>
            <a:off x="274534" y="4107290"/>
            <a:ext cx="911795" cy="415498"/>
          </a:xfrm>
        </p:spPr>
        <p:txBody>
          <a:bodyPr/>
          <a:lstStyle>
            <a:lvl1pPr marL="0" indent="0">
              <a:buNone/>
              <a:defRPr/>
            </a:lvl1pPr>
          </a:lstStyle>
          <a:p>
            <a:pPr lvl="0"/>
            <a:r>
              <a:rPr lang="en-US" dirty="0"/>
              <a:t>Copy/paste your institution logo here</a:t>
            </a:r>
          </a:p>
        </p:txBody>
      </p:sp>
      <p:sp>
        <p:nvSpPr>
          <p:cNvPr id="44" name="Text Placeholder 5">
            <a:extLst>
              <a:ext uri="{FF2B5EF4-FFF2-40B4-BE49-F238E27FC236}">
                <a16:creationId xmlns:a16="http://schemas.microsoft.com/office/drawing/2014/main" id="{C5ACF02C-6305-4C7E-958F-B46E54E80CC1}"/>
              </a:ext>
            </a:extLst>
          </p:cNvPr>
          <p:cNvSpPr txBox="1">
            <a:spLocks/>
          </p:cNvSpPr>
          <p:nvPr userDrawn="1"/>
        </p:nvSpPr>
        <p:spPr bwMode="gray">
          <a:xfrm>
            <a:off x="273938" y="3356447"/>
            <a:ext cx="2214581" cy="153888"/>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1000" b="1" dirty="0">
                <a:latin typeface="+mn-lt"/>
              </a:rPr>
              <a:t>Oversight Versus Management</a:t>
            </a:r>
          </a:p>
        </p:txBody>
      </p:sp>
      <p:sp>
        <p:nvSpPr>
          <p:cNvPr id="45" name="Text Placeholder 7">
            <a:extLst>
              <a:ext uri="{FF2B5EF4-FFF2-40B4-BE49-F238E27FC236}">
                <a16:creationId xmlns:a16="http://schemas.microsoft.com/office/drawing/2014/main" id="{E55B4B00-F3E3-4A15-8BBA-3A08EE00B38A}"/>
              </a:ext>
            </a:extLst>
          </p:cNvPr>
          <p:cNvSpPr>
            <a:spLocks noGrp="1"/>
          </p:cNvSpPr>
          <p:nvPr>
            <p:ph type="body" sz="quarter" idx="35" hasCustomPrompt="1"/>
          </p:nvPr>
        </p:nvSpPr>
        <p:spPr>
          <a:xfrm>
            <a:off x="277813" y="3568987"/>
            <a:ext cx="5852924" cy="138499"/>
          </a:xfrm>
        </p:spPr>
        <p:txBody>
          <a:bodyPr/>
          <a:lstStyle>
            <a:lvl1pPr marL="0" indent="0">
              <a:buNone/>
              <a:defRPr/>
            </a:lvl1pPr>
          </a:lstStyle>
          <a:p>
            <a:r>
              <a:rPr lang="en-US" dirty="0"/>
              <a:t>Describe the president’s/chancellor’s role in managing, versus the board’s oversight role.</a:t>
            </a:r>
          </a:p>
        </p:txBody>
      </p:sp>
      <p:sp>
        <p:nvSpPr>
          <p:cNvPr id="46" name="Slide subtitle">
            <a:extLst>
              <a:ext uri="{FF2B5EF4-FFF2-40B4-BE49-F238E27FC236}">
                <a16:creationId xmlns:a16="http://schemas.microsoft.com/office/drawing/2014/main" id="{B261CFC4-03C1-46FD-A299-B3EC1C0C7501}"/>
              </a:ext>
            </a:extLst>
          </p:cNvPr>
          <p:cNvSpPr>
            <a:spLocks noGrp="1"/>
          </p:cNvSpPr>
          <p:nvPr>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Fill in a sub-title, if relevant</a:t>
            </a:r>
          </a:p>
        </p:txBody>
      </p:sp>
    </p:spTree>
    <p:custDataLst>
      <p:tags r:id="rId1"/>
    </p:custDataLst>
    <p:extLst>
      <p:ext uri="{BB962C8B-B14F-4D97-AF65-F5344CB8AC3E}">
        <p14:creationId xmlns:p14="http://schemas.microsoft.com/office/powerpoint/2010/main" val="32792152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Board Composition</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4" name="TextBox 23">
            <a:extLst>
              <a:ext uri="{FF2B5EF4-FFF2-40B4-BE49-F238E27FC236}">
                <a16:creationId xmlns:a16="http://schemas.microsoft.com/office/drawing/2014/main" id="{4CCE8C7C-5E5E-42C3-9021-08B7F4BAADBC}"/>
              </a:ext>
            </a:extLst>
          </p:cNvPr>
          <p:cNvSpPr txBox="1"/>
          <p:nvPr userDrawn="1"/>
        </p:nvSpPr>
        <p:spPr bwMode="gray">
          <a:xfrm>
            <a:off x="328959" y="914400"/>
            <a:ext cx="5794029" cy="1068604"/>
          </a:xfrm>
          <a:prstGeom prst="rect">
            <a:avLst/>
          </a:prstGeom>
          <a:solidFill>
            <a:schemeClr val="accent5"/>
          </a:solidFill>
          <a:ln w="12700">
            <a:noFill/>
            <a:miter lim="800000"/>
          </a:ln>
        </p:spPr>
        <p:txBody>
          <a:bodyPr wrap="square" lIns="137160" tIns="91440" rIns="137160" bIns="0" rtlCol="0">
            <a:noAutofit/>
          </a:bodyPr>
          <a:lstStyle/>
          <a:p>
            <a:pPr>
              <a:spcBef>
                <a:spcPts val="500"/>
              </a:spcBef>
              <a:spcAft>
                <a:spcPts val="500"/>
              </a:spcAft>
            </a:pPr>
            <a:r>
              <a:rPr lang="en-US" sz="1000" b="1" dirty="0">
                <a:solidFill>
                  <a:schemeClr val="bg1"/>
                </a:solidFill>
              </a:rPr>
              <a:t>Board Member Selection Process</a:t>
            </a:r>
          </a:p>
          <a:p>
            <a:pPr>
              <a:spcBef>
                <a:spcPts val="500"/>
              </a:spcBef>
              <a:spcAft>
                <a:spcPts val="500"/>
              </a:spcAft>
            </a:pPr>
            <a:endParaRPr lang="en-US" sz="800" dirty="0">
              <a:solidFill>
                <a:schemeClr val="bg1"/>
              </a:solidFill>
            </a:endParaRPr>
          </a:p>
        </p:txBody>
      </p:sp>
      <p:sp>
        <p:nvSpPr>
          <p:cNvPr id="25" name="Isosceles Triangle 24">
            <a:extLst>
              <a:ext uri="{FF2B5EF4-FFF2-40B4-BE49-F238E27FC236}">
                <a16:creationId xmlns:a16="http://schemas.microsoft.com/office/drawing/2014/main" id="{854EC448-7A2C-48C0-8421-352DE521A1B1}"/>
              </a:ext>
            </a:extLst>
          </p:cNvPr>
          <p:cNvSpPr/>
          <p:nvPr userDrawn="1"/>
        </p:nvSpPr>
        <p:spPr bwMode="gray">
          <a:xfrm rot="5400000">
            <a:off x="260790" y="1013226"/>
            <a:ext cx="155384" cy="133951"/>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6" name="Text Placeholder 5">
            <a:extLst>
              <a:ext uri="{FF2B5EF4-FFF2-40B4-BE49-F238E27FC236}">
                <a16:creationId xmlns:a16="http://schemas.microsoft.com/office/drawing/2014/main" id="{11D92547-3313-4927-AD5A-A6B3695EBFE3}"/>
              </a:ext>
            </a:extLst>
          </p:cNvPr>
          <p:cNvSpPr txBox="1">
            <a:spLocks/>
          </p:cNvSpPr>
          <p:nvPr userDrawn="1"/>
        </p:nvSpPr>
        <p:spPr bwMode="gray">
          <a:xfrm>
            <a:off x="3314700" y="2100776"/>
            <a:ext cx="2012145" cy="153888"/>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1000" b="1" dirty="0">
                <a:latin typeface="+mn-lt"/>
              </a:rPr>
              <a:t>Purpose of Committees</a:t>
            </a:r>
          </a:p>
        </p:txBody>
      </p:sp>
      <p:sp>
        <p:nvSpPr>
          <p:cNvPr id="27" name="Text Placeholder 5">
            <a:extLst>
              <a:ext uri="{FF2B5EF4-FFF2-40B4-BE49-F238E27FC236}">
                <a16:creationId xmlns:a16="http://schemas.microsoft.com/office/drawing/2014/main" id="{5AB92B62-23A3-46C4-A1EF-9CBF1D49087B}"/>
              </a:ext>
            </a:extLst>
          </p:cNvPr>
          <p:cNvSpPr txBox="1">
            <a:spLocks/>
          </p:cNvSpPr>
          <p:nvPr userDrawn="1"/>
        </p:nvSpPr>
        <p:spPr bwMode="gray">
          <a:xfrm>
            <a:off x="277813" y="2100776"/>
            <a:ext cx="2012145" cy="153888"/>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1000" b="1" dirty="0">
                <a:latin typeface="+mn-lt"/>
              </a:rPr>
              <a:t>Board Composition</a:t>
            </a:r>
          </a:p>
        </p:txBody>
      </p:sp>
      <p:pic>
        <p:nvPicPr>
          <p:cNvPr id="28" name="Picture 27">
            <a:extLst>
              <a:ext uri="{FF2B5EF4-FFF2-40B4-BE49-F238E27FC236}">
                <a16:creationId xmlns:a16="http://schemas.microsoft.com/office/drawing/2014/main" id="{ABEB6ADF-D7A5-4E71-BA65-9F5F64386F14}"/>
              </a:ext>
            </a:extLst>
          </p:cNvPr>
          <p:cNvPicPr>
            <a:picLocks noChangeAspect="1"/>
          </p:cNvPicPr>
          <p:nvPr userDrawn="1"/>
        </p:nvPicPr>
        <p:blipFill>
          <a:blip r:embed="rId3"/>
          <a:stretch>
            <a:fillRect/>
          </a:stretch>
        </p:blipFill>
        <p:spPr>
          <a:xfrm>
            <a:off x="989803" y="3941379"/>
            <a:ext cx="1384307" cy="581409"/>
          </a:xfrm>
          <a:prstGeom prst="rect">
            <a:avLst/>
          </a:prstGeom>
        </p:spPr>
      </p:pic>
      <p:sp>
        <p:nvSpPr>
          <p:cNvPr id="29" name="Line Callout 1 82">
            <a:extLst>
              <a:ext uri="{FF2B5EF4-FFF2-40B4-BE49-F238E27FC236}">
                <a16:creationId xmlns:a16="http://schemas.microsoft.com/office/drawing/2014/main" id="{56519F04-8045-4443-8283-3AA4BC27A4EF}"/>
              </a:ext>
            </a:extLst>
          </p:cNvPr>
          <p:cNvSpPr/>
          <p:nvPr userDrawn="1"/>
        </p:nvSpPr>
        <p:spPr bwMode="gray">
          <a:xfrm>
            <a:off x="518747" y="2552700"/>
            <a:ext cx="1081190" cy="492443"/>
          </a:xfrm>
          <a:prstGeom prst="borderCallout1">
            <a:avLst>
              <a:gd name="adj1" fmla="val 98193"/>
              <a:gd name="adj2" fmla="val 51141"/>
              <a:gd name="adj3" fmla="val 315928"/>
              <a:gd name="adj4" fmla="val 80532"/>
            </a:avLst>
          </a:prstGeom>
          <a:solidFill>
            <a:schemeClr val="accent1"/>
          </a:solidFill>
          <a:ln w="12700" cap="flat" cmpd="sng" algn="ctr">
            <a:solidFill>
              <a:schemeClr val="accent1"/>
            </a:solidFill>
            <a:prstDash val="solid"/>
            <a:miter lim="800000"/>
            <a:headEnd type="none" w="med" len="med"/>
            <a:tailEnd type="oval" w="sm" len="sm"/>
          </a:ln>
          <a:effectLst/>
        </p:spPr>
        <p:txBody>
          <a:bodyPr vert="horz" wrap="square" lIns="365760" tIns="365760" rIns="365760" bIns="0" numCol="1" rtlCol="0" anchor="t" anchorCtr="0" compatLnSpc="1">
            <a:prstTxWarp prst="textNoShape">
              <a:avLst/>
            </a:prstTxWarp>
            <a:spAutoFit/>
          </a:bodyPr>
          <a:lstStyle/>
          <a:p>
            <a:pPr>
              <a:spcBef>
                <a:spcPts val="300"/>
              </a:spcBef>
            </a:pPr>
            <a:endParaRPr lang="en-US" sz="800" dirty="0">
              <a:cs typeface="Arial" panose="020B0604020202020204" pitchFamily="34" charset="0"/>
            </a:endParaRPr>
          </a:p>
        </p:txBody>
      </p:sp>
      <p:sp>
        <p:nvSpPr>
          <p:cNvPr id="30" name="Line Callout 1 82">
            <a:extLst>
              <a:ext uri="{FF2B5EF4-FFF2-40B4-BE49-F238E27FC236}">
                <a16:creationId xmlns:a16="http://schemas.microsoft.com/office/drawing/2014/main" id="{3F1773E0-D553-4C2E-B568-6CFCD350D089}"/>
              </a:ext>
            </a:extLst>
          </p:cNvPr>
          <p:cNvSpPr/>
          <p:nvPr userDrawn="1"/>
        </p:nvSpPr>
        <p:spPr bwMode="gray">
          <a:xfrm flipH="1">
            <a:off x="1730590" y="2552700"/>
            <a:ext cx="1081190" cy="492443"/>
          </a:xfrm>
          <a:prstGeom prst="borderCallout1">
            <a:avLst>
              <a:gd name="adj1" fmla="val 98193"/>
              <a:gd name="adj2" fmla="val 51141"/>
              <a:gd name="adj3" fmla="val 319130"/>
              <a:gd name="adj4" fmla="val 79074"/>
            </a:avLst>
          </a:prstGeom>
          <a:solidFill>
            <a:schemeClr val="accent1"/>
          </a:solidFill>
          <a:ln w="12700" cap="flat" cmpd="sng" algn="ctr">
            <a:solidFill>
              <a:schemeClr val="accent1"/>
            </a:solidFill>
            <a:prstDash val="solid"/>
            <a:miter lim="800000"/>
            <a:headEnd type="none" w="med" len="med"/>
            <a:tailEnd type="oval" w="sm" len="sm"/>
          </a:ln>
          <a:effectLst/>
        </p:spPr>
        <p:txBody>
          <a:bodyPr vert="horz" wrap="square" lIns="365760" tIns="365760" rIns="365760" bIns="0" numCol="1" rtlCol="0" anchor="t" anchorCtr="0" compatLnSpc="1">
            <a:prstTxWarp prst="textNoShape">
              <a:avLst/>
            </a:prstTxWarp>
            <a:spAutoFit/>
          </a:bodyPr>
          <a:lstStyle/>
          <a:p>
            <a:pPr>
              <a:spcBef>
                <a:spcPts val="300"/>
              </a:spcBef>
            </a:pPr>
            <a:endParaRPr lang="en-US" sz="800" dirty="0">
              <a:cs typeface="Arial" panose="020B0604020202020204" pitchFamily="34" charset="0"/>
            </a:endParaRPr>
          </a:p>
        </p:txBody>
      </p:sp>
      <p:sp>
        <p:nvSpPr>
          <p:cNvPr id="31" name="Line Callout 1 82">
            <a:extLst>
              <a:ext uri="{FF2B5EF4-FFF2-40B4-BE49-F238E27FC236}">
                <a16:creationId xmlns:a16="http://schemas.microsoft.com/office/drawing/2014/main" id="{0B0DBAAA-A2C2-4F8F-AA97-6FFD80B5DC65}"/>
              </a:ext>
            </a:extLst>
          </p:cNvPr>
          <p:cNvSpPr/>
          <p:nvPr userDrawn="1"/>
        </p:nvSpPr>
        <p:spPr bwMode="gray">
          <a:xfrm>
            <a:off x="284369" y="3275985"/>
            <a:ext cx="1081190" cy="492443"/>
          </a:xfrm>
          <a:prstGeom prst="borderCallout1">
            <a:avLst>
              <a:gd name="adj1" fmla="val 100055"/>
              <a:gd name="adj2" fmla="val 50557"/>
              <a:gd name="adj3" fmla="val 182542"/>
              <a:gd name="adj4" fmla="val 66971"/>
            </a:avLst>
          </a:prstGeom>
          <a:solidFill>
            <a:schemeClr val="accent1"/>
          </a:solidFill>
          <a:ln w="12700" cap="flat" cmpd="sng" algn="ctr">
            <a:solidFill>
              <a:schemeClr val="accent1"/>
            </a:solidFill>
            <a:prstDash val="solid"/>
            <a:miter lim="800000"/>
            <a:headEnd type="none" w="med" len="med"/>
            <a:tailEnd type="oval" w="sm" len="sm"/>
          </a:ln>
          <a:effectLst/>
        </p:spPr>
        <p:txBody>
          <a:bodyPr vert="horz" wrap="square" lIns="365760" tIns="365760" rIns="365760" bIns="0" numCol="1" rtlCol="0" anchor="t" anchorCtr="0" compatLnSpc="1">
            <a:prstTxWarp prst="textNoShape">
              <a:avLst/>
            </a:prstTxWarp>
            <a:spAutoFit/>
          </a:bodyPr>
          <a:lstStyle/>
          <a:p>
            <a:pPr>
              <a:spcBef>
                <a:spcPts val="300"/>
              </a:spcBef>
            </a:pPr>
            <a:endParaRPr lang="en-US" sz="800" dirty="0">
              <a:cs typeface="Arial" panose="020B0604020202020204" pitchFamily="34" charset="0"/>
            </a:endParaRPr>
          </a:p>
        </p:txBody>
      </p:sp>
      <p:sp>
        <p:nvSpPr>
          <p:cNvPr id="32" name="Line Callout 1 82">
            <a:extLst>
              <a:ext uri="{FF2B5EF4-FFF2-40B4-BE49-F238E27FC236}">
                <a16:creationId xmlns:a16="http://schemas.microsoft.com/office/drawing/2014/main" id="{6F3C3BC6-99C3-447F-BA49-0117405F5922}"/>
              </a:ext>
            </a:extLst>
          </p:cNvPr>
          <p:cNvSpPr/>
          <p:nvPr userDrawn="1"/>
        </p:nvSpPr>
        <p:spPr bwMode="gray">
          <a:xfrm flipH="1">
            <a:off x="2004910" y="3275985"/>
            <a:ext cx="1081190" cy="492443"/>
          </a:xfrm>
          <a:prstGeom prst="borderCallout1">
            <a:avLst>
              <a:gd name="adj1" fmla="val 100055"/>
              <a:gd name="adj2" fmla="val 50557"/>
              <a:gd name="adj3" fmla="val 182542"/>
              <a:gd name="adj4" fmla="val 66971"/>
            </a:avLst>
          </a:prstGeom>
          <a:solidFill>
            <a:schemeClr val="accent1"/>
          </a:solidFill>
          <a:ln w="12700" cap="flat" cmpd="sng" algn="ctr">
            <a:solidFill>
              <a:schemeClr val="accent1"/>
            </a:solidFill>
            <a:prstDash val="solid"/>
            <a:miter lim="800000"/>
            <a:headEnd type="none" w="med" len="med"/>
            <a:tailEnd type="oval" w="sm" len="sm"/>
          </a:ln>
          <a:effectLst/>
        </p:spPr>
        <p:txBody>
          <a:bodyPr vert="horz" wrap="square" lIns="365760" tIns="365760" rIns="365760" bIns="0" numCol="1" rtlCol="0" anchor="t" anchorCtr="0" compatLnSpc="1">
            <a:prstTxWarp prst="textNoShape">
              <a:avLst/>
            </a:prstTxWarp>
            <a:spAutoFit/>
          </a:bodyPr>
          <a:lstStyle/>
          <a:p>
            <a:pPr>
              <a:spcBef>
                <a:spcPts val="300"/>
              </a:spcBef>
            </a:pPr>
            <a:endParaRPr lang="en-US" sz="800" dirty="0">
              <a:cs typeface="Arial" panose="020B0604020202020204" pitchFamily="34" charset="0"/>
            </a:endParaRPr>
          </a:p>
        </p:txBody>
      </p:sp>
      <p:sp>
        <p:nvSpPr>
          <p:cNvPr id="33" name="Text Placeholder 5">
            <a:extLst>
              <a:ext uri="{FF2B5EF4-FFF2-40B4-BE49-F238E27FC236}">
                <a16:creationId xmlns:a16="http://schemas.microsoft.com/office/drawing/2014/main" id="{B1514F46-961E-4CEA-95E9-9DB247F91C90}"/>
              </a:ext>
            </a:extLst>
          </p:cNvPr>
          <p:cNvSpPr>
            <a:spLocks noGrp="1"/>
          </p:cNvSpPr>
          <p:nvPr>
            <p:ph type="body" sz="quarter" idx="34" hasCustomPrompt="1"/>
          </p:nvPr>
        </p:nvSpPr>
        <p:spPr>
          <a:xfrm>
            <a:off x="3314701" y="2345122"/>
            <a:ext cx="2808288" cy="138499"/>
          </a:xfrm>
        </p:spPr>
        <p:txBody>
          <a:bodyPr/>
          <a:lstStyle>
            <a:lvl1pPr marL="0" indent="0">
              <a:buNone/>
              <a:defRPr/>
            </a:lvl1pPr>
          </a:lstStyle>
          <a:p>
            <a:r>
              <a:rPr lang="en-US" dirty="0"/>
              <a:t>Insert description here.</a:t>
            </a:r>
          </a:p>
        </p:txBody>
      </p:sp>
      <p:sp>
        <p:nvSpPr>
          <p:cNvPr id="5" name="TextBox 4">
            <a:extLst>
              <a:ext uri="{FF2B5EF4-FFF2-40B4-BE49-F238E27FC236}">
                <a16:creationId xmlns:a16="http://schemas.microsoft.com/office/drawing/2014/main" id="{0DCF0F25-51E5-4E3E-A230-591F4F45964A}"/>
              </a:ext>
            </a:extLst>
          </p:cNvPr>
          <p:cNvSpPr txBox="1"/>
          <p:nvPr userDrawn="1"/>
        </p:nvSpPr>
        <p:spPr>
          <a:xfrm>
            <a:off x="3314700" y="3149167"/>
            <a:ext cx="1021556" cy="276999"/>
          </a:xfrm>
          <a:prstGeom prst="rect">
            <a:avLst/>
          </a:prstGeom>
          <a:noFill/>
        </p:spPr>
        <p:txBody>
          <a:bodyPr wrap="square" lIns="0" tIns="0" rIns="0" bIns="0" rtlCol="0">
            <a:spAutoFit/>
          </a:bodyPr>
          <a:lstStyle/>
          <a:p>
            <a:pPr>
              <a:spcBef>
                <a:spcPts val="500"/>
              </a:spcBef>
            </a:pPr>
            <a:r>
              <a:rPr lang="en-US" sz="900" i="1" dirty="0"/>
              <a:t>Standing Committees</a:t>
            </a:r>
          </a:p>
        </p:txBody>
      </p:sp>
      <p:sp>
        <p:nvSpPr>
          <p:cNvPr id="34" name="TextBox 33">
            <a:extLst>
              <a:ext uri="{FF2B5EF4-FFF2-40B4-BE49-F238E27FC236}">
                <a16:creationId xmlns:a16="http://schemas.microsoft.com/office/drawing/2014/main" id="{36D8D088-EC52-4146-9174-553C0130174B}"/>
              </a:ext>
            </a:extLst>
          </p:cNvPr>
          <p:cNvSpPr txBox="1"/>
          <p:nvPr userDrawn="1"/>
        </p:nvSpPr>
        <p:spPr>
          <a:xfrm>
            <a:off x="4777150" y="3149166"/>
            <a:ext cx="1111183" cy="276999"/>
          </a:xfrm>
          <a:prstGeom prst="rect">
            <a:avLst/>
          </a:prstGeom>
          <a:noFill/>
        </p:spPr>
        <p:txBody>
          <a:bodyPr wrap="square" lIns="0" tIns="0" rIns="0" bIns="0" rtlCol="0">
            <a:spAutoFit/>
          </a:bodyPr>
          <a:lstStyle/>
          <a:p>
            <a:pPr>
              <a:spcBef>
                <a:spcPts val="500"/>
              </a:spcBef>
            </a:pPr>
            <a:r>
              <a:rPr lang="en-US" sz="900" i="1" dirty="0"/>
              <a:t>Ad Hoc Committee Examples</a:t>
            </a:r>
          </a:p>
        </p:txBody>
      </p:sp>
      <p:sp>
        <p:nvSpPr>
          <p:cNvPr id="35" name="Text Placeholder 5">
            <a:extLst>
              <a:ext uri="{FF2B5EF4-FFF2-40B4-BE49-F238E27FC236}">
                <a16:creationId xmlns:a16="http://schemas.microsoft.com/office/drawing/2014/main" id="{FE453B05-29CA-44A2-8ECD-4C7CF7ABDB2C}"/>
              </a:ext>
            </a:extLst>
          </p:cNvPr>
          <p:cNvSpPr>
            <a:spLocks noGrp="1"/>
          </p:cNvSpPr>
          <p:nvPr>
            <p:ph type="body" sz="quarter" idx="63" hasCustomPrompt="1"/>
          </p:nvPr>
        </p:nvSpPr>
        <p:spPr>
          <a:xfrm>
            <a:off x="3314699" y="3529326"/>
            <a:ext cx="1285876" cy="731921"/>
          </a:xfrm>
        </p:spPr>
        <p:txBody>
          <a:bodyPr/>
          <a:lstStyle>
            <a:lvl1pPr marL="171450" indent="-171450">
              <a:buFont typeface="Arial" panose="020B0604020202020204" pitchFamily="34" charset="0"/>
              <a:buChar char="•"/>
              <a:defRPr/>
            </a:lvl1pPr>
          </a:lstStyle>
          <a:p>
            <a:r>
              <a:rPr lang="en-US" dirty="0"/>
              <a:t>Bullet the standing committees. Provide a brief description if necessary.</a:t>
            </a:r>
          </a:p>
        </p:txBody>
      </p:sp>
      <p:sp>
        <p:nvSpPr>
          <p:cNvPr id="36" name="Text Placeholder 5">
            <a:extLst>
              <a:ext uri="{FF2B5EF4-FFF2-40B4-BE49-F238E27FC236}">
                <a16:creationId xmlns:a16="http://schemas.microsoft.com/office/drawing/2014/main" id="{A81545D0-6166-464D-8626-6A6D454C1DB7}"/>
              </a:ext>
            </a:extLst>
          </p:cNvPr>
          <p:cNvSpPr>
            <a:spLocks noGrp="1"/>
          </p:cNvSpPr>
          <p:nvPr>
            <p:ph type="body" sz="quarter" idx="64" hasCustomPrompt="1"/>
          </p:nvPr>
        </p:nvSpPr>
        <p:spPr>
          <a:xfrm>
            <a:off x="4785817" y="3529326"/>
            <a:ext cx="1330613" cy="830997"/>
          </a:xfrm>
        </p:spPr>
        <p:txBody>
          <a:bodyPr/>
          <a:lstStyle>
            <a:lvl1pPr marL="171450" indent="-171450">
              <a:buFont typeface="Arial" panose="020B0604020202020204" pitchFamily="34" charset="0"/>
              <a:buChar char="•"/>
              <a:defRPr/>
            </a:lvl1pPr>
          </a:lstStyle>
          <a:p>
            <a:r>
              <a:rPr lang="en-US" dirty="0"/>
              <a:t>Include examples of ad hoc committees that have been formed by the board in recent history.</a:t>
            </a:r>
          </a:p>
        </p:txBody>
      </p:sp>
      <p:grpSp>
        <p:nvGrpSpPr>
          <p:cNvPr id="37" name="Group 36">
            <a:extLst>
              <a:ext uri="{FF2B5EF4-FFF2-40B4-BE49-F238E27FC236}">
                <a16:creationId xmlns:a16="http://schemas.microsoft.com/office/drawing/2014/main" id="{95EA31B3-D632-438A-BEFF-38914700ED77}"/>
              </a:ext>
            </a:extLst>
          </p:cNvPr>
          <p:cNvGrpSpPr/>
          <p:nvPr userDrawn="1"/>
        </p:nvGrpSpPr>
        <p:grpSpPr>
          <a:xfrm>
            <a:off x="6518914" y="-3"/>
            <a:ext cx="1723566" cy="2289254"/>
            <a:chOff x="6518914" y="-2"/>
            <a:chExt cx="1723566" cy="1377983"/>
          </a:xfrm>
        </p:grpSpPr>
        <p:sp>
          <p:nvSpPr>
            <p:cNvPr id="38" name="Rectangle 37">
              <a:extLst>
                <a:ext uri="{FF2B5EF4-FFF2-40B4-BE49-F238E27FC236}">
                  <a16:creationId xmlns:a16="http://schemas.microsoft.com/office/drawing/2014/main" id="{6C5D95DC-AD01-49FA-87EF-7FC352D6DB97}"/>
                </a:ext>
              </a:extLst>
            </p:cNvPr>
            <p:cNvSpPr/>
            <p:nvPr/>
          </p:nvSpPr>
          <p:spPr bwMode="gray">
            <a:xfrm>
              <a:off x="6518914" y="-2"/>
              <a:ext cx="1723566" cy="1353092"/>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TextBox 38">
              <a:extLst>
                <a:ext uri="{FF2B5EF4-FFF2-40B4-BE49-F238E27FC236}">
                  <a16:creationId xmlns:a16="http://schemas.microsoft.com/office/drawing/2014/main" id="{4A7C0EF4-CC2B-438E-BE0B-C522E6A4D45C}"/>
                </a:ext>
              </a:extLst>
            </p:cNvPr>
            <p:cNvSpPr txBox="1"/>
            <p:nvPr/>
          </p:nvSpPr>
          <p:spPr>
            <a:xfrm>
              <a:off x="6562995" y="53361"/>
              <a:ext cx="1661161" cy="1324620"/>
            </a:xfrm>
            <a:prstGeom prst="rect">
              <a:avLst/>
            </a:prstGeom>
            <a:noFill/>
          </p:spPr>
          <p:txBody>
            <a:bodyPr wrap="square" lIns="0" tIns="0" rIns="0" bIns="0" rtlCol="0">
              <a:spAutoFit/>
            </a:bodyPr>
            <a:lstStyle/>
            <a:p>
              <a:r>
                <a:rPr lang="en-US" sz="900" dirty="0">
                  <a:solidFill>
                    <a:schemeClr val="bg1"/>
                  </a:solidFill>
                </a:rPr>
                <a:t>Provide a brief description of how board members are selected/appointed. </a:t>
              </a:r>
            </a:p>
            <a:p>
              <a:endParaRPr lang="en-US" sz="900" dirty="0">
                <a:solidFill>
                  <a:schemeClr val="bg1"/>
                </a:solidFill>
              </a:endParaRPr>
            </a:p>
            <a:p>
              <a:r>
                <a:rPr lang="en-US" sz="900" dirty="0">
                  <a:solidFill>
                    <a:schemeClr val="bg1"/>
                  </a:solidFill>
                </a:rPr>
                <a:t>Describe the kinds of people who serve as board members (e.g., local businesspersons, civic leaders, religious leaders).</a:t>
              </a:r>
            </a:p>
            <a:p>
              <a:endParaRPr lang="en-US" sz="900" dirty="0">
                <a:solidFill>
                  <a:schemeClr val="bg1"/>
                </a:solidFill>
              </a:endParaRPr>
            </a:p>
            <a:p>
              <a:r>
                <a:rPr lang="en-US" sz="900" dirty="0">
                  <a:solidFill>
                    <a:schemeClr val="bg1"/>
                  </a:solidFill>
                </a:rPr>
                <a:t>Provide an overview of: </a:t>
              </a:r>
            </a:p>
            <a:p>
              <a:pPr marL="228600" indent="-114300">
                <a:buFont typeface="Arial" panose="020B0604020202020204" pitchFamily="34" charset="0"/>
                <a:buChar char="•"/>
              </a:pPr>
              <a:r>
                <a:rPr lang="en-US" sz="900" dirty="0">
                  <a:solidFill>
                    <a:schemeClr val="bg1"/>
                  </a:solidFill>
                </a:rPr>
                <a:t>The purpose of board committees</a:t>
              </a:r>
            </a:p>
            <a:p>
              <a:pPr marL="228600" indent="-114300">
                <a:buFont typeface="Arial" panose="020B0604020202020204" pitchFamily="34" charset="0"/>
                <a:buChar char="•"/>
              </a:pPr>
              <a:r>
                <a:rPr lang="en-US" sz="900" dirty="0">
                  <a:solidFill>
                    <a:schemeClr val="bg1"/>
                  </a:solidFill>
                </a:rPr>
                <a:t>Your board’s committee structure</a:t>
              </a:r>
            </a:p>
            <a:p>
              <a:endParaRPr lang="en-US" sz="800" dirty="0"/>
            </a:p>
          </p:txBody>
        </p:sp>
      </p:grpSp>
      <p:sp>
        <p:nvSpPr>
          <p:cNvPr id="40" name="Text Placeholder 5">
            <a:extLst>
              <a:ext uri="{FF2B5EF4-FFF2-40B4-BE49-F238E27FC236}">
                <a16:creationId xmlns:a16="http://schemas.microsoft.com/office/drawing/2014/main" id="{8C997465-2032-453C-BEC5-5DF70D8455E0}"/>
              </a:ext>
            </a:extLst>
          </p:cNvPr>
          <p:cNvSpPr>
            <a:spLocks noGrp="1"/>
          </p:cNvSpPr>
          <p:nvPr>
            <p:ph type="body" sz="quarter" idx="65" hasCustomPrompt="1"/>
          </p:nvPr>
        </p:nvSpPr>
        <p:spPr>
          <a:xfrm>
            <a:off x="477440" y="1259052"/>
            <a:ext cx="5549891" cy="553998"/>
          </a:xfrm>
        </p:spPr>
        <p:txBody>
          <a:bodyPr/>
          <a:lstStyle>
            <a:lvl1pPr marL="0" indent="0">
              <a:buNone/>
              <a:defRPr>
                <a:solidFill>
                  <a:schemeClr val="bg1"/>
                </a:solidFill>
              </a:defRPr>
            </a:lvl1pPr>
          </a:lstStyle>
          <a:p>
            <a:r>
              <a:rPr lang="en-US" dirty="0"/>
              <a:t>Provide a brief description of how board members are selected/appointed. Then use the “Board Composition” section below to explain the different representative types of members that serve on your institution’s board (e.g., local business persons, religious leaders, students; voting versus non-voting members).</a:t>
            </a:r>
          </a:p>
        </p:txBody>
      </p:sp>
      <p:sp>
        <p:nvSpPr>
          <p:cNvPr id="41" name="Text Placeholder 8">
            <a:extLst>
              <a:ext uri="{FF2B5EF4-FFF2-40B4-BE49-F238E27FC236}">
                <a16:creationId xmlns:a16="http://schemas.microsoft.com/office/drawing/2014/main" id="{F0F8BCB6-C045-4B2A-B1D7-94B5315D06D6}"/>
              </a:ext>
            </a:extLst>
          </p:cNvPr>
          <p:cNvSpPr>
            <a:spLocks noGrp="1"/>
          </p:cNvSpPr>
          <p:nvPr>
            <p:ph type="body" sz="quarter" idx="37" hasCustomPrompt="1"/>
          </p:nvPr>
        </p:nvSpPr>
        <p:spPr>
          <a:xfrm>
            <a:off x="586447" y="2593526"/>
            <a:ext cx="873310" cy="415498"/>
          </a:xfrm>
        </p:spPr>
        <p:txBody>
          <a:bodyPr/>
          <a:lstStyle>
            <a:lvl1pPr marL="0" indent="0">
              <a:buNone/>
              <a:defRPr/>
            </a:lvl1pPr>
          </a:lstStyle>
          <a:p>
            <a:r>
              <a:rPr lang="en-US" dirty="0"/>
              <a:t>Board member type and brief description.</a:t>
            </a:r>
          </a:p>
        </p:txBody>
      </p:sp>
      <p:sp>
        <p:nvSpPr>
          <p:cNvPr id="42" name="Text Placeholder 8">
            <a:extLst>
              <a:ext uri="{FF2B5EF4-FFF2-40B4-BE49-F238E27FC236}">
                <a16:creationId xmlns:a16="http://schemas.microsoft.com/office/drawing/2014/main" id="{AFBA07E9-6A61-4707-8782-B54C1791C504}"/>
              </a:ext>
            </a:extLst>
          </p:cNvPr>
          <p:cNvSpPr>
            <a:spLocks noGrp="1"/>
          </p:cNvSpPr>
          <p:nvPr>
            <p:ph type="body" sz="quarter" idx="66" hasCustomPrompt="1"/>
          </p:nvPr>
        </p:nvSpPr>
        <p:spPr>
          <a:xfrm>
            <a:off x="1796122" y="2590418"/>
            <a:ext cx="873310" cy="415498"/>
          </a:xfrm>
        </p:spPr>
        <p:txBody>
          <a:bodyPr/>
          <a:lstStyle>
            <a:lvl1pPr marL="0" indent="0">
              <a:buNone/>
              <a:defRPr/>
            </a:lvl1pPr>
          </a:lstStyle>
          <a:p>
            <a:r>
              <a:rPr lang="en-US" dirty="0"/>
              <a:t>Board member type and brief description.</a:t>
            </a:r>
          </a:p>
        </p:txBody>
      </p:sp>
      <p:sp>
        <p:nvSpPr>
          <p:cNvPr id="43" name="Text Placeholder 8">
            <a:extLst>
              <a:ext uri="{FF2B5EF4-FFF2-40B4-BE49-F238E27FC236}">
                <a16:creationId xmlns:a16="http://schemas.microsoft.com/office/drawing/2014/main" id="{28DD8012-99CB-4866-A867-78E789222E08}"/>
              </a:ext>
            </a:extLst>
          </p:cNvPr>
          <p:cNvSpPr>
            <a:spLocks noGrp="1"/>
          </p:cNvSpPr>
          <p:nvPr>
            <p:ph type="body" sz="quarter" idx="67" hasCustomPrompt="1"/>
          </p:nvPr>
        </p:nvSpPr>
        <p:spPr>
          <a:xfrm>
            <a:off x="338482" y="3299840"/>
            <a:ext cx="873310" cy="415498"/>
          </a:xfrm>
        </p:spPr>
        <p:txBody>
          <a:bodyPr/>
          <a:lstStyle>
            <a:lvl1pPr marL="0" indent="0">
              <a:buNone/>
              <a:defRPr/>
            </a:lvl1pPr>
          </a:lstStyle>
          <a:p>
            <a:r>
              <a:rPr lang="en-US" dirty="0"/>
              <a:t>Board member type and brief description.</a:t>
            </a:r>
          </a:p>
        </p:txBody>
      </p:sp>
      <p:sp>
        <p:nvSpPr>
          <p:cNvPr id="44" name="Text Placeholder 8">
            <a:extLst>
              <a:ext uri="{FF2B5EF4-FFF2-40B4-BE49-F238E27FC236}">
                <a16:creationId xmlns:a16="http://schemas.microsoft.com/office/drawing/2014/main" id="{2035025C-42BC-479D-8AA6-0F826ECBAD14}"/>
              </a:ext>
            </a:extLst>
          </p:cNvPr>
          <p:cNvSpPr>
            <a:spLocks noGrp="1"/>
          </p:cNvSpPr>
          <p:nvPr>
            <p:ph type="body" sz="quarter" idx="68" hasCustomPrompt="1"/>
          </p:nvPr>
        </p:nvSpPr>
        <p:spPr>
          <a:xfrm>
            <a:off x="2078300" y="3314457"/>
            <a:ext cx="873310" cy="415498"/>
          </a:xfrm>
        </p:spPr>
        <p:txBody>
          <a:bodyPr/>
          <a:lstStyle>
            <a:lvl1pPr marL="0" indent="0">
              <a:buNone/>
              <a:defRPr/>
            </a:lvl1pPr>
          </a:lstStyle>
          <a:p>
            <a:r>
              <a:rPr lang="en-US" dirty="0"/>
              <a:t>Board member type and brief description.</a:t>
            </a:r>
          </a:p>
        </p:txBody>
      </p:sp>
      <p:sp>
        <p:nvSpPr>
          <p:cNvPr id="45" name="Slide subtitle">
            <a:extLst>
              <a:ext uri="{FF2B5EF4-FFF2-40B4-BE49-F238E27FC236}">
                <a16:creationId xmlns:a16="http://schemas.microsoft.com/office/drawing/2014/main" id="{DDDBA68C-7F35-4965-9976-E748EAD425B2}"/>
              </a:ext>
            </a:extLst>
          </p:cNvPr>
          <p:cNvSpPr>
            <a:spLocks noGrp="1"/>
          </p:cNvSpPr>
          <p:nvPr>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Fill in a sub-title, if relevant</a:t>
            </a:r>
          </a:p>
        </p:txBody>
      </p:sp>
    </p:spTree>
    <p:custDataLst>
      <p:tags r:id="rId1"/>
    </p:custDataLst>
    <p:extLst>
      <p:ext uri="{BB962C8B-B14F-4D97-AF65-F5344CB8AC3E}">
        <p14:creationId xmlns:p14="http://schemas.microsoft.com/office/powerpoint/2010/main" val="410445023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Upcoming Board Meetings</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1" name="Text Placeholder 38">
            <a:extLst>
              <a:ext uri="{FF2B5EF4-FFF2-40B4-BE49-F238E27FC236}">
                <a16:creationId xmlns:a16="http://schemas.microsoft.com/office/drawing/2014/main" id="{EDFC76FD-0352-4835-9114-02186B0A8884}"/>
              </a:ext>
            </a:extLst>
          </p:cNvPr>
          <p:cNvSpPr>
            <a:spLocks noGrp="1"/>
          </p:cNvSpPr>
          <p:nvPr>
            <p:ph type="body" sz="quarter" idx="61" hasCustomPrompt="1"/>
          </p:nvPr>
        </p:nvSpPr>
        <p:spPr>
          <a:xfrm>
            <a:off x="274534" y="4107290"/>
            <a:ext cx="911795" cy="415498"/>
          </a:xfrm>
        </p:spPr>
        <p:txBody>
          <a:bodyPr/>
          <a:lstStyle>
            <a:lvl1pPr marL="0" indent="0">
              <a:buNone/>
              <a:defRPr/>
            </a:lvl1pPr>
          </a:lstStyle>
          <a:p>
            <a:pPr lvl="0"/>
            <a:r>
              <a:rPr lang="en-US" dirty="0"/>
              <a:t>Copy/paste your institution logo here</a:t>
            </a:r>
          </a:p>
        </p:txBody>
      </p:sp>
      <p:graphicFrame>
        <p:nvGraphicFramePr>
          <p:cNvPr id="25" name="Table 24">
            <a:extLst>
              <a:ext uri="{FF2B5EF4-FFF2-40B4-BE49-F238E27FC236}">
                <a16:creationId xmlns:a16="http://schemas.microsoft.com/office/drawing/2014/main" id="{E42674EB-D7EF-422B-B78D-091C0B9F2DE1}"/>
              </a:ext>
            </a:extLst>
          </p:cNvPr>
          <p:cNvGraphicFramePr>
            <a:graphicFrameLocks noGrp="1"/>
          </p:cNvGraphicFramePr>
          <p:nvPr userDrawn="1">
            <p:extLst>
              <p:ext uri="{D42A27DB-BD31-4B8C-83A1-F6EECF244321}">
                <p14:modId xmlns:p14="http://schemas.microsoft.com/office/powerpoint/2010/main" val="2515147203"/>
              </p:ext>
            </p:extLst>
          </p:nvPr>
        </p:nvGraphicFramePr>
        <p:xfrm>
          <a:off x="277813" y="844022"/>
          <a:ext cx="5845175" cy="3144562"/>
        </p:xfrm>
        <a:graphic>
          <a:graphicData uri="http://schemas.openxmlformats.org/drawingml/2006/table">
            <a:tbl>
              <a:tblPr firstRow="1" bandRow="1">
                <a:tableStyleId>{7DF18680-E054-41AD-8BC1-D1AEF772440D}</a:tableStyleId>
              </a:tblPr>
              <a:tblGrid>
                <a:gridCol w="586824">
                  <a:extLst>
                    <a:ext uri="{9D8B030D-6E8A-4147-A177-3AD203B41FA5}">
                      <a16:colId xmlns:a16="http://schemas.microsoft.com/office/drawing/2014/main" val="2853768116"/>
                    </a:ext>
                  </a:extLst>
                </a:gridCol>
                <a:gridCol w="559836">
                  <a:extLst>
                    <a:ext uri="{9D8B030D-6E8A-4147-A177-3AD203B41FA5}">
                      <a16:colId xmlns:a16="http://schemas.microsoft.com/office/drawing/2014/main" val="2537994198"/>
                    </a:ext>
                  </a:extLst>
                </a:gridCol>
                <a:gridCol w="1007707">
                  <a:extLst>
                    <a:ext uri="{9D8B030D-6E8A-4147-A177-3AD203B41FA5}">
                      <a16:colId xmlns:a16="http://schemas.microsoft.com/office/drawing/2014/main" val="304440320"/>
                    </a:ext>
                  </a:extLst>
                </a:gridCol>
                <a:gridCol w="1945141">
                  <a:extLst>
                    <a:ext uri="{9D8B030D-6E8A-4147-A177-3AD203B41FA5}">
                      <a16:colId xmlns:a16="http://schemas.microsoft.com/office/drawing/2014/main" val="1898650820"/>
                    </a:ext>
                  </a:extLst>
                </a:gridCol>
                <a:gridCol w="802313">
                  <a:extLst>
                    <a:ext uri="{9D8B030D-6E8A-4147-A177-3AD203B41FA5}">
                      <a16:colId xmlns:a16="http://schemas.microsoft.com/office/drawing/2014/main" val="817333511"/>
                    </a:ext>
                  </a:extLst>
                </a:gridCol>
                <a:gridCol w="943354">
                  <a:extLst>
                    <a:ext uri="{9D8B030D-6E8A-4147-A177-3AD203B41FA5}">
                      <a16:colId xmlns:a16="http://schemas.microsoft.com/office/drawing/2014/main" val="2415134457"/>
                    </a:ext>
                  </a:extLst>
                </a:gridCol>
              </a:tblGrid>
              <a:tr h="474075">
                <a:tc>
                  <a:txBody>
                    <a:bodyPr/>
                    <a:lstStyle/>
                    <a:p>
                      <a:r>
                        <a:rPr lang="en-US" dirty="0"/>
                        <a:t>Date</a:t>
                      </a:r>
                    </a:p>
                    <a:p>
                      <a:r>
                        <a:rPr lang="en-US" dirty="0"/>
                        <a:t>(MM/DD/YY)</a:t>
                      </a:r>
                    </a:p>
                  </a:txBody>
                  <a:tcPr/>
                </a:tc>
                <a:tc>
                  <a:txBody>
                    <a:bodyPr/>
                    <a:lstStyle/>
                    <a:p>
                      <a:r>
                        <a:rPr lang="en-US" dirty="0"/>
                        <a:t>Time</a:t>
                      </a:r>
                    </a:p>
                    <a:p>
                      <a:r>
                        <a:rPr lang="en-US" dirty="0"/>
                        <a:t>(start-end)</a:t>
                      </a:r>
                    </a:p>
                  </a:txBody>
                  <a:tcPr/>
                </a:tc>
                <a:tc>
                  <a:txBody>
                    <a:bodyPr/>
                    <a:lstStyle/>
                    <a:p>
                      <a:r>
                        <a:rPr lang="en-US" dirty="0"/>
                        <a:t>Meeting Type (e.g., regular, special topic)</a:t>
                      </a:r>
                    </a:p>
                  </a:txBody>
                  <a:tcPr/>
                </a:tc>
                <a:tc>
                  <a:txBody>
                    <a:bodyPr/>
                    <a:lstStyle/>
                    <a:p>
                      <a:r>
                        <a:rPr lang="en-US" dirty="0"/>
                        <a:t>Description</a:t>
                      </a:r>
                    </a:p>
                  </a:txBody>
                  <a:tcPr/>
                </a:tc>
                <a:tc>
                  <a:txBody>
                    <a:bodyPr/>
                    <a:lstStyle/>
                    <a:p>
                      <a:r>
                        <a:rPr lang="en-US" dirty="0"/>
                        <a:t>Link to Materials</a:t>
                      </a:r>
                    </a:p>
                  </a:txBody>
                  <a:tcPr/>
                </a:tc>
                <a:tc>
                  <a:txBody>
                    <a:bodyPr/>
                    <a:lstStyle/>
                    <a:p>
                      <a:r>
                        <a:rPr lang="en-US" dirty="0"/>
                        <a:t>Outlook Hold (Optional)</a:t>
                      </a:r>
                    </a:p>
                  </a:txBody>
                  <a:tcPr/>
                </a:tc>
                <a:extLst>
                  <a:ext uri="{0D108BD9-81ED-4DB2-BD59-A6C34878D82A}">
                    <a16:rowId xmlns:a16="http://schemas.microsoft.com/office/drawing/2014/main" val="2147141276"/>
                  </a:ext>
                </a:extLst>
              </a:tr>
              <a:tr h="37846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Link</a:t>
                      </a:r>
                    </a:p>
                  </a:txBody>
                  <a:tcPr/>
                </a:tc>
                <a:tc>
                  <a:txBody>
                    <a:bodyPr/>
                    <a:lstStyle/>
                    <a:p>
                      <a:endParaRPr lang="en-US" dirty="0"/>
                    </a:p>
                  </a:txBody>
                  <a:tcPr/>
                </a:tc>
                <a:extLst>
                  <a:ext uri="{0D108BD9-81ED-4DB2-BD59-A6C34878D82A}">
                    <a16:rowId xmlns:a16="http://schemas.microsoft.com/office/drawing/2014/main" val="1825215478"/>
                  </a:ext>
                </a:extLst>
              </a:tr>
              <a:tr h="378466">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dirty="0"/>
                        <a:t>Link</a:t>
                      </a:r>
                    </a:p>
                    <a:p>
                      <a:endParaRPr lang="en-US" dirty="0"/>
                    </a:p>
                  </a:txBody>
                  <a:tcPr/>
                </a:tc>
                <a:tc>
                  <a:txBody>
                    <a:bodyPr/>
                    <a:lstStyle/>
                    <a:p>
                      <a:endParaRPr lang="en-US"/>
                    </a:p>
                  </a:txBody>
                  <a:tcPr/>
                </a:tc>
                <a:extLst>
                  <a:ext uri="{0D108BD9-81ED-4DB2-BD59-A6C34878D82A}">
                    <a16:rowId xmlns:a16="http://schemas.microsoft.com/office/drawing/2014/main" val="280656786"/>
                  </a:ext>
                </a:extLst>
              </a:tr>
              <a:tr h="37846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dirty="0"/>
                        <a:t>Link</a:t>
                      </a:r>
                    </a:p>
                    <a:p>
                      <a:endParaRPr lang="en-US" dirty="0"/>
                    </a:p>
                  </a:txBody>
                  <a:tcPr/>
                </a:tc>
                <a:tc>
                  <a:txBody>
                    <a:bodyPr/>
                    <a:lstStyle/>
                    <a:p>
                      <a:endParaRPr lang="en-US"/>
                    </a:p>
                  </a:txBody>
                  <a:tcPr/>
                </a:tc>
                <a:extLst>
                  <a:ext uri="{0D108BD9-81ED-4DB2-BD59-A6C34878D82A}">
                    <a16:rowId xmlns:a16="http://schemas.microsoft.com/office/drawing/2014/main" val="3409543446"/>
                  </a:ext>
                </a:extLst>
              </a:tr>
              <a:tr h="378466">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dirty="0"/>
                        <a:t>Link</a:t>
                      </a:r>
                    </a:p>
                    <a:p>
                      <a:endParaRPr lang="en-US" dirty="0"/>
                    </a:p>
                  </a:txBody>
                  <a:tcPr/>
                </a:tc>
                <a:tc>
                  <a:txBody>
                    <a:bodyPr/>
                    <a:lstStyle/>
                    <a:p>
                      <a:endParaRPr lang="en-US"/>
                    </a:p>
                  </a:txBody>
                  <a:tcPr/>
                </a:tc>
                <a:extLst>
                  <a:ext uri="{0D108BD9-81ED-4DB2-BD59-A6C34878D82A}">
                    <a16:rowId xmlns:a16="http://schemas.microsoft.com/office/drawing/2014/main" val="522602705"/>
                  </a:ext>
                </a:extLst>
              </a:tr>
              <a:tr h="378466">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dirty="0"/>
                        <a:t>Link</a:t>
                      </a:r>
                    </a:p>
                    <a:p>
                      <a:endParaRPr lang="en-US" dirty="0"/>
                    </a:p>
                  </a:txBody>
                  <a:tcPr/>
                </a:tc>
                <a:tc>
                  <a:txBody>
                    <a:bodyPr/>
                    <a:lstStyle/>
                    <a:p>
                      <a:endParaRPr lang="en-US"/>
                    </a:p>
                  </a:txBody>
                  <a:tcPr/>
                </a:tc>
                <a:extLst>
                  <a:ext uri="{0D108BD9-81ED-4DB2-BD59-A6C34878D82A}">
                    <a16:rowId xmlns:a16="http://schemas.microsoft.com/office/drawing/2014/main" val="364634122"/>
                  </a:ext>
                </a:extLst>
              </a:tr>
              <a:tr h="378466">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dirty="0"/>
                        <a:t>Link</a:t>
                      </a:r>
                    </a:p>
                    <a:p>
                      <a:endParaRPr lang="en-US" dirty="0"/>
                    </a:p>
                  </a:txBody>
                  <a:tcPr/>
                </a:tc>
                <a:tc>
                  <a:txBody>
                    <a:bodyPr/>
                    <a:lstStyle/>
                    <a:p>
                      <a:endParaRPr lang="en-US"/>
                    </a:p>
                  </a:txBody>
                  <a:tcPr/>
                </a:tc>
                <a:extLst>
                  <a:ext uri="{0D108BD9-81ED-4DB2-BD59-A6C34878D82A}">
                    <a16:rowId xmlns:a16="http://schemas.microsoft.com/office/drawing/2014/main" val="3858758839"/>
                  </a:ext>
                </a:extLst>
              </a:tr>
              <a:tr h="378466">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dirty="0"/>
                        <a:t>Link</a:t>
                      </a:r>
                    </a:p>
                    <a:p>
                      <a:endParaRPr lang="en-US" dirty="0"/>
                    </a:p>
                  </a:txBody>
                  <a:tcPr/>
                </a:tc>
                <a:tc>
                  <a:txBody>
                    <a:bodyPr/>
                    <a:lstStyle/>
                    <a:p>
                      <a:endParaRPr lang="en-US" dirty="0"/>
                    </a:p>
                  </a:txBody>
                  <a:tcPr/>
                </a:tc>
                <a:extLst>
                  <a:ext uri="{0D108BD9-81ED-4DB2-BD59-A6C34878D82A}">
                    <a16:rowId xmlns:a16="http://schemas.microsoft.com/office/drawing/2014/main" val="2786716191"/>
                  </a:ext>
                </a:extLst>
              </a:tr>
            </a:tbl>
          </a:graphicData>
        </a:graphic>
      </p:graphicFrame>
      <p:grpSp>
        <p:nvGrpSpPr>
          <p:cNvPr id="26" name="Group 25">
            <a:extLst>
              <a:ext uri="{FF2B5EF4-FFF2-40B4-BE49-F238E27FC236}">
                <a16:creationId xmlns:a16="http://schemas.microsoft.com/office/drawing/2014/main" id="{ADAD5929-3940-4D8D-935A-AD61F1F2AFA2}"/>
              </a:ext>
            </a:extLst>
          </p:cNvPr>
          <p:cNvGrpSpPr/>
          <p:nvPr userDrawn="1"/>
        </p:nvGrpSpPr>
        <p:grpSpPr>
          <a:xfrm>
            <a:off x="6543674" y="-7"/>
            <a:ext cx="1704010" cy="4468419"/>
            <a:chOff x="6543674" y="-4"/>
            <a:chExt cx="1704010" cy="2689699"/>
          </a:xfrm>
        </p:grpSpPr>
        <p:sp>
          <p:nvSpPr>
            <p:cNvPr id="27" name="Rectangle 26">
              <a:extLst>
                <a:ext uri="{FF2B5EF4-FFF2-40B4-BE49-F238E27FC236}">
                  <a16:creationId xmlns:a16="http://schemas.microsoft.com/office/drawing/2014/main" id="{C195743B-235F-49DF-AF39-CAF83BF105A5}"/>
                </a:ext>
              </a:extLst>
            </p:cNvPr>
            <p:cNvSpPr/>
            <p:nvPr/>
          </p:nvSpPr>
          <p:spPr bwMode="gray">
            <a:xfrm>
              <a:off x="6543674" y="-4"/>
              <a:ext cx="1698805" cy="2689699"/>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TextBox 27">
              <a:extLst>
                <a:ext uri="{FF2B5EF4-FFF2-40B4-BE49-F238E27FC236}">
                  <a16:creationId xmlns:a16="http://schemas.microsoft.com/office/drawing/2014/main" id="{C2294474-92B5-4FB8-938E-71D851C7DBDA}"/>
                </a:ext>
              </a:extLst>
            </p:cNvPr>
            <p:cNvSpPr txBox="1"/>
            <p:nvPr/>
          </p:nvSpPr>
          <p:spPr>
            <a:xfrm>
              <a:off x="6586523" y="59246"/>
              <a:ext cx="1661161" cy="2584399"/>
            </a:xfrm>
            <a:prstGeom prst="rect">
              <a:avLst/>
            </a:prstGeom>
            <a:noFill/>
          </p:spPr>
          <p:txBody>
            <a:bodyPr wrap="square" lIns="0" tIns="0" rIns="0" bIns="0" rtlCol="0">
              <a:spAutoFit/>
            </a:bodyPr>
            <a:lstStyle/>
            <a:p>
              <a:r>
                <a:rPr lang="en-US" sz="900" dirty="0">
                  <a:solidFill>
                    <a:schemeClr val="bg1"/>
                  </a:solidFill>
                </a:rPr>
                <a:t>Make sure your new president is aware of upcoming board meetings and how they’ll need to prepare.</a:t>
              </a:r>
            </a:p>
            <a:p>
              <a:endParaRPr lang="en-US" sz="900" dirty="0">
                <a:solidFill>
                  <a:schemeClr val="bg1"/>
                </a:solidFill>
              </a:endParaRPr>
            </a:p>
            <a:p>
              <a:r>
                <a:rPr lang="en-US" sz="900" dirty="0">
                  <a:solidFill>
                    <a:schemeClr val="bg1"/>
                  </a:solidFill>
                </a:rPr>
                <a:t>To insert links to materials:</a:t>
              </a:r>
            </a:p>
            <a:p>
              <a:pPr marL="228600" indent="-114300">
                <a:buFont typeface="Arial" panose="020B0604020202020204" pitchFamily="34" charset="0"/>
                <a:buChar char="•"/>
              </a:pPr>
              <a:r>
                <a:rPr lang="en-US" sz="900" dirty="0">
                  <a:solidFill>
                    <a:schemeClr val="bg1"/>
                  </a:solidFill>
                </a:rPr>
                <a:t>Select the word “link” in each cell</a:t>
              </a:r>
            </a:p>
            <a:p>
              <a:pPr marL="228600" indent="-114300">
                <a:buFont typeface="Arial" panose="020B0604020202020204" pitchFamily="34" charset="0"/>
                <a:buChar char="•"/>
              </a:pPr>
              <a:r>
                <a:rPr lang="en-US" sz="900" dirty="0">
                  <a:solidFill>
                    <a:schemeClr val="bg1"/>
                  </a:solidFill>
                </a:rPr>
                <a:t>Right click</a:t>
              </a:r>
            </a:p>
            <a:p>
              <a:pPr marL="228600" indent="-114300">
                <a:buFont typeface="Arial" panose="020B0604020202020204" pitchFamily="34" charset="0"/>
                <a:buChar char="•"/>
              </a:pPr>
              <a:r>
                <a:rPr lang="en-US" sz="900" dirty="0">
                  <a:solidFill>
                    <a:schemeClr val="bg1"/>
                  </a:solidFill>
                </a:rPr>
                <a:t>Navigate to “link”</a:t>
              </a:r>
            </a:p>
            <a:p>
              <a:pPr marL="228600" indent="-114300">
                <a:buFont typeface="Arial" panose="020B0604020202020204" pitchFamily="34" charset="0"/>
                <a:buChar char="•"/>
              </a:pPr>
              <a:r>
                <a:rPr lang="en-US" sz="900" dirty="0">
                  <a:solidFill>
                    <a:schemeClr val="bg1"/>
                  </a:solidFill>
                </a:rPr>
                <a:t>Insert correct URL into address bar</a:t>
              </a:r>
            </a:p>
            <a:p>
              <a:pPr marL="228600" indent="-114300">
                <a:buFont typeface="Arial" panose="020B0604020202020204" pitchFamily="34" charset="0"/>
                <a:buChar char="•"/>
              </a:pPr>
              <a:r>
                <a:rPr lang="en-US" sz="900" dirty="0">
                  <a:solidFill>
                    <a:schemeClr val="bg1"/>
                  </a:solidFill>
                </a:rPr>
                <a:t>Click “OK”</a:t>
              </a:r>
            </a:p>
            <a:p>
              <a:endParaRPr lang="en-US" sz="900" dirty="0">
                <a:solidFill>
                  <a:schemeClr val="bg1"/>
                </a:solidFill>
              </a:endParaRPr>
            </a:p>
            <a:p>
              <a:r>
                <a:rPr lang="en-US" sz="900" dirty="0">
                  <a:solidFill>
                    <a:schemeClr val="bg1"/>
                  </a:solidFill>
                </a:rPr>
                <a:t>If you would like to insert calendar holds, follow the steps below. Otherwise, delete the “Outlook Hold” column (right click&gt; delete&gt;delete column).</a:t>
              </a:r>
            </a:p>
            <a:p>
              <a:pPr marL="228600" indent="-114300">
                <a:buFont typeface="Arial" panose="020B0604020202020204" pitchFamily="34" charset="0"/>
                <a:buChar char="•"/>
              </a:pPr>
              <a:r>
                <a:rPr lang="en-US" sz="900" dirty="0">
                  <a:solidFill>
                    <a:schemeClr val="bg1"/>
                  </a:solidFill>
                </a:rPr>
                <a:t>Create an appointment in Outlook</a:t>
              </a:r>
            </a:p>
            <a:p>
              <a:pPr marL="228600" indent="-114300">
                <a:buFont typeface="Arial" panose="020B0604020202020204" pitchFamily="34" charset="0"/>
                <a:buChar char="•"/>
              </a:pPr>
              <a:r>
                <a:rPr lang="en-US" sz="900" dirty="0">
                  <a:solidFill>
                    <a:schemeClr val="bg1"/>
                  </a:solidFill>
                </a:rPr>
                <a:t>Find the appointment on your calendar and drag it to your desktop</a:t>
              </a:r>
            </a:p>
            <a:p>
              <a:pPr marL="228600" indent="-114300">
                <a:buFont typeface="Arial" panose="020B0604020202020204" pitchFamily="34" charset="0"/>
                <a:buChar char="•"/>
              </a:pPr>
              <a:r>
                <a:rPr lang="en-US" sz="900" dirty="0">
                  <a:solidFill>
                    <a:schemeClr val="bg1"/>
                  </a:solidFill>
                </a:rPr>
                <a:t>Drag the desktop icon into the appropriate cell within this chart</a:t>
              </a:r>
            </a:p>
            <a:p>
              <a:pPr marL="228600" indent="-114300">
                <a:buFont typeface="Arial" panose="020B0604020202020204" pitchFamily="34" charset="0"/>
                <a:buChar char="•"/>
              </a:pPr>
              <a:r>
                <a:rPr lang="en-US" sz="900" dirty="0">
                  <a:solidFill>
                    <a:schemeClr val="bg1"/>
                  </a:solidFill>
                </a:rPr>
                <a:t>Adjust the size of the imported icon to fit cell</a:t>
              </a:r>
              <a:endParaRPr lang="en-US" sz="800" dirty="0">
                <a:solidFill>
                  <a:schemeClr val="bg1"/>
                </a:solidFill>
              </a:endParaRPr>
            </a:p>
          </p:txBody>
        </p:sp>
      </p:grpSp>
    </p:spTree>
    <p:custDataLst>
      <p:tags r:id="rId1"/>
    </p:custDataLst>
    <p:extLst>
      <p:ext uri="{BB962C8B-B14F-4D97-AF65-F5344CB8AC3E}">
        <p14:creationId xmlns:p14="http://schemas.microsoft.com/office/powerpoint/2010/main" val="2335393960"/>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Fill in sub-title if relevant</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4" name="Rectangle 23">
            <a:extLst>
              <a:ext uri="{FF2B5EF4-FFF2-40B4-BE49-F238E27FC236}">
                <a16:creationId xmlns:a16="http://schemas.microsoft.com/office/drawing/2014/main" id="{3686D6F8-8884-45EF-84F0-1343FDD7B021}"/>
              </a:ext>
            </a:extLst>
          </p:cNvPr>
          <p:cNvSpPr/>
          <p:nvPr userDrawn="1"/>
        </p:nvSpPr>
        <p:spPr bwMode="gray">
          <a:xfrm>
            <a:off x="3320698" y="2116725"/>
            <a:ext cx="2808287" cy="1896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a:extLst>
              <a:ext uri="{FF2B5EF4-FFF2-40B4-BE49-F238E27FC236}">
                <a16:creationId xmlns:a16="http://schemas.microsoft.com/office/drawing/2014/main" id="{315B89DB-8545-4C1A-B807-4ABD34CEA886}"/>
              </a:ext>
            </a:extLst>
          </p:cNvPr>
          <p:cNvSpPr/>
          <p:nvPr userDrawn="1"/>
        </p:nvSpPr>
        <p:spPr bwMode="gray">
          <a:xfrm>
            <a:off x="283950" y="2116725"/>
            <a:ext cx="2808287" cy="1896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a:extLst>
              <a:ext uri="{FF2B5EF4-FFF2-40B4-BE49-F238E27FC236}">
                <a16:creationId xmlns:a16="http://schemas.microsoft.com/office/drawing/2014/main" id="{49D2AB16-B7C6-4538-A74E-990983A86640}"/>
              </a:ext>
            </a:extLst>
          </p:cNvPr>
          <p:cNvSpPr/>
          <p:nvPr userDrawn="1"/>
        </p:nvSpPr>
        <p:spPr bwMode="gray">
          <a:xfrm>
            <a:off x="3320698" y="938948"/>
            <a:ext cx="1238004" cy="10494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TextBox 26">
            <a:extLst>
              <a:ext uri="{FF2B5EF4-FFF2-40B4-BE49-F238E27FC236}">
                <a16:creationId xmlns:a16="http://schemas.microsoft.com/office/drawing/2014/main" id="{DD8568BE-975D-4D5D-80D1-C8257580BE48}"/>
              </a:ext>
            </a:extLst>
          </p:cNvPr>
          <p:cNvSpPr txBox="1"/>
          <p:nvPr userDrawn="1"/>
        </p:nvSpPr>
        <p:spPr>
          <a:xfrm>
            <a:off x="4644619" y="938948"/>
            <a:ext cx="1484366" cy="123111"/>
          </a:xfrm>
          <a:prstGeom prst="rect">
            <a:avLst/>
          </a:prstGeom>
          <a:noFill/>
        </p:spPr>
        <p:txBody>
          <a:bodyPr wrap="square" lIns="0" tIns="0" rIns="0" bIns="0" rtlCol="0">
            <a:spAutoFit/>
          </a:bodyPr>
          <a:lstStyle/>
          <a:p>
            <a:pPr>
              <a:spcBef>
                <a:spcPts val="500"/>
              </a:spcBef>
            </a:pPr>
            <a:r>
              <a:rPr lang="en-US" sz="800" b="1" dirty="0"/>
              <a:t>Name:</a:t>
            </a:r>
          </a:p>
        </p:txBody>
      </p:sp>
      <p:sp>
        <p:nvSpPr>
          <p:cNvPr id="28" name="TextBox 27">
            <a:extLst>
              <a:ext uri="{FF2B5EF4-FFF2-40B4-BE49-F238E27FC236}">
                <a16:creationId xmlns:a16="http://schemas.microsoft.com/office/drawing/2014/main" id="{ABF953D5-621A-44CE-8415-D522E4E5A6C3}"/>
              </a:ext>
            </a:extLst>
          </p:cNvPr>
          <p:cNvSpPr txBox="1"/>
          <p:nvPr userDrawn="1"/>
        </p:nvSpPr>
        <p:spPr>
          <a:xfrm>
            <a:off x="4644619" y="1217433"/>
            <a:ext cx="1484366" cy="123111"/>
          </a:xfrm>
          <a:prstGeom prst="rect">
            <a:avLst/>
          </a:prstGeom>
          <a:noFill/>
        </p:spPr>
        <p:txBody>
          <a:bodyPr wrap="square" lIns="0" tIns="0" rIns="0" bIns="0" rtlCol="0">
            <a:spAutoFit/>
          </a:bodyPr>
          <a:lstStyle/>
          <a:p>
            <a:pPr>
              <a:spcBef>
                <a:spcPts val="500"/>
              </a:spcBef>
            </a:pPr>
            <a:r>
              <a:rPr lang="en-US" sz="800" b="1" dirty="0"/>
              <a:t>Term Start: </a:t>
            </a:r>
          </a:p>
        </p:txBody>
      </p:sp>
      <p:sp>
        <p:nvSpPr>
          <p:cNvPr id="29" name="TextBox 28">
            <a:extLst>
              <a:ext uri="{FF2B5EF4-FFF2-40B4-BE49-F238E27FC236}">
                <a16:creationId xmlns:a16="http://schemas.microsoft.com/office/drawing/2014/main" id="{0CA86D4C-E989-4043-84D3-AAB3D4EEA5D4}"/>
              </a:ext>
            </a:extLst>
          </p:cNvPr>
          <p:cNvSpPr txBox="1"/>
          <p:nvPr userDrawn="1"/>
        </p:nvSpPr>
        <p:spPr>
          <a:xfrm>
            <a:off x="4644619" y="1495917"/>
            <a:ext cx="1484366" cy="123111"/>
          </a:xfrm>
          <a:prstGeom prst="rect">
            <a:avLst/>
          </a:prstGeom>
          <a:noFill/>
        </p:spPr>
        <p:txBody>
          <a:bodyPr wrap="square" lIns="0" tIns="0" rIns="0" bIns="0" rtlCol="0">
            <a:spAutoFit/>
          </a:bodyPr>
          <a:lstStyle/>
          <a:p>
            <a:pPr>
              <a:spcBef>
                <a:spcPts val="500"/>
              </a:spcBef>
            </a:pPr>
            <a:r>
              <a:rPr lang="en-US" sz="800" b="1" dirty="0"/>
              <a:t>Committees:</a:t>
            </a:r>
          </a:p>
        </p:txBody>
      </p:sp>
      <p:grpSp>
        <p:nvGrpSpPr>
          <p:cNvPr id="30" name="Group 29">
            <a:extLst>
              <a:ext uri="{FF2B5EF4-FFF2-40B4-BE49-F238E27FC236}">
                <a16:creationId xmlns:a16="http://schemas.microsoft.com/office/drawing/2014/main" id="{6D464688-C17B-431B-9B55-BE8EBD09F35F}"/>
              </a:ext>
            </a:extLst>
          </p:cNvPr>
          <p:cNvGrpSpPr/>
          <p:nvPr userDrawn="1"/>
        </p:nvGrpSpPr>
        <p:grpSpPr>
          <a:xfrm>
            <a:off x="3318278" y="4141395"/>
            <a:ext cx="516531" cy="401596"/>
            <a:chOff x="275393" y="4141395"/>
            <a:chExt cx="516531" cy="401596"/>
          </a:xfrm>
        </p:grpSpPr>
        <p:sp>
          <p:nvSpPr>
            <p:cNvPr id="31" name="TextBox 30">
              <a:extLst>
                <a:ext uri="{FF2B5EF4-FFF2-40B4-BE49-F238E27FC236}">
                  <a16:creationId xmlns:a16="http://schemas.microsoft.com/office/drawing/2014/main" id="{F482A143-948E-40E1-8D9E-02438800CE0E}"/>
                </a:ext>
              </a:extLst>
            </p:cNvPr>
            <p:cNvSpPr txBox="1"/>
            <p:nvPr/>
          </p:nvSpPr>
          <p:spPr>
            <a:xfrm>
              <a:off x="275393" y="4141395"/>
              <a:ext cx="462750" cy="123111"/>
            </a:xfrm>
            <a:prstGeom prst="rect">
              <a:avLst/>
            </a:prstGeom>
            <a:noFill/>
          </p:spPr>
          <p:txBody>
            <a:bodyPr wrap="square" lIns="0" tIns="0" rIns="0" bIns="0" rtlCol="0">
              <a:spAutoFit/>
            </a:bodyPr>
            <a:lstStyle/>
            <a:p>
              <a:pPr>
                <a:spcBef>
                  <a:spcPts val="500"/>
                </a:spcBef>
              </a:pPr>
              <a:r>
                <a:rPr lang="en-US" sz="800" b="1" dirty="0"/>
                <a:t>E-mail:</a:t>
              </a:r>
            </a:p>
          </p:txBody>
        </p:sp>
        <p:sp>
          <p:nvSpPr>
            <p:cNvPr id="32" name="TextBox 31">
              <a:extLst>
                <a:ext uri="{FF2B5EF4-FFF2-40B4-BE49-F238E27FC236}">
                  <a16:creationId xmlns:a16="http://schemas.microsoft.com/office/drawing/2014/main" id="{0DBB8CA7-3E3A-408A-BE76-C5B97C57FC2F}"/>
                </a:ext>
              </a:extLst>
            </p:cNvPr>
            <p:cNvSpPr txBox="1"/>
            <p:nvPr/>
          </p:nvSpPr>
          <p:spPr>
            <a:xfrm>
              <a:off x="275393" y="4419880"/>
              <a:ext cx="516531" cy="123111"/>
            </a:xfrm>
            <a:prstGeom prst="rect">
              <a:avLst/>
            </a:prstGeom>
            <a:noFill/>
          </p:spPr>
          <p:txBody>
            <a:bodyPr wrap="square" lIns="0" tIns="0" rIns="0" bIns="0" rtlCol="0">
              <a:spAutoFit/>
            </a:bodyPr>
            <a:lstStyle/>
            <a:p>
              <a:pPr>
                <a:spcBef>
                  <a:spcPts val="500"/>
                </a:spcBef>
              </a:pPr>
              <a:r>
                <a:rPr lang="en-US" sz="800" b="1" dirty="0"/>
                <a:t>Phone: </a:t>
              </a:r>
            </a:p>
          </p:txBody>
        </p:sp>
      </p:grpSp>
      <p:sp>
        <p:nvSpPr>
          <p:cNvPr id="33" name="Rectangle 32">
            <a:extLst>
              <a:ext uri="{FF2B5EF4-FFF2-40B4-BE49-F238E27FC236}">
                <a16:creationId xmlns:a16="http://schemas.microsoft.com/office/drawing/2014/main" id="{E614830F-FE16-4EB5-B269-BEEC528E5375}"/>
              </a:ext>
            </a:extLst>
          </p:cNvPr>
          <p:cNvSpPr/>
          <p:nvPr userDrawn="1"/>
        </p:nvSpPr>
        <p:spPr bwMode="gray">
          <a:xfrm>
            <a:off x="283950" y="938948"/>
            <a:ext cx="1238004" cy="10494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TextBox 33">
            <a:extLst>
              <a:ext uri="{FF2B5EF4-FFF2-40B4-BE49-F238E27FC236}">
                <a16:creationId xmlns:a16="http://schemas.microsoft.com/office/drawing/2014/main" id="{3A70A9A1-90E8-437C-8061-C2FD5D42AD9C}"/>
              </a:ext>
            </a:extLst>
          </p:cNvPr>
          <p:cNvSpPr txBox="1"/>
          <p:nvPr userDrawn="1"/>
        </p:nvSpPr>
        <p:spPr>
          <a:xfrm>
            <a:off x="1607871" y="938948"/>
            <a:ext cx="1484366" cy="123111"/>
          </a:xfrm>
          <a:prstGeom prst="rect">
            <a:avLst/>
          </a:prstGeom>
          <a:noFill/>
        </p:spPr>
        <p:txBody>
          <a:bodyPr wrap="square" lIns="0" tIns="0" rIns="0" bIns="0" rtlCol="0">
            <a:spAutoFit/>
          </a:bodyPr>
          <a:lstStyle/>
          <a:p>
            <a:pPr>
              <a:spcBef>
                <a:spcPts val="500"/>
              </a:spcBef>
            </a:pPr>
            <a:r>
              <a:rPr lang="en-US" sz="800" b="1" dirty="0"/>
              <a:t>Name:</a:t>
            </a:r>
          </a:p>
        </p:txBody>
      </p:sp>
      <p:sp>
        <p:nvSpPr>
          <p:cNvPr id="35" name="TextBox 34">
            <a:extLst>
              <a:ext uri="{FF2B5EF4-FFF2-40B4-BE49-F238E27FC236}">
                <a16:creationId xmlns:a16="http://schemas.microsoft.com/office/drawing/2014/main" id="{D49E0684-9B0F-412D-97FE-D818B8ED251E}"/>
              </a:ext>
            </a:extLst>
          </p:cNvPr>
          <p:cNvSpPr txBox="1"/>
          <p:nvPr userDrawn="1"/>
        </p:nvSpPr>
        <p:spPr>
          <a:xfrm>
            <a:off x="1607871" y="1217433"/>
            <a:ext cx="1484366" cy="123111"/>
          </a:xfrm>
          <a:prstGeom prst="rect">
            <a:avLst/>
          </a:prstGeom>
          <a:noFill/>
        </p:spPr>
        <p:txBody>
          <a:bodyPr wrap="square" lIns="0" tIns="0" rIns="0" bIns="0" rtlCol="0">
            <a:spAutoFit/>
          </a:bodyPr>
          <a:lstStyle/>
          <a:p>
            <a:pPr>
              <a:spcBef>
                <a:spcPts val="500"/>
              </a:spcBef>
            </a:pPr>
            <a:r>
              <a:rPr lang="en-US" sz="800" b="1" dirty="0"/>
              <a:t>Term Start: </a:t>
            </a:r>
          </a:p>
        </p:txBody>
      </p:sp>
      <p:sp>
        <p:nvSpPr>
          <p:cNvPr id="36" name="TextBox 35">
            <a:extLst>
              <a:ext uri="{FF2B5EF4-FFF2-40B4-BE49-F238E27FC236}">
                <a16:creationId xmlns:a16="http://schemas.microsoft.com/office/drawing/2014/main" id="{15195D40-3930-4E68-8359-228542200578}"/>
              </a:ext>
            </a:extLst>
          </p:cNvPr>
          <p:cNvSpPr txBox="1"/>
          <p:nvPr userDrawn="1"/>
        </p:nvSpPr>
        <p:spPr>
          <a:xfrm>
            <a:off x="1607871" y="1495917"/>
            <a:ext cx="1484366" cy="123111"/>
          </a:xfrm>
          <a:prstGeom prst="rect">
            <a:avLst/>
          </a:prstGeom>
          <a:noFill/>
        </p:spPr>
        <p:txBody>
          <a:bodyPr wrap="square" lIns="0" tIns="0" rIns="0" bIns="0" rtlCol="0">
            <a:spAutoFit/>
          </a:bodyPr>
          <a:lstStyle/>
          <a:p>
            <a:pPr>
              <a:spcBef>
                <a:spcPts val="500"/>
              </a:spcBef>
            </a:pPr>
            <a:r>
              <a:rPr lang="en-US" sz="800" b="1" dirty="0"/>
              <a:t>Committees:</a:t>
            </a:r>
          </a:p>
        </p:txBody>
      </p:sp>
      <p:grpSp>
        <p:nvGrpSpPr>
          <p:cNvPr id="37" name="Group 36">
            <a:extLst>
              <a:ext uri="{FF2B5EF4-FFF2-40B4-BE49-F238E27FC236}">
                <a16:creationId xmlns:a16="http://schemas.microsoft.com/office/drawing/2014/main" id="{6ECE7129-2BCC-4BD5-BD72-491F101360A9}"/>
              </a:ext>
            </a:extLst>
          </p:cNvPr>
          <p:cNvGrpSpPr/>
          <p:nvPr userDrawn="1"/>
        </p:nvGrpSpPr>
        <p:grpSpPr>
          <a:xfrm>
            <a:off x="281530" y="4141395"/>
            <a:ext cx="516531" cy="401596"/>
            <a:chOff x="275393" y="4141395"/>
            <a:chExt cx="516531" cy="401596"/>
          </a:xfrm>
        </p:grpSpPr>
        <p:sp>
          <p:nvSpPr>
            <p:cNvPr id="38" name="TextBox 37">
              <a:extLst>
                <a:ext uri="{FF2B5EF4-FFF2-40B4-BE49-F238E27FC236}">
                  <a16:creationId xmlns:a16="http://schemas.microsoft.com/office/drawing/2014/main" id="{77247301-C288-449B-874A-3EFA0497AC7E}"/>
                </a:ext>
              </a:extLst>
            </p:cNvPr>
            <p:cNvSpPr txBox="1"/>
            <p:nvPr/>
          </p:nvSpPr>
          <p:spPr>
            <a:xfrm>
              <a:off x="275393" y="4141395"/>
              <a:ext cx="462750" cy="123111"/>
            </a:xfrm>
            <a:prstGeom prst="rect">
              <a:avLst/>
            </a:prstGeom>
            <a:noFill/>
          </p:spPr>
          <p:txBody>
            <a:bodyPr wrap="square" lIns="0" tIns="0" rIns="0" bIns="0" rtlCol="0">
              <a:spAutoFit/>
            </a:bodyPr>
            <a:lstStyle/>
            <a:p>
              <a:pPr>
                <a:spcBef>
                  <a:spcPts val="500"/>
                </a:spcBef>
              </a:pPr>
              <a:r>
                <a:rPr lang="en-US" sz="800" b="1" dirty="0"/>
                <a:t>E-mail:</a:t>
              </a:r>
            </a:p>
          </p:txBody>
        </p:sp>
        <p:sp>
          <p:nvSpPr>
            <p:cNvPr id="39" name="TextBox 38">
              <a:extLst>
                <a:ext uri="{FF2B5EF4-FFF2-40B4-BE49-F238E27FC236}">
                  <a16:creationId xmlns:a16="http://schemas.microsoft.com/office/drawing/2014/main" id="{64E4CE04-7DC6-46EA-B922-B65140E8774C}"/>
                </a:ext>
              </a:extLst>
            </p:cNvPr>
            <p:cNvSpPr txBox="1"/>
            <p:nvPr/>
          </p:nvSpPr>
          <p:spPr>
            <a:xfrm>
              <a:off x="275393" y="4419880"/>
              <a:ext cx="516531" cy="123111"/>
            </a:xfrm>
            <a:prstGeom prst="rect">
              <a:avLst/>
            </a:prstGeom>
            <a:noFill/>
          </p:spPr>
          <p:txBody>
            <a:bodyPr wrap="square" lIns="0" tIns="0" rIns="0" bIns="0" rtlCol="0">
              <a:spAutoFit/>
            </a:bodyPr>
            <a:lstStyle/>
            <a:p>
              <a:pPr>
                <a:spcBef>
                  <a:spcPts val="500"/>
                </a:spcBef>
              </a:pPr>
              <a:r>
                <a:rPr lang="en-US" sz="800" b="1" dirty="0"/>
                <a:t>Phone: </a:t>
              </a:r>
            </a:p>
          </p:txBody>
        </p:sp>
      </p:grpSp>
      <p:grpSp>
        <p:nvGrpSpPr>
          <p:cNvPr id="41" name="Group 40">
            <a:extLst>
              <a:ext uri="{FF2B5EF4-FFF2-40B4-BE49-F238E27FC236}">
                <a16:creationId xmlns:a16="http://schemas.microsoft.com/office/drawing/2014/main" id="{FE3A47B1-AEE6-4D21-91D6-D8B416A63D61}"/>
              </a:ext>
            </a:extLst>
          </p:cNvPr>
          <p:cNvGrpSpPr/>
          <p:nvPr userDrawn="1"/>
        </p:nvGrpSpPr>
        <p:grpSpPr>
          <a:xfrm>
            <a:off x="6518914" y="-7"/>
            <a:ext cx="1723566" cy="1263657"/>
            <a:chOff x="6518914" y="-4"/>
            <a:chExt cx="1723566" cy="760640"/>
          </a:xfrm>
        </p:grpSpPr>
        <p:sp>
          <p:nvSpPr>
            <p:cNvPr id="42" name="Rectangle 41">
              <a:extLst>
                <a:ext uri="{FF2B5EF4-FFF2-40B4-BE49-F238E27FC236}">
                  <a16:creationId xmlns:a16="http://schemas.microsoft.com/office/drawing/2014/main" id="{7751A36E-B65F-4BEB-8E32-1751BAA11031}"/>
                </a:ext>
              </a:extLst>
            </p:cNvPr>
            <p:cNvSpPr/>
            <p:nvPr/>
          </p:nvSpPr>
          <p:spPr bwMode="gray">
            <a:xfrm>
              <a:off x="6518914" y="-4"/>
              <a:ext cx="1723566" cy="760640"/>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TextBox 42">
              <a:extLst>
                <a:ext uri="{FF2B5EF4-FFF2-40B4-BE49-F238E27FC236}">
                  <a16:creationId xmlns:a16="http://schemas.microsoft.com/office/drawing/2014/main" id="{070E5329-BCA4-4E47-84F2-6310B6240746}"/>
                </a:ext>
              </a:extLst>
            </p:cNvPr>
            <p:cNvSpPr txBox="1"/>
            <p:nvPr/>
          </p:nvSpPr>
          <p:spPr>
            <a:xfrm>
              <a:off x="6562995" y="53361"/>
              <a:ext cx="1661161" cy="666942"/>
            </a:xfrm>
            <a:prstGeom prst="rect">
              <a:avLst/>
            </a:prstGeom>
            <a:noFill/>
          </p:spPr>
          <p:txBody>
            <a:bodyPr wrap="square" lIns="0" tIns="0" rIns="0" bIns="0" rtlCol="0">
              <a:spAutoFit/>
            </a:bodyPr>
            <a:lstStyle/>
            <a:p>
              <a:r>
                <a:rPr lang="en-US" sz="900" dirty="0">
                  <a:solidFill>
                    <a:schemeClr val="bg1"/>
                  </a:solidFill>
                </a:rPr>
                <a:t>Use this slide as a template to provide snapshots of each board member. </a:t>
              </a:r>
            </a:p>
            <a:p>
              <a:endParaRPr lang="en-US" sz="900" dirty="0">
                <a:solidFill>
                  <a:schemeClr val="bg1"/>
                </a:solidFill>
              </a:endParaRPr>
            </a:p>
            <a:p>
              <a:r>
                <a:rPr lang="en-US" sz="900" dirty="0">
                  <a:solidFill>
                    <a:schemeClr val="bg1"/>
                  </a:solidFill>
                </a:rPr>
                <a:t>Duplicate the slide as many times as necessary to account for all board members.</a:t>
              </a:r>
              <a:endParaRPr lang="en-US" sz="800" dirty="0"/>
            </a:p>
          </p:txBody>
        </p:sp>
      </p:grpSp>
      <p:sp>
        <p:nvSpPr>
          <p:cNvPr id="6" name="Text Placeholder 5">
            <a:extLst>
              <a:ext uri="{FF2B5EF4-FFF2-40B4-BE49-F238E27FC236}">
                <a16:creationId xmlns:a16="http://schemas.microsoft.com/office/drawing/2014/main" id="{60E81DEC-66C1-4ED0-97E7-9895392236E2}"/>
              </a:ext>
            </a:extLst>
          </p:cNvPr>
          <p:cNvSpPr>
            <a:spLocks noGrp="1"/>
          </p:cNvSpPr>
          <p:nvPr>
            <p:ph type="body" sz="quarter" idx="63" hasCustomPrompt="1"/>
          </p:nvPr>
        </p:nvSpPr>
        <p:spPr>
          <a:xfrm>
            <a:off x="280988" y="1003300"/>
            <a:ext cx="1238250" cy="830997"/>
          </a:xfrm>
        </p:spPr>
        <p:txBody>
          <a:bodyPr/>
          <a:lstStyle>
            <a:lvl1pPr marL="0" indent="0">
              <a:buNone/>
              <a:defRPr/>
            </a:lvl1pPr>
            <a:lvl5pPr>
              <a:defRPr/>
            </a:lvl5pPr>
          </a:lstStyle>
          <a:p>
            <a:pPr lvl="0"/>
            <a:r>
              <a:rPr lang="en-US" dirty="0"/>
              <a:t>Insert the person’s photo. Use the crop function (Format&gt;Crop) to ensure the photo fits in the box.</a:t>
            </a:r>
          </a:p>
        </p:txBody>
      </p:sp>
      <p:sp>
        <p:nvSpPr>
          <p:cNvPr id="44" name="Text Placeholder 5">
            <a:extLst>
              <a:ext uri="{FF2B5EF4-FFF2-40B4-BE49-F238E27FC236}">
                <a16:creationId xmlns:a16="http://schemas.microsoft.com/office/drawing/2014/main" id="{5A260086-ABB7-4FF6-BFE9-0F842DC7843B}"/>
              </a:ext>
            </a:extLst>
          </p:cNvPr>
          <p:cNvSpPr>
            <a:spLocks noGrp="1"/>
          </p:cNvSpPr>
          <p:nvPr>
            <p:ph type="body" sz="quarter" idx="64" hasCustomPrompt="1"/>
          </p:nvPr>
        </p:nvSpPr>
        <p:spPr>
          <a:xfrm>
            <a:off x="3347312" y="1005036"/>
            <a:ext cx="1238250" cy="830997"/>
          </a:xfrm>
        </p:spPr>
        <p:txBody>
          <a:bodyPr/>
          <a:lstStyle>
            <a:lvl1pPr marL="0" indent="0">
              <a:buNone/>
              <a:defRPr/>
            </a:lvl1pPr>
            <a:lvl5pPr>
              <a:defRPr/>
            </a:lvl5pPr>
          </a:lstStyle>
          <a:p>
            <a:pPr lvl="0"/>
            <a:r>
              <a:rPr lang="en-US" dirty="0"/>
              <a:t>Insert the person’s photo. Use the crop function (Format&gt;Crop) to ensure the photo fits in the box.</a:t>
            </a:r>
          </a:p>
        </p:txBody>
      </p:sp>
      <p:sp>
        <p:nvSpPr>
          <p:cNvPr id="45" name="Text Placeholder 70">
            <a:extLst>
              <a:ext uri="{FF2B5EF4-FFF2-40B4-BE49-F238E27FC236}">
                <a16:creationId xmlns:a16="http://schemas.microsoft.com/office/drawing/2014/main" id="{1B2BDEB9-27FA-4573-B509-9C320376122C}"/>
              </a:ext>
            </a:extLst>
          </p:cNvPr>
          <p:cNvSpPr>
            <a:spLocks noGrp="1"/>
          </p:cNvSpPr>
          <p:nvPr>
            <p:ph type="body" sz="quarter" idx="29" hasCustomPrompt="1"/>
          </p:nvPr>
        </p:nvSpPr>
        <p:spPr>
          <a:xfrm>
            <a:off x="2323696" y="1229490"/>
            <a:ext cx="798069" cy="138499"/>
          </a:xfrm>
        </p:spPr>
        <p:txBody>
          <a:bodyPr/>
          <a:lstStyle>
            <a:lvl1pPr marL="0" indent="0">
              <a:buNone/>
              <a:defRPr/>
            </a:lvl1pPr>
          </a:lstStyle>
          <a:p>
            <a:r>
              <a:rPr lang="en-US" dirty="0"/>
              <a:t>MM/YYYY</a:t>
            </a:r>
          </a:p>
        </p:txBody>
      </p:sp>
      <p:sp>
        <p:nvSpPr>
          <p:cNvPr id="46" name="Text Placeholder 70">
            <a:extLst>
              <a:ext uri="{FF2B5EF4-FFF2-40B4-BE49-F238E27FC236}">
                <a16:creationId xmlns:a16="http://schemas.microsoft.com/office/drawing/2014/main" id="{501A3161-B722-4434-AACC-A188A65D7446}"/>
              </a:ext>
            </a:extLst>
          </p:cNvPr>
          <p:cNvSpPr>
            <a:spLocks noGrp="1"/>
          </p:cNvSpPr>
          <p:nvPr>
            <p:ph type="body" sz="quarter" idx="65" hasCustomPrompt="1"/>
          </p:nvPr>
        </p:nvSpPr>
        <p:spPr>
          <a:xfrm>
            <a:off x="5360741" y="1224952"/>
            <a:ext cx="798069" cy="138499"/>
          </a:xfrm>
        </p:spPr>
        <p:txBody>
          <a:bodyPr/>
          <a:lstStyle>
            <a:lvl1pPr marL="0" indent="0">
              <a:buNone/>
              <a:defRPr/>
            </a:lvl1pPr>
          </a:lstStyle>
          <a:p>
            <a:r>
              <a:rPr lang="en-US" dirty="0"/>
              <a:t>MM/YYYY</a:t>
            </a:r>
          </a:p>
        </p:txBody>
      </p:sp>
      <p:sp>
        <p:nvSpPr>
          <p:cNvPr id="47" name="Text Placeholder 66">
            <a:extLst>
              <a:ext uri="{FF2B5EF4-FFF2-40B4-BE49-F238E27FC236}">
                <a16:creationId xmlns:a16="http://schemas.microsoft.com/office/drawing/2014/main" id="{DD91FAE8-B912-468A-8618-7C66896D5C7B}"/>
              </a:ext>
            </a:extLst>
          </p:cNvPr>
          <p:cNvSpPr>
            <a:spLocks noGrp="1"/>
          </p:cNvSpPr>
          <p:nvPr>
            <p:ph type="body" sz="quarter" idx="25" hasCustomPrompt="1"/>
          </p:nvPr>
        </p:nvSpPr>
        <p:spPr>
          <a:xfrm>
            <a:off x="1607871" y="1649264"/>
            <a:ext cx="1484366" cy="415498"/>
          </a:xfrm>
        </p:spPr>
        <p:txBody>
          <a:bodyPr/>
          <a:lstStyle>
            <a:lvl1pPr>
              <a:defRPr/>
            </a:lvl1pPr>
          </a:lstStyle>
          <a:p>
            <a:r>
              <a:rPr lang="en-US" dirty="0"/>
              <a:t>List the committees on which the board member serves</a:t>
            </a:r>
          </a:p>
        </p:txBody>
      </p:sp>
      <p:sp>
        <p:nvSpPr>
          <p:cNvPr id="48" name="Text Placeholder 66">
            <a:extLst>
              <a:ext uri="{FF2B5EF4-FFF2-40B4-BE49-F238E27FC236}">
                <a16:creationId xmlns:a16="http://schemas.microsoft.com/office/drawing/2014/main" id="{9FCF1E34-B449-41E6-A41B-AA491EA10F45}"/>
              </a:ext>
            </a:extLst>
          </p:cNvPr>
          <p:cNvSpPr>
            <a:spLocks noGrp="1"/>
          </p:cNvSpPr>
          <p:nvPr>
            <p:ph type="body" sz="quarter" idx="66" hasCustomPrompt="1"/>
          </p:nvPr>
        </p:nvSpPr>
        <p:spPr>
          <a:xfrm>
            <a:off x="4644619" y="1653216"/>
            <a:ext cx="1484366" cy="415498"/>
          </a:xfrm>
        </p:spPr>
        <p:txBody>
          <a:bodyPr/>
          <a:lstStyle>
            <a:lvl1pPr>
              <a:defRPr/>
            </a:lvl1pPr>
          </a:lstStyle>
          <a:p>
            <a:r>
              <a:rPr lang="en-US" dirty="0"/>
              <a:t>List the committees on which the board member serves</a:t>
            </a:r>
          </a:p>
        </p:txBody>
      </p:sp>
      <p:sp>
        <p:nvSpPr>
          <p:cNvPr id="49" name="Text Placeholder 68">
            <a:extLst>
              <a:ext uri="{FF2B5EF4-FFF2-40B4-BE49-F238E27FC236}">
                <a16:creationId xmlns:a16="http://schemas.microsoft.com/office/drawing/2014/main" id="{6B2A6AD4-B738-49F5-BA43-B94607CE006E}"/>
              </a:ext>
            </a:extLst>
          </p:cNvPr>
          <p:cNvSpPr>
            <a:spLocks noGrp="1"/>
          </p:cNvSpPr>
          <p:nvPr>
            <p:ph type="body" sz="quarter" idx="27" hasCustomPrompt="1"/>
          </p:nvPr>
        </p:nvSpPr>
        <p:spPr>
          <a:xfrm>
            <a:off x="2059728" y="941785"/>
            <a:ext cx="1062038" cy="138499"/>
          </a:xfrm>
        </p:spPr>
        <p:txBody>
          <a:bodyPr/>
          <a:lstStyle>
            <a:lvl1pPr marL="0" indent="0">
              <a:buNone/>
              <a:defRPr/>
            </a:lvl1pPr>
          </a:lstStyle>
          <a:p>
            <a:r>
              <a:rPr lang="en-US" dirty="0"/>
              <a:t>XXXX</a:t>
            </a:r>
          </a:p>
        </p:txBody>
      </p:sp>
      <p:sp>
        <p:nvSpPr>
          <p:cNvPr id="50" name="Text Placeholder 68">
            <a:extLst>
              <a:ext uri="{FF2B5EF4-FFF2-40B4-BE49-F238E27FC236}">
                <a16:creationId xmlns:a16="http://schemas.microsoft.com/office/drawing/2014/main" id="{6F8987EB-0370-4AE0-9CE7-F0221E69EC25}"/>
              </a:ext>
            </a:extLst>
          </p:cNvPr>
          <p:cNvSpPr>
            <a:spLocks noGrp="1"/>
          </p:cNvSpPr>
          <p:nvPr>
            <p:ph type="body" sz="quarter" idx="67" hasCustomPrompt="1"/>
          </p:nvPr>
        </p:nvSpPr>
        <p:spPr>
          <a:xfrm>
            <a:off x="5085550" y="947565"/>
            <a:ext cx="1062038" cy="138499"/>
          </a:xfrm>
        </p:spPr>
        <p:txBody>
          <a:bodyPr/>
          <a:lstStyle>
            <a:lvl1pPr marL="0" indent="0">
              <a:buNone/>
              <a:defRPr/>
            </a:lvl1pPr>
          </a:lstStyle>
          <a:p>
            <a:r>
              <a:rPr lang="en-US" dirty="0"/>
              <a:t>XXXX</a:t>
            </a:r>
          </a:p>
        </p:txBody>
      </p:sp>
      <p:sp>
        <p:nvSpPr>
          <p:cNvPr id="51" name="Text Placeholder 68">
            <a:extLst>
              <a:ext uri="{FF2B5EF4-FFF2-40B4-BE49-F238E27FC236}">
                <a16:creationId xmlns:a16="http://schemas.microsoft.com/office/drawing/2014/main" id="{8C489E63-A3A2-4C65-887F-97E401842237}"/>
              </a:ext>
            </a:extLst>
          </p:cNvPr>
          <p:cNvSpPr>
            <a:spLocks noGrp="1"/>
          </p:cNvSpPr>
          <p:nvPr>
            <p:ph type="body" sz="quarter" idx="68" hasCustomPrompt="1"/>
          </p:nvPr>
        </p:nvSpPr>
        <p:spPr>
          <a:xfrm>
            <a:off x="344037" y="2216545"/>
            <a:ext cx="1062038" cy="138499"/>
          </a:xfrm>
        </p:spPr>
        <p:txBody>
          <a:bodyPr/>
          <a:lstStyle>
            <a:lvl1pPr marL="0" indent="0">
              <a:buNone/>
              <a:defRPr/>
            </a:lvl1pPr>
          </a:lstStyle>
          <a:p>
            <a:r>
              <a:rPr lang="en-US" dirty="0"/>
              <a:t>Insert bio here.</a:t>
            </a:r>
          </a:p>
        </p:txBody>
      </p:sp>
      <p:sp>
        <p:nvSpPr>
          <p:cNvPr id="52" name="Text Placeholder 68">
            <a:extLst>
              <a:ext uri="{FF2B5EF4-FFF2-40B4-BE49-F238E27FC236}">
                <a16:creationId xmlns:a16="http://schemas.microsoft.com/office/drawing/2014/main" id="{61FA8F6C-A260-4023-B4BC-027FB9D07E7A}"/>
              </a:ext>
            </a:extLst>
          </p:cNvPr>
          <p:cNvSpPr>
            <a:spLocks noGrp="1"/>
          </p:cNvSpPr>
          <p:nvPr>
            <p:ph type="body" sz="quarter" idx="69" hasCustomPrompt="1"/>
          </p:nvPr>
        </p:nvSpPr>
        <p:spPr>
          <a:xfrm>
            <a:off x="3404299" y="2212042"/>
            <a:ext cx="1062038" cy="138499"/>
          </a:xfrm>
        </p:spPr>
        <p:txBody>
          <a:bodyPr/>
          <a:lstStyle>
            <a:lvl1pPr marL="0" indent="0">
              <a:buNone/>
              <a:defRPr/>
            </a:lvl1pPr>
          </a:lstStyle>
          <a:p>
            <a:r>
              <a:rPr lang="en-US" dirty="0"/>
              <a:t>Insert bio here.</a:t>
            </a:r>
          </a:p>
        </p:txBody>
      </p:sp>
      <p:sp>
        <p:nvSpPr>
          <p:cNvPr id="53" name="Text Placeholder 68">
            <a:extLst>
              <a:ext uri="{FF2B5EF4-FFF2-40B4-BE49-F238E27FC236}">
                <a16:creationId xmlns:a16="http://schemas.microsoft.com/office/drawing/2014/main" id="{13118DC5-7BEC-47FC-86DD-1B9DDF3F3613}"/>
              </a:ext>
            </a:extLst>
          </p:cNvPr>
          <p:cNvSpPr>
            <a:spLocks noGrp="1"/>
          </p:cNvSpPr>
          <p:nvPr>
            <p:ph type="body" sz="quarter" idx="70" hasCustomPrompt="1"/>
          </p:nvPr>
        </p:nvSpPr>
        <p:spPr>
          <a:xfrm>
            <a:off x="750180" y="4141395"/>
            <a:ext cx="1062038" cy="138499"/>
          </a:xfrm>
        </p:spPr>
        <p:txBody>
          <a:bodyPr/>
          <a:lstStyle>
            <a:lvl1pPr marL="0" indent="0">
              <a:buNone/>
              <a:defRPr/>
            </a:lvl1pPr>
          </a:lstStyle>
          <a:p>
            <a:r>
              <a:rPr lang="en-US" dirty="0"/>
              <a:t>xxx@yyy.edu</a:t>
            </a:r>
          </a:p>
        </p:txBody>
      </p:sp>
      <p:sp>
        <p:nvSpPr>
          <p:cNvPr id="54" name="Text Placeholder 68">
            <a:extLst>
              <a:ext uri="{FF2B5EF4-FFF2-40B4-BE49-F238E27FC236}">
                <a16:creationId xmlns:a16="http://schemas.microsoft.com/office/drawing/2014/main" id="{5A9FE5C7-56A4-4AF3-B63A-291E7BCAFB60}"/>
              </a:ext>
            </a:extLst>
          </p:cNvPr>
          <p:cNvSpPr>
            <a:spLocks noGrp="1"/>
          </p:cNvSpPr>
          <p:nvPr>
            <p:ph type="body" sz="quarter" idx="71" hasCustomPrompt="1"/>
          </p:nvPr>
        </p:nvSpPr>
        <p:spPr>
          <a:xfrm>
            <a:off x="750180" y="4414792"/>
            <a:ext cx="1062038" cy="138499"/>
          </a:xfrm>
        </p:spPr>
        <p:txBody>
          <a:bodyPr/>
          <a:lstStyle>
            <a:lvl1pPr marL="0" indent="0">
              <a:buNone/>
              <a:defRPr/>
            </a:lvl1pPr>
          </a:lstStyle>
          <a:p>
            <a:r>
              <a:rPr lang="en-US" dirty="0"/>
              <a:t>(xxx) xxx-</a:t>
            </a:r>
            <a:r>
              <a:rPr lang="en-US" dirty="0" err="1"/>
              <a:t>xxxx</a:t>
            </a:r>
            <a:endParaRPr lang="en-US" dirty="0"/>
          </a:p>
        </p:txBody>
      </p:sp>
      <p:sp>
        <p:nvSpPr>
          <p:cNvPr id="55" name="Text Placeholder 68">
            <a:extLst>
              <a:ext uri="{FF2B5EF4-FFF2-40B4-BE49-F238E27FC236}">
                <a16:creationId xmlns:a16="http://schemas.microsoft.com/office/drawing/2014/main" id="{DCE2331F-12A6-4C5F-BD83-1EDAA74989C3}"/>
              </a:ext>
            </a:extLst>
          </p:cNvPr>
          <p:cNvSpPr>
            <a:spLocks noGrp="1"/>
          </p:cNvSpPr>
          <p:nvPr>
            <p:ph type="body" sz="quarter" idx="72" hasCustomPrompt="1"/>
          </p:nvPr>
        </p:nvSpPr>
        <p:spPr>
          <a:xfrm>
            <a:off x="3781028" y="4136245"/>
            <a:ext cx="1062038" cy="138499"/>
          </a:xfrm>
        </p:spPr>
        <p:txBody>
          <a:bodyPr/>
          <a:lstStyle>
            <a:lvl1pPr marL="0" indent="0">
              <a:buNone/>
              <a:defRPr/>
            </a:lvl1pPr>
          </a:lstStyle>
          <a:p>
            <a:r>
              <a:rPr lang="en-US" dirty="0"/>
              <a:t>xxx@yyy.edu</a:t>
            </a:r>
          </a:p>
        </p:txBody>
      </p:sp>
      <p:sp>
        <p:nvSpPr>
          <p:cNvPr id="56" name="Text Placeholder 68">
            <a:extLst>
              <a:ext uri="{FF2B5EF4-FFF2-40B4-BE49-F238E27FC236}">
                <a16:creationId xmlns:a16="http://schemas.microsoft.com/office/drawing/2014/main" id="{14469B3F-49B9-47A3-A34C-F753E4E2C244}"/>
              </a:ext>
            </a:extLst>
          </p:cNvPr>
          <p:cNvSpPr>
            <a:spLocks noGrp="1"/>
          </p:cNvSpPr>
          <p:nvPr>
            <p:ph type="body" sz="quarter" idx="73" hasCustomPrompt="1"/>
          </p:nvPr>
        </p:nvSpPr>
        <p:spPr>
          <a:xfrm>
            <a:off x="3781028" y="4409642"/>
            <a:ext cx="1062038" cy="138499"/>
          </a:xfrm>
        </p:spPr>
        <p:txBody>
          <a:bodyPr/>
          <a:lstStyle>
            <a:lvl1pPr marL="0" indent="0">
              <a:buNone/>
              <a:defRPr/>
            </a:lvl1pPr>
          </a:lstStyle>
          <a:p>
            <a:r>
              <a:rPr lang="en-US" dirty="0"/>
              <a:t>(xxx) xxx-</a:t>
            </a:r>
            <a:r>
              <a:rPr lang="en-US" dirty="0" err="1"/>
              <a:t>xxxx</a:t>
            </a:r>
            <a:endParaRPr lang="en-US" dirty="0"/>
          </a:p>
        </p:txBody>
      </p:sp>
      <p:sp>
        <p:nvSpPr>
          <p:cNvPr id="57" name="Slide title">
            <a:extLst>
              <a:ext uri="{FF2B5EF4-FFF2-40B4-BE49-F238E27FC236}">
                <a16:creationId xmlns:a16="http://schemas.microsoft.com/office/drawing/2014/main" id="{A14E5144-B5A6-40EE-91B4-0B69CB50BFC5}"/>
              </a:ext>
            </a:extLst>
          </p:cNvPr>
          <p:cNvSpPr>
            <a:spLocks noGrp="1"/>
          </p:cNvSpPr>
          <p:nvPr>
            <p:ph type="title" hasCustomPrompt="1"/>
          </p:nvPr>
        </p:nvSpPr>
        <p:spPr bwMode="gray">
          <a:xfrm>
            <a:off x="280194" y="309824"/>
            <a:ext cx="5212080" cy="256480"/>
          </a:xfrm>
        </p:spPr>
        <p:txBody>
          <a:bodyPr/>
          <a:lstStyle>
            <a:lvl1pPr>
              <a:defRPr baseline="0">
                <a:solidFill>
                  <a:schemeClr val="bg1"/>
                </a:solidFill>
              </a:defRPr>
            </a:lvl1pPr>
          </a:lstStyle>
          <a:p>
            <a:r>
              <a:rPr lang="en-US" dirty="0"/>
              <a:t>Board Member Face Book</a:t>
            </a:r>
          </a:p>
        </p:txBody>
      </p:sp>
    </p:spTree>
    <p:custDataLst>
      <p:tags r:id="rId1"/>
    </p:custDataLst>
    <p:extLst>
      <p:ext uri="{BB962C8B-B14F-4D97-AF65-F5344CB8AC3E}">
        <p14:creationId xmlns:p14="http://schemas.microsoft.com/office/powerpoint/2010/main" val="187820099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Fill in sub-title if relevant</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4" name="Rectangle 23">
            <a:extLst>
              <a:ext uri="{FF2B5EF4-FFF2-40B4-BE49-F238E27FC236}">
                <a16:creationId xmlns:a16="http://schemas.microsoft.com/office/drawing/2014/main" id="{3686D6F8-8884-45EF-84F0-1343FDD7B021}"/>
              </a:ext>
            </a:extLst>
          </p:cNvPr>
          <p:cNvSpPr/>
          <p:nvPr userDrawn="1"/>
        </p:nvSpPr>
        <p:spPr bwMode="gray">
          <a:xfrm>
            <a:off x="3320698" y="2116725"/>
            <a:ext cx="2808287" cy="1896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a:extLst>
              <a:ext uri="{FF2B5EF4-FFF2-40B4-BE49-F238E27FC236}">
                <a16:creationId xmlns:a16="http://schemas.microsoft.com/office/drawing/2014/main" id="{315B89DB-8545-4C1A-B807-4ABD34CEA886}"/>
              </a:ext>
            </a:extLst>
          </p:cNvPr>
          <p:cNvSpPr/>
          <p:nvPr userDrawn="1"/>
        </p:nvSpPr>
        <p:spPr bwMode="gray">
          <a:xfrm>
            <a:off x="283950" y="2116725"/>
            <a:ext cx="2808287" cy="1896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a:extLst>
              <a:ext uri="{FF2B5EF4-FFF2-40B4-BE49-F238E27FC236}">
                <a16:creationId xmlns:a16="http://schemas.microsoft.com/office/drawing/2014/main" id="{49D2AB16-B7C6-4538-A74E-990983A86640}"/>
              </a:ext>
            </a:extLst>
          </p:cNvPr>
          <p:cNvSpPr/>
          <p:nvPr userDrawn="1"/>
        </p:nvSpPr>
        <p:spPr bwMode="gray">
          <a:xfrm>
            <a:off x="3320698" y="938948"/>
            <a:ext cx="1238004" cy="10494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TextBox 26">
            <a:extLst>
              <a:ext uri="{FF2B5EF4-FFF2-40B4-BE49-F238E27FC236}">
                <a16:creationId xmlns:a16="http://schemas.microsoft.com/office/drawing/2014/main" id="{DD8568BE-975D-4D5D-80D1-C8257580BE48}"/>
              </a:ext>
            </a:extLst>
          </p:cNvPr>
          <p:cNvSpPr txBox="1"/>
          <p:nvPr userDrawn="1"/>
        </p:nvSpPr>
        <p:spPr>
          <a:xfrm>
            <a:off x="4644619" y="938948"/>
            <a:ext cx="1484366" cy="123111"/>
          </a:xfrm>
          <a:prstGeom prst="rect">
            <a:avLst/>
          </a:prstGeom>
          <a:noFill/>
        </p:spPr>
        <p:txBody>
          <a:bodyPr wrap="square" lIns="0" tIns="0" rIns="0" bIns="0" rtlCol="0">
            <a:spAutoFit/>
          </a:bodyPr>
          <a:lstStyle/>
          <a:p>
            <a:pPr>
              <a:spcBef>
                <a:spcPts val="500"/>
              </a:spcBef>
            </a:pPr>
            <a:r>
              <a:rPr lang="en-US" sz="800" b="1" dirty="0"/>
              <a:t>Name:</a:t>
            </a:r>
          </a:p>
        </p:txBody>
      </p:sp>
      <p:sp>
        <p:nvSpPr>
          <p:cNvPr id="28" name="TextBox 27">
            <a:extLst>
              <a:ext uri="{FF2B5EF4-FFF2-40B4-BE49-F238E27FC236}">
                <a16:creationId xmlns:a16="http://schemas.microsoft.com/office/drawing/2014/main" id="{ABF953D5-621A-44CE-8415-D522E4E5A6C3}"/>
              </a:ext>
            </a:extLst>
          </p:cNvPr>
          <p:cNvSpPr txBox="1"/>
          <p:nvPr userDrawn="1"/>
        </p:nvSpPr>
        <p:spPr>
          <a:xfrm>
            <a:off x="4644619" y="1217433"/>
            <a:ext cx="1484366" cy="123111"/>
          </a:xfrm>
          <a:prstGeom prst="rect">
            <a:avLst/>
          </a:prstGeom>
          <a:noFill/>
        </p:spPr>
        <p:txBody>
          <a:bodyPr wrap="square" lIns="0" tIns="0" rIns="0" bIns="0" rtlCol="0">
            <a:spAutoFit/>
          </a:bodyPr>
          <a:lstStyle/>
          <a:p>
            <a:pPr>
              <a:spcBef>
                <a:spcPts val="500"/>
              </a:spcBef>
            </a:pPr>
            <a:r>
              <a:rPr lang="en-US" sz="800" b="1" dirty="0"/>
              <a:t>Giving Level: </a:t>
            </a:r>
          </a:p>
        </p:txBody>
      </p:sp>
      <p:sp>
        <p:nvSpPr>
          <p:cNvPr id="29" name="TextBox 28">
            <a:extLst>
              <a:ext uri="{FF2B5EF4-FFF2-40B4-BE49-F238E27FC236}">
                <a16:creationId xmlns:a16="http://schemas.microsoft.com/office/drawing/2014/main" id="{0CA86D4C-E989-4043-84D3-AAB3D4EEA5D4}"/>
              </a:ext>
            </a:extLst>
          </p:cNvPr>
          <p:cNvSpPr txBox="1"/>
          <p:nvPr userDrawn="1"/>
        </p:nvSpPr>
        <p:spPr>
          <a:xfrm>
            <a:off x="4644619" y="1495917"/>
            <a:ext cx="1484366" cy="123111"/>
          </a:xfrm>
          <a:prstGeom prst="rect">
            <a:avLst/>
          </a:prstGeom>
          <a:noFill/>
        </p:spPr>
        <p:txBody>
          <a:bodyPr wrap="square" lIns="0" tIns="0" rIns="0" bIns="0" rtlCol="0">
            <a:spAutoFit/>
          </a:bodyPr>
          <a:lstStyle/>
          <a:p>
            <a:pPr>
              <a:spcBef>
                <a:spcPts val="500"/>
              </a:spcBef>
            </a:pPr>
            <a:r>
              <a:rPr lang="en-US" sz="800" b="1" dirty="0"/>
              <a:t>Areas of Interest:</a:t>
            </a:r>
          </a:p>
        </p:txBody>
      </p:sp>
      <p:grpSp>
        <p:nvGrpSpPr>
          <p:cNvPr id="30" name="Group 29">
            <a:extLst>
              <a:ext uri="{FF2B5EF4-FFF2-40B4-BE49-F238E27FC236}">
                <a16:creationId xmlns:a16="http://schemas.microsoft.com/office/drawing/2014/main" id="{6D464688-C17B-431B-9B55-BE8EBD09F35F}"/>
              </a:ext>
            </a:extLst>
          </p:cNvPr>
          <p:cNvGrpSpPr/>
          <p:nvPr userDrawn="1"/>
        </p:nvGrpSpPr>
        <p:grpSpPr>
          <a:xfrm>
            <a:off x="3318278" y="4141395"/>
            <a:ext cx="516531" cy="401596"/>
            <a:chOff x="275393" y="4141395"/>
            <a:chExt cx="516531" cy="401596"/>
          </a:xfrm>
        </p:grpSpPr>
        <p:sp>
          <p:nvSpPr>
            <p:cNvPr id="31" name="TextBox 30">
              <a:extLst>
                <a:ext uri="{FF2B5EF4-FFF2-40B4-BE49-F238E27FC236}">
                  <a16:creationId xmlns:a16="http://schemas.microsoft.com/office/drawing/2014/main" id="{F482A143-948E-40E1-8D9E-02438800CE0E}"/>
                </a:ext>
              </a:extLst>
            </p:cNvPr>
            <p:cNvSpPr txBox="1"/>
            <p:nvPr/>
          </p:nvSpPr>
          <p:spPr>
            <a:xfrm>
              <a:off x="275393" y="4141395"/>
              <a:ext cx="462750" cy="123111"/>
            </a:xfrm>
            <a:prstGeom prst="rect">
              <a:avLst/>
            </a:prstGeom>
            <a:noFill/>
          </p:spPr>
          <p:txBody>
            <a:bodyPr wrap="square" lIns="0" tIns="0" rIns="0" bIns="0" rtlCol="0">
              <a:spAutoFit/>
            </a:bodyPr>
            <a:lstStyle/>
            <a:p>
              <a:pPr>
                <a:spcBef>
                  <a:spcPts val="500"/>
                </a:spcBef>
              </a:pPr>
              <a:r>
                <a:rPr lang="en-US" sz="800" b="1" dirty="0"/>
                <a:t>E-mail:</a:t>
              </a:r>
            </a:p>
          </p:txBody>
        </p:sp>
        <p:sp>
          <p:nvSpPr>
            <p:cNvPr id="32" name="TextBox 31">
              <a:extLst>
                <a:ext uri="{FF2B5EF4-FFF2-40B4-BE49-F238E27FC236}">
                  <a16:creationId xmlns:a16="http://schemas.microsoft.com/office/drawing/2014/main" id="{0DBB8CA7-3E3A-408A-BE76-C5B97C57FC2F}"/>
                </a:ext>
              </a:extLst>
            </p:cNvPr>
            <p:cNvSpPr txBox="1"/>
            <p:nvPr/>
          </p:nvSpPr>
          <p:spPr>
            <a:xfrm>
              <a:off x="275393" y="4419880"/>
              <a:ext cx="516531" cy="123111"/>
            </a:xfrm>
            <a:prstGeom prst="rect">
              <a:avLst/>
            </a:prstGeom>
            <a:noFill/>
          </p:spPr>
          <p:txBody>
            <a:bodyPr wrap="square" lIns="0" tIns="0" rIns="0" bIns="0" rtlCol="0">
              <a:spAutoFit/>
            </a:bodyPr>
            <a:lstStyle/>
            <a:p>
              <a:pPr>
                <a:spcBef>
                  <a:spcPts val="500"/>
                </a:spcBef>
              </a:pPr>
              <a:r>
                <a:rPr lang="en-US" sz="800" b="1" dirty="0"/>
                <a:t>Phone: </a:t>
              </a:r>
            </a:p>
          </p:txBody>
        </p:sp>
      </p:grpSp>
      <p:sp>
        <p:nvSpPr>
          <p:cNvPr id="33" name="Rectangle 32">
            <a:extLst>
              <a:ext uri="{FF2B5EF4-FFF2-40B4-BE49-F238E27FC236}">
                <a16:creationId xmlns:a16="http://schemas.microsoft.com/office/drawing/2014/main" id="{E614830F-FE16-4EB5-B269-BEEC528E5375}"/>
              </a:ext>
            </a:extLst>
          </p:cNvPr>
          <p:cNvSpPr/>
          <p:nvPr userDrawn="1"/>
        </p:nvSpPr>
        <p:spPr bwMode="gray">
          <a:xfrm>
            <a:off x="283950" y="938948"/>
            <a:ext cx="1238004" cy="10494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TextBox 33">
            <a:extLst>
              <a:ext uri="{FF2B5EF4-FFF2-40B4-BE49-F238E27FC236}">
                <a16:creationId xmlns:a16="http://schemas.microsoft.com/office/drawing/2014/main" id="{3A70A9A1-90E8-437C-8061-C2FD5D42AD9C}"/>
              </a:ext>
            </a:extLst>
          </p:cNvPr>
          <p:cNvSpPr txBox="1"/>
          <p:nvPr userDrawn="1"/>
        </p:nvSpPr>
        <p:spPr>
          <a:xfrm>
            <a:off x="1607871" y="938948"/>
            <a:ext cx="1484366" cy="123111"/>
          </a:xfrm>
          <a:prstGeom prst="rect">
            <a:avLst/>
          </a:prstGeom>
          <a:noFill/>
        </p:spPr>
        <p:txBody>
          <a:bodyPr wrap="square" lIns="0" tIns="0" rIns="0" bIns="0" rtlCol="0">
            <a:spAutoFit/>
          </a:bodyPr>
          <a:lstStyle/>
          <a:p>
            <a:pPr>
              <a:spcBef>
                <a:spcPts val="500"/>
              </a:spcBef>
            </a:pPr>
            <a:r>
              <a:rPr lang="en-US" sz="800" b="1" dirty="0"/>
              <a:t>Name:</a:t>
            </a:r>
          </a:p>
        </p:txBody>
      </p:sp>
      <p:sp>
        <p:nvSpPr>
          <p:cNvPr id="35" name="TextBox 34">
            <a:extLst>
              <a:ext uri="{FF2B5EF4-FFF2-40B4-BE49-F238E27FC236}">
                <a16:creationId xmlns:a16="http://schemas.microsoft.com/office/drawing/2014/main" id="{D49E0684-9B0F-412D-97FE-D818B8ED251E}"/>
              </a:ext>
            </a:extLst>
          </p:cNvPr>
          <p:cNvSpPr txBox="1"/>
          <p:nvPr userDrawn="1"/>
        </p:nvSpPr>
        <p:spPr>
          <a:xfrm>
            <a:off x="1607871" y="1217433"/>
            <a:ext cx="1484366" cy="123111"/>
          </a:xfrm>
          <a:prstGeom prst="rect">
            <a:avLst/>
          </a:prstGeom>
          <a:noFill/>
        </p:spPr>
        <p:txBody>
          <a:bodyPr wrap="square" lIns="0" tIns="0" rIns="0" bIns="0" rtlCol="0">
            <a:spAutoFit/>
          </a:bodyPr>
          <a:lstStyle/>
          <a:p>
            <a:pPr>
              <a:spcBef>
                <a:spcPts val="500"/>
              </a:spcBef>
            </a:pPr>
            <a:r>
              <a:rPr lang="en-US" sz="800" b="1" dirty="0"/>
              <a:t>Giving Level: </a:t>
            </a:r>
          </a:p>
        </p:txBody>
      </p:sp>
      <p:sp>
        <p:nvSpPr>
          <p:cNvPr id="36" name="TextBox 35">
            <a:extLst>
              <a:ext uri="{FF2B5EF4-FFF2-40B4-BE49-F238E27FC236}">
                <a16:creationId xmlns:a16="http://schemas.microsoft.com/office/drawing/2014/main" id="{15195D40-3930-4E68-8359-228542200578}"/>
              </a:ext>
            </a:extLst>
          </p:cNvPr>
          <p:cNvSpPr txBox="1"/>
          <p:nvPr userDrawn="1"/>
        </p:nvSpPr>
        <p:spPr>
          <a:xfrm>
            <a:off x="1607871" y="1495917"/>
            <a:ext cx="1484366" cy="123111"/>
          </a:xfrm>
          <a:prstGeom prst="rect">
            <a:avLst/>
          </a:prstGeom>
          <a:noFill/>
        </p:spPr>
        <p:txBody>
          <a:bodyPr wrap="square" lIns="0" tIns="0" rIns="0" bIns="0" rtlCol="0">
            <a:spAutoFit/>
          </a:bodyPr>
          <a:lstStyle/>
          <a:p>
            <a:pPr>
              <a:spcBef>
                <a:spcPts val="500"/>
              </a:spcBef>
            </a:pPr>
            <a:r>
              <a:rPr lang="en-US" sz="800" b="1" dirty="0"/>
              <a:t>Areas of Interest:</a:t>
            </a:r>
          </a:p>
        </p:txBody>
      </p:sp>
      <p:grpSp>
        <p:nvGrpSpPr>
          <p:cNvPr id="37" name="Group 36">
            <a:extLst>
              <a:ext uri="{FF2B5EF4-FFF2-40B4-BE49-F238E27FC236}">
                <a16:creationId xmlns:a16="http://schemas.microsoft.com/office/drawing/2014/main" id="{6ECE7129-2BCC-4BD5-BD72-491F101360A9}"/>
              </a:ext>
            </a:extLst>
          </p:cNvPr>
          <p:cNvGrpSpPr/>
          <p:nvPr userDrawn="1"/>
        </p:nvGrpSpPr>
        <p:grpSpPr>
          <a:xfrm>
            <a:off x="281530" y="4141395"/>
            <a:ext cx="516531" cy="401596"/>
            <a:chOff x="275393" y="4141395"/>
            <a:chExt cx="516531" cy="401596"/>
          </a:xfrm>
        </p:grpSpPr>
        <p:sp>
          <p:nvSpPr>
            <p:cNvPr id="38" name="TextBox 37">
              <a:extLst>
                <a:ext uri="{FF2B5EF4-FFF2-40B4-BE49-F238E27FC236}">
                  <a16:creationId xmlns:a16="http://schemas.microsoft.com/office/drawing/2014/main" id="{77247301-C288-449B-874A-3EFA0497AC7E}"/>
                </a:ext>
              </a:extLst>
            </p:cNvPr>
            <p:cNvSpPr txBox="1"/>
            <p:nvPr/>
          </p:nvSpPr>
          <p:spPr>
            <a:xfrm>
              <a:off x="275393" y="4141395"/>
              <a:ext cx="462750" cy="123111"/>
            </a:xfrm>
            <a:prstGeom prst="rect">
              <a:avLst/>
            </a:prstGeom>
            <a:noFill/>
          </p:spPr>
          <p:txBody>
            <a:bodyPr wrap="square" lIns="0" tIns="0" rIns="0" bIns="0" rtlCol="0">
              <a:spAutoFit/>
            </a:bodyPr>
            <a:lstStyle/>
            <a:p>
              <a:pPr>
                <a:spcBef>
                  <a:spcPts val="500"/>
                </a:spcBef>
              </a:pPr>
              <a:r>
                <a:rPr lang="en-US" sz="800" b="1" dirty="0"/>
                <a:t>E-mail:</a:t>
              </a:r>
            </a:p>
          </p:txBody>
        </p:sp>
        <p:sp>
          <p:nvSpPr>
            <p:cNvPr id="39" name="TextBox 38">
              <a:extLst>
                <a:ext uri="{FF2B5EF4-FFF2-40B4-BE49-F238E27FC236}">
                  <a16:creationId xmlns:a16="http://schemas.microsoft.com/office/drawing/2014/main" id="{64E4CE04-7DC6-46EA-B922-B65140E8774C}"/>
                </a:ext>
              </a:extLst>
            </p:cNvPr>
            <p:cNvSpPr txBox="1"/>
            <p:nvPr/>
          </p:nvSpPr>
          <p:spPr>
            <a:xfrm>
              <a:off x="275393" y="4419880"/>
              <a:ext cx="516531" cy="123111"/>
            </a:xfrm>
            <a:prstGeom prst="rect">
              <a:avLst/>
            </a:prstGeom>
            <a:noFill/>
          </p:spPr>
          <p:txBody>
            <a:bodyPr wrap="square" lIns="0" tIns="0" rIns="0" bIns="0" rtlCol="0">
              <a:spAutoFit/>
            </a:bodyPr>
            <a:lstStyle/>
            <a:p>
              <a:pPr>
                <a:spcBef>
                  <a:spcPts val="500"/>
                </a:spcBef>
              </a:pPr>
              <a:r>
                <a:rPr lang="en-US" sz="800" b="1" dirty="0"/>
                <a:t>Phone: </a:t>
              </a:r>
            </a:p>
          </p:txBody>
        </p:sp>
      </p:grpSp>
      <p:grpSp>
        <p:nvGrpSpPr>
          <p:cNvPr id="41" name="Group 40">
            <a:extLst>
              <a:ext uri="{FF2B5EF4-FFF2-40B4-BE49-F238E27FC236}">
                <a16:creationId xmlns:a16="http://schemas.microsoft.com/office/drawing/2014/main" id="{FE3A47B1-AEE6-4D21-91D6-D8B416A63D61}"/>
              </a:ext>
            </a:extLst>
          </p:cNvPr>
          <p:cNvGrpSpPr/>
          <p:nvPr userDrawn="1"/>
        </p:nvGrpSpPr>
        <p:grpSpPr>
          <a:xfrm>
            <a:off x="6518914" y="-7"/>
            <a:ext cx="1724264" cy="1649271"/>
            <a:chOff x="6518914" y="-4"/>
            <a:chExt cx="1724264" cy="992755"/>
          </a:xfrm>
        </p:grpSpPr>
        <p:sp>
          <p:nvSpPr>
            <p:cNvPr id="42" name="Rectangle 41">
              <a:extLst>
                <a:ext uri="{FF2B5EF4-FFF2-40B4-BE49-F238E27FC236}">
                  <a16:creationId xmlns:a16="http://schemas.microsoft.com/office/drawing/2014/main" id="{7751A36E-B65F-4BEB-8E32-1751BAA11031}"/>
                </a:ext>
              </a:extLst>
            </p:cNvPr>
            <p:cNvSpPr/>
            <p:nvPr/>
          </p:nvSpPr>
          <p:spPr bwMode="gray">
            <a:xfrm>
              <a:off x="6518914" y="-4"/>
              <a:ext cx="1723566" cy="992755"/>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TextBox 42">
              <a:extLst>
                <a:ext uri="{FF2B5EF4-FFF2-40B4-BE49-F238E27FC236}">
                  <a16:creationId xmlns:a16="http://schemas.microsoft.com/office/drawing/2014/main" id="{070E5329-BCA4-4E47-84F2-6310B6240746}"/>
                </a:ext>
              </a:extLst>
            </p:cNvPr>
            <p:cNvSpPr txBox="1"/>
            <p:nvPr/>
          </p:nvSpPr>
          <p:spPr>
            <a:xfrm>
              <a:off x="6582017" y="109459"/>
              <a:ext cx="1661161" cy="750310"/>
            </a:xfrm>
            <a:prstGeom prst="rect">
              <a:avLst/>
            </a:prstGeom>
            <a:noFill/>
          </p:spPr>
          <p:txBody>
            <a:bodyPr wrap="square" lIns="0" tIns="0" rIns="0" bIns="0" rtlCol="0">
              <a:spAutoFit/>
            </a:bodyPr>
            <a:lstStyle/>
            <a:p>
              <a:r>
                <a:rPr lang="en-US" sz="900" dirty="0">
                  <a:solidFill>
                    <a:schemeClr val="bg1"/>
                  </a:solidFill>
                </a:rPr>
                <a:t>Use this slide as a template to provide snapshots of the top donors and what the president should be aware of when meeting them.</a:t>
              </a:r>
            </a:p>
            <a:p>
              <a:endParaRPr lang="en-US" sz="900" dirty="0">
                <a:solidFill>
                  <a:schemeClr val="bg1"/>
                </a:solidFill>
              </a:endParaRPr>
            </a:p>
            <a:p>
              <a:r>
                <a:rPr lang="en-US" sz="900" dirty="0">
                  <a:solidFill>
                    <a:schemeClr val="bg1"/>
                  </a:solidFill>
                </a:rPr>
                <a:t>Duplicate the slide as many times as necessary to account for key donors.</a:t>
              </a:r>
              <a:endParaRPr lang="en-US" sz="800" dirty="0"/>
            </a:p>
          </p:txBody>
        </p:sp>
      </p:grpSp>
      <p:sp>
        <p:nvSpPr>
          <p:cNvPr id="6" name="Text Placeholder 5">
            <a:extLst>
              <a:ext uri="{FF2B5EF4-FFF2-40B4-BE49-F238E27FC236}">
                <a16:creationId xmlns:a16="http://schemas.microsoft.com/office/drawing/2014/main" id="{60E81DEC-66C1-4ED0-97E7-9895392236E2}"/>
              </a:ext>
            </a:extLst>
          </p:cNvPr>
          <p:cNvSpPr>
            <a:spLocks noGrp="1"/>
          </p:cNvSpPr>
          <p:nvPr>
            <p:ph type="body" sz="quarter" idx="63" hasCustomPrompt="1"/>
          </p:nvPr>
        </p:nvSpPr>
        <p:spPr>
          <a:xfrm>
            <a:off x="280988" y="1003300"/>
            <a:ext cx="1238250" cy="830997"/>
          </a:xfrm>
        </p:spPr>
        <p:txBody>
          <a:bodyPr/>
          <a:lstStyle>
            <a:lvl1pPr marL="0" indent="0">
              <a:buNone/>
              <a:defRPr/>
            </a:lvl1pPr>
            <a:lvl5pPr>
              <a:defRPr/>
            </a:lvl5pPr>
          </a:lstStyle>
          <a:p>
            <a:pPr lvl="0"/>
            <a:r>
              <a:rPr lang="en-US" dirty="0"/>
              <a:t>Insert the person’s photo. Use the crop function (Format&gt;Crop) to ensure the photo fits in the box.</a:t>
            </a:r>
          </a:p>
        </p:txBody>
      </p:sp>
      <p:sp>
        <p:nvSpPr>
          <p:cNvPr id="44" name="Text Placeholder 5">
            <a:extLst>
              <a:ext uri="{FF2B5EF4-FFF2-40B4-BE49-F238E27FC236}">
                <a16:creationId xmlns:a16="http://schemas.microsoft.com/office/drawing/2014/main" id="{5A260086-ABB7-4FF6-BFE9-0F842DC7843B}"/>
              </a:ext>
            </a:extLst>
          </p:cNvPr>
          <p:cNvSpPr>
            <a:spLocks noGrp="1"/>
          </p:cNvSpPr>
          <p:nvPr>
            <p:ph type="body" sz="quarter" idx="64" hasCustomPrompt="1"/>
          </p:nvPr>
        </p:nvSpPr>
        <p:spPr>
          <a:xfrm>
            <a:off x="3347312" y="1005036"/>
            <a:ext cx="1238250" cy="830997"/>
          </a:xfrm>
        </p:spPr>
        <p:txBody>
          <a:bodyPr/>
          <a:lstStyle>
            <a:lvl1pPr marL="0" indent="0">
              <a:buNone/>
              <a:defRPr/>
            </a:lvl1pPr>
            <a:lvl5pPr>
              <a:defRPr/>
            </a:lvl5pPr>
          </a:lstStyle>
          <a:p>
            <a:pPr lvl="0"/>
            <a:r>
              <a:rPr lang="en-US" dirty="0"/>
              <a:t>Insert the person’s photo. Use the crop function (Format&gt;Crop) to ensure the photo fits in the box.</a:t>
            </a:r>
          </a:p>
        </p:txBody>
      </p:sp>
      <p:sp>
        <p:nvSpPr>
          <p:cNvPr id="45" name="Text Placeholder 70">
            <a:extLst>
              <a:ext uri="{FF2B5EF4-FFF2-40B4-BE49-F238E27FC236}">
                <a16:creationId xmlns:a16="http://schemas.microsoft.com/office/drawing/2014/main" id="{1B2BDEB9-27FA-4573-B509-9C320376122C}"/>
              </a:ext>
            </a:extLst>
          </p:cNvPr>
          <p:cNvSpPr>
            <a:spLocks noGrp="1"/>
          </p:cNvSpPr>
          <p:nvPr>
            <p:ph type="body" sz="quarter" idx="29" hasCustomPrompt="1"/>
          </p:nvPr>
        </p:nvSpPr>
        <p:spPr>
          <a:xfrm>
            <a:off x="2380085" y="1210482"/>
            <a:ext cx="798069" cy="138499"/>
          </a:xfrm>
        </p:spPr>
        <p:txBody>
          <a:bodyPr/>
          <a:lstStyle>
            <a:lvl1pPr marL="0" indent="0">
              <a:buNone/>
              <a:defRPr/>
            </a:lvl1pPr>
          </a:lstStyle>
          <a:p>
            <a:r>
              <a:rPr lang="en-US" dirty="0"/>
              <a:t>YYYY</a:t>
            </a:r>
          </a:p>
        </p:txBody>
      </p:sp>
      <p:sp>
        <p:nvSpPr>
          <p:cNvPr id="46" name="Text Placeholder 70">
            <a:extLst>
              <a:ext uri="{FF2B5EF4-FFF2-40B4-BE49-F238E27FC236}">
                <a16:creationId xmlns:a16="http://schemas.microsoft.com/office/drawing/2014/main" id="{501A3161-B722-4434-AACC-A188A65D7446}"/>
              </a:ext>
            </a:extLst>
          </p:cNvPr>
          <p:cNvSpPr>
            <a:spLocks noGrp="1"/>
          </p:cNvSpPr>
          <p:nvPr>
            <p:ph type="body" sz="quarter" idx="65" hasCustomPrompt="1"/>
          </p:nvPr>
        </p:nvSpPr>
        <p:spPr>
          <a:xfrm>
            <a:off x="5449030" y="1210482"/>
            <a:ext cx="798069" cy="138499"/>
          </a:xfrm>
        </p:spPr>
        <p:txBody>
          <a:bodyPr/>
          <a:lstStyle>
            <a:lvl1pPr marL="0" indent="0">
              <a:buNone/>
              <a:defRPr/>
            </a:lvl1pPr>
          </a:lstStyle>
          <a:p>
            <a:r>
              <a:rPr lang="en-US" dirty="0"/>
              <a:t>YYYY</a:t>
            </a:r>
          </a:p>
        </p:txBody>
      </p:sp>
      <p:sp>
        <p:nvSpPr>
          <p:cNvPr id="47" name="Text Placeholder 66">
            <a:extLst>
              <a:ext uri="{FF2B5EF4-FFF2-40B4-BE49-F238E27FC236}">
                <a16:creationId xmlns:a16="http://schemas.microsoft.com/office/drawing/2014/main" id="{DD91FAE8-B912-468A-8618-7C66896D5C7B}"/>
              </a:ext>
            </a:extLst>
          </p:cNvPr>
          <p:cNvSpPr>
            <a:spLocks noGrp="1"/>
          </p:cNvSpPr>
          <p:nvPr>
            <p:ph type="body" sz="quarter" idx="25" hasCustomPrompt="1"/>
          </p:nvPr>
        </p:nvSpPr>
        <p:spPr>
          <a:xfrm>
            <a:off x="1607871" y="1649264"/>
            <a:ext cx="1484366" cy="415498"/>
          </a:xfrm>
        </p:spPr>
        <p:txBody>
          <a:bodyPr/>
          <a:lstStyle>
            <a:lvl1pPr>
              <a:defRPr/>
            </a:lvl1pPr>
          </a:lstStyle>
          <a:p>
            <a:r>
              <a:rPr lang="en-US" dirty="0"/>
              <a:t>List the top philanthropic priorities for the donor</a:t>
            </a:r>
          </a:p>
        </p:txBody>
      </p:sp>
      <p:sp>
        <p:nvSpPr>
          <p:cNvPr id="48" name="Text Placeholder 66">
            <a:extLst>
              <a:ext uri="{FF2B5EF4-FFF2-40B4-BE49-F238E27FC236}">
                <a16:creationId xmlns:a16="http://schemas.microsoft.com/office/drawing/2014/main" id="{9FCF1E34-B449-41E6-A41B-AA491EA10F45}"/>
              </a:ext>
            </a:extLst>
          </p:cNvPr>
          <p:cNvSpPr>
            <a:spLocks noGrp="1"/>
          </p:cNvSpPr>
          <p:nvPr>
            <p:ph type="body" sz="quarter" idx="66" hasCustomPrompt="1"/>
          </p:nvPr>
        </p:nvSpPr>
        <p:spPr>
          <a:xfrm>
            <a:off x="4644619" y="1653216"/>
            <a:ext cx="1484366" cy="415498"/>
          </a:xfrm>
        </p:spPr>
        <p:txBody>
          <a:bodyPr/>
          <a:lstStyle>
            <a:lvl1pPr>
              <a:defRPr/>
            </a:lvl1pPr>
          </a:lstStyle>
          <a:p>
            <a:r>
              <a:rPr lang="en-US" dirty="0"/>
              <a:t>List the top philanthropic priorities for the donor</a:t>
            </a:r>
          </a:p>
        </p:txBody>
      </p:sp>
      <p:sp>
        <p:nvSpPr>
          <p:cNvPr id="49" name="Text Placeholder 68">
            <a:extLst>
              <a:ext uri="{FF2B5EF4-FFF2-40B4-BE49-F238E27FC236}">
                <a16:creationId xmlns:a16="http://schemas.microsoft.com/office/drawing/2014/main" id="{6B2A6AD4-B738-49F5-BA43-B94607CE006E}"/>
              </a:ext>
            </a:extLst>
          </p:cNvPr>
          <p:cNvSpPr>
            <a:spLocks noGrp="1"/>
          </p:cNvSpPr>
          <p:nvPr>
            <p:ph type="body" sz="quarter" idx="27" hasCustomPrompt="1"/>
          </p:nvPr>
        </p:nvSpPr>
        <p:spPr>
          <a:xfrm>
            <a:off x="2059728" y="941785"/>
            <a:ext cx="1062038" cy="138499"/>
          </a:xfrm>
        </p:spPr>
        <p:txBody>
          <a:bodyPr/>
          <a:lstStyle>
            <a:lvl1pPr marL="0" indent="0">
              <a:buNone/>
              <a:defRPr/>
            </a:lvl1pPr>
          </a:lstStyle>
          <a:p>
            <a:r>
              <a:rPr lang="en-US" dirty="0"/>
              <a:t>XXXX</a:t>
            </a:r>
          </a:p>
        </p:txBody>
      </p:sp>
      <p:sp>
        <p:nvSpPr>
          <p:cNvPr id="50" name="Text Placeholder 68">
            <a:extLst>
              <a:ext uri="{FF2B5EF4-FFF2-40B4-BE49-F238E27FC236}">
                <a16:creationId xmlns:a16="http://schemas.microsoft.com/office/drawing/2014/main" id="{6F8987EB-0370-4AE0-9CE7-F0221E69EC25}"/>
              </a:ext>
            </a:extLst>
          </p:cNvPr>
          <p:cNvSpPr>
            <a:spLocks noGrp="1"/>
          </p:cNvSpPr>
          <p:nvPr>
            <p:ph type="body" sz="quarter" idx="67" hasCustomPrompt="1"/>
          </p:nvPr>
        </p:nvSpPr>
        <p:spPr>
          <a:xfrm>
            <a:off x="5085550" y="947565"/>
            <a:ext cx="1062038" cy="138499"/>
          </a:xfrm>
        </p:spPr>
        <p:txBody>
          <a:bodyPr/>
          <a:lstStyle>
            <a:lvl1pPr marL="0" indent="0">
              <a:buNone/>
              <a:defRPr/>
            </a:lvl1pPr>
          </a:lstStyle>
          <a:p>
            <a:r>
              <a:rPr lang="en-US" dirty="0"/>
              <a:t>XXXX</a:t>
            </a:r>
          </a:p>
        </p:txBody>
      </p:sp>
      <p:sp>
        <p:nvSpPr>
          <p:cNvPr id="51" name="Text Placeholder 68">
            <a:extLst>
              <a:ext uri="{FF2B5EF4-FFF2-40B4-BE49-F238E27FC236}">
                <a16:creationId xmlns:a16="http://schemas.microsoft.com/office/drawing/2014/main" id="{8C489E63-A3A2-4C65-887F-97E401842237}"/>
              </a:ext>
            </a:extLst>
          </p:cNvPr>
          <p:cNvSpPr>
            <a:spLocks noGrp="1"/>
          </p:cNvSpPr>
          <p:nvPr>
            <p:ph type="body" sz="quarter" idx="68" hasCustomPrompt="1"/>
          </p:nvPr>
        </p:nvSpPr>
        <p:spPr>
          <a:xfrm>
            <a:off x="344036" y="2216545"/>
            <a:ext cx="2584901" cy="830997"/>
          </a:xfrm>
        </p:spPr>
        <p:txBody>
          <a:bodyPr/>
          <a:lstStyle>
            <a:lvl1pPr marL="0" indent="0">
              <a:buNone/>
              <a:defRPr/>
            </a:lvl1pPr>
          </a:lstStyle>
          <a:p>
            <a:r>
              <a:rPr lang="en-US" dirty="0"/>
              <a:t>Insert background on the donor’s relationship to the institution and an abbreviated bio here.</a:t>
            </a:r>
          </a:p>
        </p:txBody>
      </p:sp>
      <p:sp>
        <p:nvSpPr>
          <p:cNvPr id="52" name="Text Placeholder 68">
            <a:extLst>
              <a:ext uri="{FF2B5EF4-FFF2-40B4-BE49-F238E27FC236}">
                <a16:creationId xmlns:a16="http://schemas.microsoft.com/office/drawing/2014/main" id="{61FA8F6C-A260-4023-B4BC-027FB9D07E7A}"/>
              </a:ext>
            </a:extLst>
          </p:cNvPr>
          <p:cNvSpPr>
            <a:spLocks noGrp="1"/>
          </p:cNvSpPr>
          <p:nvPr>
            <p:ph type="body" sz="quarter" idx="69" hasCustomPrompt="1"/>
          </p:nvPr>
        </p:nvSpPr>
        <p:spPr>
          <a:xfrm>
            <a:off x="3404298" y="2212042"/>
            <a:ext cx="2623033" cy="830997"/>
          </a:xfrm>
        </p:spPr>
        <p:txBody>
          <a:bodyPr/>
          <a:lstStyle>
            <a:lvl1pPr marL="0" indent="0">
              <a:buNone/>
              <a:defRPr/>
            </a:lvl1pPr>
          </a:lstStyle>
          <a:p>
            <a:r>
              <a:rPr lang="en-US" dirty="0"/>
              <a:t>Insert background on the donor’s relationship to the institution and an abbreviated bio here.</a:t>
            </a:r>
          </a:p>
        </p:txBody>
      </p:sp>
      <p:sp>
        <p:nvSpPr>
          <p:cNvPr id="53" name="Text Placeholder 68">
            <a:extLst>
              <a:ext uri="{FF2B5EF4-FFF2-40B4-BE49-F238E27FC236}">
                <a16:creationId xmlns:a16="http://schemas.microsoft.com/office/drawing/2014/main" id="{13118DC5-7BEC-47FC-86DD-1B9DDF3F3613}"/>
              </a:ext>
            </a:extLst>
          </p:cNvPr>
          <p:cNvSpPr>
            <a:spLocks noGrp="1"/>
          </p:cNvSpPr>
          <p:nvPr>
            <p:ph type="body" sz="quarter" idx="70" hasCustomPrompt="1"/>
          </p:nvPr>
        </p:nvSpPr>
        <p:spPr>
          <a:xfrm>
            <a:off x="750180" y="4141395"/>
            <a:ext cx="1062038" cy="138499"/>
          </a:xfrm>
        </p:spPr>
        <p:txBody>
          <a:bodyPr/>
          <a:lstStyle>
            <a:lvl1pPr marL="0" indent="0">
              <a:buNone/>
              <a:defRPr/>
            </a:lvl1pPr>
          </a:lstStyle>
          <a:p>
            <a:r>
              <a:rPr lang="en-US" dirty="0"/>
              <a:t>xxx@yyy.edu</a:t>
            </a:r>
          </a:p>
        </p:txBody>
      </p:sp>
      <p:sp>
        <p:nvSpPr>
          <p:cNvPr id="54" name="Text Placeholder 68">
            <a:extLst>
              <a:ext uri="{FF2B5EF4-FFF2-40B4-BE49-F238E27FC236}">
                <a16:creationId xmlns:a16="http://schemas.microsoft.com/office/drawing/2014/main" id="{5A9FE5C7-56A4-4AF3-B63A-291E7BCAFB60}"/>
              </a:ext>
            </a:extLst>
          </p:cNvPr>
          <p:cNvSpPr>
            <a:spLocks noGrp="1"/>
          </p:cNvSpPr>
          <p:nvPr>
            <p:ph type="body" sz="quarter" idx="71" hasCustomPrompt="1"/>
          </p:nvPr>
        </p:nvSpPr>
        <p:spPr>
          <a:xfrm>
            <a:off x="750180" y="4414792"/>
            <a:ext cx="1062038" cy="138499"/>
          </a:xfrm>
        </p:spPr>
        <p:txBody>
          <a:bodyPr/>
          <a:lstStyle>
            <a:lvl1pPr marL="0" indent="0">
              <a:buNone/>
              <a:defRPr/>
            </a:lvl1pPr>
          </a:lstStyle>
          <a:p>
            <a:r>
              <a:rPr lang="en-US" dirty="0"/>
              <a:t>(xxx) xxx-</a:t>
            </a:r>
            <a:r>
              <a:rPr lang="en-US" dirty="0" err="1"/>
              <a:t>xxxx</a:t>
            </a:r>
            <a:endParaRPr lang="en-US" dirty="0"/>
          </a:p>
        </p:txBody>
      </p:sp>
      <p:sp>
        <p:nvSpPr>
          <p:cNvPr id="55" name="Text Placeholder 68">
            <a:extLst>
              <a:ext uri="{FF2B5EF4-FFF2-40B4-BE49-F238E27FC236}">
                <a16:creationId xmlns:a16="http://schemas.microsoft.com/office/drawing/2014/main" id="{DCE2331F-12A6-4C5F-BD83-1EDAA74989C3}"/>
              </a:ext>
            </a:extLst>
          </p:cNvPr>
          <p:cNvSpPr>
            <a:spLocks noGrp="1"/>
          </p:cNvSpPr>
          <p:nvPr>
            <p:ph type="body" sz="quarter" idx="72" hasCustomPrompt="1"/>
          </p:nvPr>
        </p:nvSpPr>
        <p:spPr>
          <a:xfrm>
            <a:off x="3781028" y="4136245"/>
            <a:ext cx="1062038" cy="138499"/>
          </a:xfrm>
        </p:spPr>
        <p:txBody>
          <a:bodyPr/>
          <a:lstStyle>
            <a:lvl1pPr marL="0" indent="0">
              <a:buNone/>
              <a:defRPr/>
            </a:lvl1pPr>
          </a:lstStyle>
          <a:p>
            <a:r>
              <a:rPr lang="en-US" dirty="0"/>
              <a:t>xxx@yyy.edu</a:t>
            </a:r>
          </a:p>
        </p:txBody>
      </p:sp>
      <p:sp>
        <p:nvSpPr>
          <p:cNvPr id="56" name="Text Placeholder 68">
            <a:extLst>
              <a:ext uri="{FF2B5EF4-FFF2-40B4-BE49-F238E27FC236}">
                <a16:creationId xmlns:a16="http://schemas.microsoft.com/office/drawing/2014/main" id="{14469B3F-49B9-47A3-A34C-F753E4E2C244}"/>
              </a:ext>
            </a:extLst>
          </p:cNvPr>
          <p:cNvSpPr>
            <a:spLocks noGrp="1"/>
          </p:cNvSpPr>
          <p:nvPr>
            <p:ph type="body" sz="quarter" idx="73" hasCustomPrompt="1"/>
          </p:nvPr>
        </p:nvSpPr>
        <p:spPr>
          <a:xfrm>
            <a:off x="3781028" y="4409642"/>
            <a:ext cx="1062038" cy="138499"/>
          </a:xfrm>
        </p:spPr>
        <p:txBody>
          <a:bodyPr/>
          <a:lstStyle>
            <a:lvl1pPr marL="0" indent="0">
              <a:buNone/>
              <a:defRPr/>
            </a:lvl1pPr>
          </a:lstStyle>
          <a:p>
            <a:r>
              <a:rPr lang="en-US" dirty="0"/>
              <a:t>(xxx) xxx-</a:t>
            </a:r>
            <a:r>
              <a:rPr lang="en-US" dirty="0" err="1"/>
              <a:t>xxxx</a:t>
            </a:r>
            <a:endParaRPr lang="en-US" dirty="0"/>
          </a:p>
        </p:txBody>
      </p:sp>
      <p:sp>
        <p:nvSpPr>
          <p:cNvPr id="57" name="Slide title">
            <a:extLst>
              <a:ext uri="{FF2B5EF4-FFF2-40B4-BE49-F238E27FC236}">
                <a16:creationId xmlns:a16="http://schemas.microsoft.com/office/drawing/2014/main" id="{F2E5DFB5-F7D7-4BDF-9072-2F17E684F285}"/>
              </a:ext>
            </a:extLst>
          </p:cNvPr>
          <p:cNvSpPr>
            <a:spLocks noGrp="1"/>
          </p:cNvSpPr>
          <p:nvPr>
            <p:ph type="title" hasCustomPrompt="1"/>
          </p:nvPr>
        </p:nvSpPr>
        <p:spPr bwMode="gray">
          <a:xfrm>
            <a:off x="280194" y="309824"/>
            <a:ext cx="5212080" cy="256480"/>
          </a:xfrm>
        </p:spPr>
        <p:txBody>
          <a:bodyPr/>
          <a:lstStyle>
            <a:lvl1pPr>
              <a:defRPr baseline="0">
                <a:solidFill>
                  <a:schemeClr val="bg1"/>
                </a:solidFill>
              </a:defRPr>
            </a:lvl1pPr>
          </a:lstStyle>
          <a:p>
            <a:r>
              <a:rPr lang="en-US" dirty="0"/>
              <a:t>Key Donor Face Book</a:t>
            </a:r>
          </a:p>
        </p:txBody>
      </p:sp>
    </p:spTree>
    <p:custDataLst>
      <p:tags r:id="rId1"/>
    </p:custDataLst>
    <p:extLst>
      <p:ext uri="{BB962C8B-B14F-4D97-AF65-F5344CB8AC3E}">
        <p14:creationId xmlns:p14="http://schemas.microsoft.com/office/powerpoint/2010/main" val="2508565944"/>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Fill in sub-title if relevant</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4" name="Rectangle 23">
            <a:extLst>
              <a:ext uri="{FF2B5EF4-FFF2-40B4-BE49-F238E27FC236}">
                <a16:creationId xmlns:a16="http://schemas.microsoft.com/office/drawing/2014/main" id="{3686D6F8-8884-45EF-84F0-1343FDD7B021}"/>
              </a:ext>
            </a:extLst>
          </p:cNvPr>
          <p:cNvSpPr/>
          <p:nvPr userDrawn="1"/>
        </p:nvSpPr>
        <p:spPr bwMode="gray">
          <a:xfrm>
            <a:off x="3320698" y="2116725"/>
            <a:ext cx="2808287" cy="1896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a:extLst>
              <a:ext uri="{FF2B5EF4-FFF2-40B4-BE49-F238E27FC236}">
                <a16:creationId xmlns:a16="http://schemas.microsoft.com/office/drawing/2014/main" id="{315B89DB-8545-4C1A-B807-4ABD34CEA886}"/>
              </a:ext>
            </a:extLst>
          </p:cNvPr>
          <p:cNvSpPr/>
          <p:nvPr userDrawn="1"/>
        </p:nvSpPr>
        <p:spPr bwMode="gray">
          <a:xfrm>
            <a:off x="283950" y="2116725"/>
            <a:ext cx="2808287" cy="1896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a:extLst>
              <a:ext uri="{FF2B5EF4-FFF2-40B4-BE49-F238E27FC236}">
                <a16:creationId xmlns:a16="http://schemas.microsoft.com/office/drawing/2014/main" id="{49D2AB16-B7C6-4538-A74E-990983A86640}"/>
              </a:ext>
            </a:extLst>
          </p:cNvPr>
          <p:cNvSpPr/>
          <p:nvPr userDrawn="1"/>
        </p:nvSpPr>
        <p:spPr bwMode="gray">
          <a:xfrm>
            <a:off x="3320698" y="938948"/>
            <a:ext cx="1238004" cy="10494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TextBox 26">
            <a:extLst>
              <a:ext uri="{FF2B5EF4-FFF2-40B4-BE49-F238E27FC236}">
                <a16:creationId xmlns:a16="http://schemas.microsoft.com/office/drawing/2014/main" id="{DD8568BE-975D-4D5D-80D1-C8257580BE48}"/>
              </a:ext>
            </a:extLst>
          </p:cNvPr>
          <p:cNvSpPr txBox="1"/>
          <p:nvPr userDrawn="1"/>
        </p:nvSpPr>
        <p:spPr>
          <a:xfrm>
            <a:off x="4644619" y="938948"/>
            <a:ext cx="1484366" cy="123111"/>
          </a:xfrm>
          <a:prstGeom prst="rect">
            <a:avLst/>
          </a:prstGeom>
          <a:noFill/>
        </p:spPr>
        <p:txBody>
          <a:bodyPr wrap="square" lIns="0" tIns="0" rIns="0" bIns="0" rtlCol="0">
            <a:spAutoFit/>
          </a:bodyPr>
          <a:lstStyle/>
          <a:p>
            <a:pPr>
              <a:spcBef>
                <a:spcPts val="500"/>
              </a:spcBef>
            </a:pPr>
            <a:r>
              <a:rPr lang="en-US" sz="800" b="1" dirty="0"/>
              <a:t>Name:</a:t>
            </a:r>
          </a:p>
        </p:txBody>
      </p:sp>
      <p:sp>
        <p:nvSpPr>
          <p:cNvPr id="28" name="TextBox 27">
            <a:extLst>
              <a:ext uri="{FF2B5EF4-FFF2-40B4-BE49-F238E27FC236}">
                <a16:creationId xmlns:a16="http://schemas.microsoft.com/office/drawing/2014/main" id="{ABF953D5-621A-44CE-8415-D522E4E5A6C3}"/>
              </a:ext>
            </a:extLst>
          </p:cNvPr>
          <p:cNvSpPr txBox="1"/>
          <p:nvPr userDrawn="1"/>
        </p:nvSpPr>
        <p:spPr>
          <a:xfrm>
            <a:off x="4644619" y="1217433"/>
            <a:ext cx="1484366" cy="123111"/>
          </a:xfrm>
          <a:prstGeom prst="rect">
            <a:avLst/>
          </a:prstGeom>
          <a:noFill/>
        </p:spPr>
        <p:txBody>
          <a:bodyPr wrap="square" lIns="0" tIns="0" rIns="0" bIns="0" rtlCol="0">
            <a:spAutoFit/>
          </a:bodyPr>
          <a:lstStyle/>
          <a:p>
            <a:pPr>
              <a:spcBef>
                <a:spcPts val="500"/>
              </a:spcBef>
            </a:pPr>
            <a:r>
              <a:rPr lang="en-US" sz="800" b="1" dirty="0"/>
              <a:t>Occupation:</a:t>
            </a:r>
          </a:p>
        </p:txBody>
      </p:sp>
      <p:sp>
        <p:nvSpPr>
          <p:cNvPr id="29" name="TextBox 28">
            <a:extLst>
              <a:ext uri="{FF2B5EF4-FFF2-40B4-BE49-F238E27FC236}">
                <a16:creationId xmlns:a16="http://schemas.microsoft.com/office/drawing/2014/main" id="{0CA86D4C-E989-4043-84D3-AAB3D4EEA5D4}"/>
              </a:ext>
            </a:extLst>
          </p:cNvPr>
          <p:cNvSpPr txBox="1"/>
          <p:nvPr userDrawn="1"/>
        </p:nvSpPr>
        <p:spPr>
          <a:xfrm>
            <a:off x="4644619" y="1495917"/>
            <a:ext cx="1484366" cy="123111"/>
          </a:xfrm>
          <a:prstGeom prst="rect">
            <a:avLst/>
          </a:prstGeom>
          <a:noFill/>
        </p:spPr>
        <p:txBody>
          <a:bodyPr wrap="square" lIns="0" tIns="0" rIns="0" bIns="0" rtlCol="0">
            <a:spAutoFit/>
          </a:bodyPr>
          <a:lstStyle/>
          <a:p>
            <a:pPr>
              <a:spcBef>
                <a:spcPts val="500"/>
              </a:spcBef>
            </a:pPr>
            <a:r>
              <a:rPr lang="en-US" sz="800" b="1" dirty="0"/>
              <a:t>Areas of Expertise:</a:t>
            </a:r>
          </a:p>
        </p:txBody>
      </p:sp>
      <p:grpSp>
        <p:nvGrpSpPr>
          <p:cNvPr id="30" name="Group 29">
            <a:extLst>
              <a:ext uri="{FF2B5EF4-FFF2-40B4-BE49-F238E27FC236}">
                <a16:creationId xmlns:a16="http://schemas.microsoft.com/office/drawing/2014/main" id="{6D464688-C17B-431B-9B55-BE8EBD09F35F}"/>
              </a:ext>
            </a:extLst>
          </p:cNvPr>
          <p:cNvGrpSpPr/>
          <p:nvPr userDrawn="1"/>
        </p:nvGrpSpPr>
        <p:grpSpPr>
          <a:xfrm>
            <a:off x="3318278" y="4141395"/>
            <a:ext cx="516531" cy="401596"/>
            <a:chOff x="275393" y="4141395"/>
            <a:chExt cx="516531" cy="401596"/>
          </a:xfrm>
        </p:grpSpPr>
        <p:sp>
          <p:nvSpPr>
            <p:cNvPr id="31" name="TextBox 30">
              <a:extLst>
                <a:ext uri="{FF2B5EF4-FFF2-40B4-BE49-F238E27FC236}">
                  <a16:creationId xmlns:a16="http://schemas.microsoft.com/office/drawing/2014/main" id="{F482A143-948E-40E1-8D9E-02438800CE0E}"/>
                </a:ext>
              </a:extLst>
            </p:cNvPr>
            <p:cNvSpPr txBox="1"/>
            <p:nvPr/>
          </p:nvSpPr>
          <p:spPr>
            <a:xfrm>
              <a:off x="275393" y="4141395"/>
              <a:ext cx="462750" cy="123111"/>
            </a:xfrm>
            <a:prstGeom prst="rect">
              <a:avLst/>
            </a:prstGeom>
            <a:noFill/>
          </p:spPr>
          <p:txBody>
            <a:bodyPr wrap="square" lIns="0" tIns="0" rIns="0" bIns="0" rtlCol="0">
              <a:spAutoFit/>
            </a:bodyPr>
            <a:lstStyle/>
            <a:p>
              <a:pPr>
                <a:spcBef>
                  <a:spcPts val="500"/>
                </a:spcBef>
              </a:pPr>
              <a:r>
                <a:rPr lang="en-US" sz="800" b="1" dirty="0"/>
                <a:t>E-mail:</a:t>
              </a:r>
            </a:p>
          </p:txBody>
        </p:sp>
        <p:sp>
          <p:nvSpPr>
            <p:cNvPr id="32" name="TextBox 31">
              <a:extLst>
                <a:ext uri="{FF2B5EF4-FFF2-40B4-BE49-F238E27FC236}">
                  <a16:creationId xmlns:a16="http://schemas.microsoft.com/office/drawing/2014/main" id="{0DBB8CA7-3E3A-408A-BE76-C5B97C57FC2F}"/>
                </a:ext>
              </a:extLst>
            </p:cNvPr>
            <p:cNvSpPr txBox="1"/>
            <p:nvPr/>
          </p:nvSpPr>
          <p:spPr>
            <a:xfrm>
              <a:off x="275393" y="4419880"/>
              <a:ext cx="516531" cy="123111"/>
            </a:xfrm>
            <a:prstGeom prst="rect">
              <a:avLst/>
            </a:prstGeom>
            <a:noFill/>
          </p:spPr>
          <p:txBody>
            <a:bodyPr wrap="square" lIns="0" tIns="0" rIns="0" bIns="0" rtlCol="0">
              <a:spAutoFit/>
            </a:bodyPr>
            <a:lstStyle/>
            <a:p>
              <a:pPr>
                <a:spcBef>
                  <a:spcPts val="500"/>
                </a:spcBef>
              </a:pPr>
              <a:r>
                <a:rPr lang="en-US" sz="800" b="1" dirty="0"/>
                <a:t>Phone: </a:t>
              </a:r>
            </a:p>
          </p:txBody>
        </p:sp>
      </p:grpSp>
      <p:sp>
        <p:nvSpPr>
          <p:cNvPr id="33" name="Rectangle 32">
            <a:extLst>
              <a:ext uri="{FF2B5EF4-FFF2-40B4-BE49-F238E27FC236}">
                <a16:creationId xmlns:a16="http://schemas.microsoft.com/office/drawing/2014/main" id="{E614830F-FE16-4EB5-B269-BEEC528E5375}"/>
              </a:ext>
            </a:extLst>
          </p:cNvPr>
          <p:cNvSpPr/>
          <p:nvPr userDrawn="1"/>
        </p:nvSpPr>
        <p:spPr bwMode="gray">
          <a:xfrm>
            <a:off x="283950" y="938948"/>
            <a:ext cx="1238004" cy="10494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TextBox 33">
            <a:extLst>
              <a:ext uri="{FF2B5EF4-FFF2-40B4-BE49-F238E27FC236}">
                <a16:creationId xmlns:a16="http://schemas.microsoft.com/office/drawing/2014/main" id="{3A70A9A1-90E8-437C-8061-C2FD5D42AD9C}"/>
              </a:ext>
            </a:extLst>
          </p:cNvPr>
          <p:cNvSpPr txBox="1"/>
          <p:nvPr userDrawn="1"/>
        </p:nvSpPr>
        <p:spPr>
          <a:xfrm>
            <a:off x="1607871" y="938948"/>
            <a:ext cx="1484366" cy="123111"/>
          </a:xfrm>
          <a:prstGeom prst="rect">
            <a:avLst/>
          </a:prstGeom>
          <a:noFill/>
        </p:spPr>
        <p:txBody>
          <a:bodyPr wrap="square" lIns="0" tIns="0" rIns="0" bIns="0" rtlCol="0">
            <a:spAutoFit/>
          </a:bodyPr>
          <a:lstStyle/>
          <a:p>
            <a:pPr>
              <a:spcBef>
                <a:spcPts val="500"/>
              </a:spcBef>
            </a:pPr>
            <a:r>
              <a:rPr lang="en-US" sz="800" b="1" dirty="0"/>
              <a:t>Name:</a:t>
            </a:r>
          </a:p>
        </p:txBody>
      </p:sp>
      <p:sp>
        <p:nvSpPr>
          <p:cNvPr id="35" name="TextBox 34">
            <a:extLst>
              <a:ext uri="{FF2B5EF4-FFF2-40B4-BE49-F238E27FC236}">
                <a16:creationId xmlns:a16="http://schemas.microsoft.com/office/drawing/2014/main" id="{D49E0684-9B0F-412D-97FE-D818B8ED251E}"/>
              </a:ext>
            </a:extLst>
          </p:cNvPr>
          <p:cNvSpPr txBox="1"/>
          <p:nvPr userDrawn="1"/>
        </p:nvSpPr>
        <p:spPr>
          <a:xfrm>
            <a:off x="1607871" y="1217433"/>
            <a:ext cx="1484366" cy="123111"/>
          </a:xfrm>
          <a:prstGeom prst="rect">
            <a:avLst/>
          </a:prstGeom>
          <a:noFill/>
        </p:spPr>
        <p:txBody>
          <a:bodyPr wrap="square" lIns="0" tIns="0" rIns="0" bIns="0" rtlCol="0">
            <a:spAutoFit/>
          </a:bodyPr>
          <a:lstStyle/>
          <a:p>
            <a:pPr>
              <a:spcBef>
                <a:spcPts val="500"/>
              </a:spcBef>
            </a:pPr>
            <a:r>
              <a:rPr lang="en-US" sz="800" b="1" dirty="0"/>
              <a:t>Occupation: </a:t>
            </a:r>
          </a:p>
        </p:txBody>
      </p:sp>
      <p:sp>
        <p:nvSpPr>
          <p:cNvPr id="36" name="TextBox 35">
            <a:extLst>
              <a:ext uri="{FF2B5EF4-FFF2-40B4-BE49-F238E27FC236}">
                <a16:creationId xmlns:a16="http://schemas.microsoft.com/office/drawing/2014/main" id="{15195D40-3930-4E68-8359-228542200578}"/>
              </a:ext>
            </a:extLst>
          </p:cNvPr>
          <p:cNvSpPr txBox="1"/>
          <p:nvPr userDrawn="1"/>
        </p:nvSpPr>
        <p:spPr>
          <a:xfrm>
            <a:off x="1607871" y="1495917"/>
            <a:ext cx="1484366" cy="123111"/>
          </a:xfrm>
          <a:prstGeom prst="rect">
            <a:avLst/>
          </a:prstGeom>
          <a:noFill/>
        </p:spPr>
        <p:txBody>
          <a:bodyPr wrap="square" lIns="0" tIns="0" rIns="0" bIns="0" rtlCol="0">
            <a:spAutoFit/>
          </a:bodyPr>
          <a:lstStyle/>
          <a:p>
            <a:pPr>
              <a:spcBef>
                <a:spcPts val="500"/>
              </a:spcBef>
            </a:pPr>
            <a:r>
              <a:rPr lang="en-US" sz="800" b="1" dirty="0"/>
              <a:t>Areas of Expertise:</a:t>
            </a:r>
          </a:p>
        </p:txBody>
      </p:sp>
      <p:grpSp>
        <p:nvGrpSpPr>
          <p:cNvPr id="37" name="Group 36">
            <a:extLst>
              <a:ext uri="{FF2B5EF4-FFF2-40B4-BE49-F238E27FC236}">
                <a16:creationId xmlns:a16="http://schemas.microsoft.com/office/drawing/2014/main" id="{6ECE7129-2BCC-4BD5-BD72-491F101360A9}"/>
              </a:ext>
            </a:extLst>
          </p:cNvPr>
          <p:cNvGrpSpPr/>
          <p:nvPr userDrawn="1"/>
        </p:nvGrpSpPr>
        <p:grpSpPr>
          <a:xfrm>
            <a:off x="281530" y="4141395"/>
            <a:ext cx="516531" cy="401596"/>
            <a:chOff x="275393" y="4141395"/>
            <a:chExt cx="516531" cy="401596"/>
          </a:xfrm>
        </p:grpSpPr>
        <p:sp>
          <p:nvSpPr>
            <p:cNvPr id="38" name="TextBox 37">
              <a:extLst>
                <a:ext uri="{FF2B5EF4-FFF2-40B4-BE49-F238E27FC236}">
                  <a16:creationId xmlns:a16="http://schemas.microsoft.com/office/drawing/2014/main" id="{77247301-C288-449B-874A-3EFA0497AC7E}"/>
                </a:ext>
              </a:extLst>
            </p:cNvPr>
            <p:cNvSpPr txBox="1"/>
            <p:nvPr/>
          </p:nvSpPr>
          <p:spPr>
            <a:xfrm>
              <a:off x="275393" y="4141395"/>
              <a:ext cx="462750" cy="123111"/>
            </a:xfrm>
            <a:prstGeom prst="rect">
              <a:avLst/>
            </a:prstGeom>
            <a:noFill/>
          </p:spPr>
          <p:txBody>
            <a:bodyPr wrap="square" lIns="0" tIns="0" rIns="0" bIns="0" rtlCol="0">
              <a:spAutoFit/>
            </a:bodyPr>
            <a:lstStyle/>
            <a:p>
              <a:pPr>
                <a:spcBef>
                  <a:spcPts val="500"/>
                </a:spcBef>
              </a:pPr>
              <a:r>
                <a:rPr lang="en-US" sz="800" b="1" dirty="0"/>
                <a:t>E-mail:</a:t>
              </a:r>
            </a:p>
          </p:txBody>
        </p:sp>
        <p:sp>
          <p:nvSpPr>
            <p:cNvPr id="39" name="TextBox 38">
              <a:extLst>
                <a:ext uri="{FF2B5EF4-FFF2-40B4-BE49-F238E27FC236}">
                  <a16:creationId xmlns:a16="http://schemas.microsoft.com/office/drawing/2014/main" id="{64E4CE04-7DC6-46EA-B922-B65140E8774C}"/>
                </a:ext>
              </a:extLst>
            </p:cNvPr>
            <p:cNvSpPr txBox="1"/>
            <p:nvPr/>
          </p:nvSpPr>
          <p:spPr>
            <a:xfrm>
              <a:off x="275393" y="4419880"/>
              <a:ext cx="516531" cy="123111"/>
            </a:xfrm>
            <a:prstGeom prst="rect">
              <a:avLst/>
            </a:prstGeom>
            <a:noFill/>
          </p:spPr>
          <p:txBody>
            <a:bodyPr wrap="square" lIns="0" tIns="0" rIns="0" bIns="0" rtlCol="0">
              <a:spAutoFit/>
            </a:bodyPr>
            <a:lstStyle/>
            <a:p>
              <a:pPr>
                <a:spcBef>
                  <a:spcPts val="500"/>
                </a:spcBef>
              </a:pPr>
              <a:r>
                <a:rPr lang="en-US" sz="800" b="1" dirty="0"/>
                <a:t>Phone: </a:t>
              </a:r>
            </a:p>
          </p:txBody>
        </p:sp>
      </p:grpSp>
      <p:grpSp>
        <p:nvGrpSpPr>
          <p:cNvPr id="41" name="Group 40">
            <a:extLst>
              <a:ext uri="{FF2B5EF4-FFF2-40B4-BE49-F238E27FC236}">
                <a16:creationId xmlns:a16="http://schemas.microsoft.com/office/drawing/2014/main" id="{FE3A47B1-AEE6-4D21-91D6-D8B416A63D61}"/>
              </a:ext>
            </a:extLst>
          </p:cNvPr>
          <p:cNvGrpSpPr/>
          <p:nvPr userDrawn="1"/>
        </p:nvGrpSpPr>
        <p:grpSpPr>
          <a:xfrm>
            <a:off x="6518914" y="-8"/>
            <a:ext cx="1723566" cy="2025713"/>
            <a:chOff x="6518914" y="-5"/>
            <a:chExt cx="1723566" cy="1219349"/>
          </a:xfrm>
        </p:grpSpPr>
        <p:sp>
          <p:nvSpPr>
            <p:cNvPr id="42" name="Rectangle 41">
              <a:extLst>
                <a:ext uri="{FF2B5EF4-FFF2-40B4-BE49-F238E27FC236}">
                  <a16:creationId xmlns:a16="http://schemas.microsoft.com/office/drawing/2014/main" id="{7751A36E-B65F-4BEB-8E32-1751BAA11031}"/>
                </a:ext>
              </a:extLst>
            </p:cNvPr>
            <p:cNvSpPr/>
            <p:nvPr/>
          </p:nvSpPr>
          <p:spPr bwMode="gray">
            <a:xfrm>
              <a:off x="6518914" y="-5"/>
              <a:ext cx="1723566" cy="1196869"/>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TextBox 42">
              <a:extLst>
                <a:ext uri="{FF2B5EF4-FFF2-40B4-BE49-F238E27FC236}">
                  <a16:creationId xmlns:a16="http://schemas.microsoft.com/office/drawing/2014/main" id="{070E5329-BCA4-4E47-84F2-6310B6240746}"/>
                </a:ext>
              </a:extLst>
            </p:cNvPr>
            <p:cNvSpPr txBox="1"/>
            <p:nvPr/>
          </p:nvSpPr>
          <p:spPr>
            <a:xfrm>
              <a:off x="6570795" y="52196"/>
              <a:ext cx="1661161" cy="1167148"/>
            </a:xfrm>
            <a:prstGeom prst="rect">
              <a:avLst/>
            </a:prstGeom>
            <a:noFill/>
          </p:spPr>
          <p:txBody>
            <a:bodyPr wrap="square" lIns="0" tIns="0" rIns="0" bIns="0" rtlCol="0">
              <a:spAutoFit/>
            </a:bodyPr>
            <a:lstStyle/>
            <a:p>
              <a:r>
                <a:rPr lang="en-US" sz="900" dirty="0">
                  <a:solidFill>
                    <a:schemeClr val="bg1"/>
                  </a:solidFill>
                </a:rPr>
                <a:t>Use this slide as a template to provide snapshots of the top people that the current president and leadership team reach out to externally for advice in a crisis. If possible, provide the new president with an introduction to these individuals.</a:t>
              </a:r>
            </a:p>
            <a:p>
              <a:endParaRPr lang="en-US" sz="900" dirty="0">
                <a:solidFill>
                  <a:schemeClr val="bg1"/>
                </a:solidFill>
              </a:endParaRPr>
            </a:p>
            <a:p>
              <a:r>
                <a:rPr lang="en-US" sz="900" dirty="0">
                  <a:solidFill>
                    <a:schemeClr val="bg1"/>
                  </a:solidFill>
                </a:rPr>
                <a:t>Duplicate this slide as needed.</a:t>
              </a:r>
            </a:p>
            <a:p>
              <a:endParaRPr lang="en-US" sz="900" dirty="0">
                <a:solidFill>
                  <a:schemeClr val="bg1"/>
                </a:solidFill>
              </a:endParaRPr>
            </a:p>
          </p:txBody>
        </p:sp>
      </p:grpSp>
      <p:sp>
        <p:nvSpPr>
          <p:cNvPr id="6" name="Text Placeholder 5">
            <a:extLst>
              <a:ext uri="{FF2B5EF4-FFF2-40B4-BE49-F238E27FC236}">
                <a16:creationId xmlns:a16="http://schemas.microsoft.com/office/drawing/2014/main" id="{60E81DEC-66C1-4ED0-97E7-9895392236E2}"/>
              </a:ext>
            </a:extLst>
          </p:cNvPr>
          <p:cNvSpPr>
            <a:spLocks noGrp="1"/>
          </p:cNvSpPr>
          <p:nvPr>
            <p:ph type="body" sz="quarter" idx="63" hasCustomPrompt="1"/>
          </p:nvPr>
        </p:nvSpPr>
        <p:spPr>
          <a:xfrm>
            <a:off x="280988" y="1003300"/>
            <a:ext cx="1238250" cy="830997"/>
          </a:xfrm>
        </p:spPr>
        <p:txBody>
          <a:bodyPr/>
          <a:lstStyle>
            <a:lvl1pPr marL="0" indent="0">
              <a:buNone/>
              <a:defRPr/>
            </a:lvl1pPr>
            <a:lvl5pPr>
              <a:defRPr/>
            </a:lvl5pPr>
          </a:lstStyle>
          <a:p>
            <a:pPr lvl="0"/>
            <a:r>
              <a:rPr lang="en-US" dirty="0"/>
              <a:t>Insert the person’s photo. Use the crop function (Format&gt;Crop) to ensure the photo fits in the box.</a:t>
            </a:r>
          </a:p>
        </p:txBody>
      </p:sp>
      <p:sp>
        <p:nvSpPr>
          <p:cNvPr id="44" name="Text Placeholder 5">
            <a:extLst>
              <a:ext uri="{FF2B5EF4-FFF2-40B4-BE49-F238E27FC236}">
                <a16:creationId xmlns:a16="http://schemas.microsoft.com/office/drawing/2014/main" id="{5A260086-ABB7-4FF6-BFE9-0F842DC7843B}"/>
              </a:ext>
            </a:extLst>
          </p:cNvPr>
          <p:cNvSpPr>
            <a:spLocks noGrp="1"/>
          </p:cNvSpPr>
          <p:nvPr>
            <p:ph type="body" sz="quarter" idx="64" hasCustomPrompt="1"/>
          </p:nvPr>
        </p:nvSpPr>
        <p:spPr>
          <a:xfrm>
            <a:off x="3347312" y="1005036"/>
            <a:ext cx="1238250" cy="830997"/>
          </a:xfrm>
        </p:spPr>
        <p:txBody>
          <a:bodyPr/>
          <a:lstStyle>
            <a:lvl1pPr marL="0" indent="0">
              <a:buNone/>
              <a:defRPr/>
            </a:lvl1pPr>
            <a:lvl5pPr>
              <a:defRPr/>
            </a:lvl5pPr>
          </a:lstStyle>
          <a:p>
            <a:pPr lvl="0"/>
            <a:r>
              <a:rPr lang="en-US" dirty="0"/>
              <a:t>Insert the person’s photo. Use the crop function (Format&gt;Crop) to ensure the photo fits in the box.</a:t>
            </a:r>
          </a:p>
        </p:txBody>
      </p:sp>
      <p:sp>
        <p:nvSpPr>
          <p:cNvPr id="45" name="Text Placeholder 70">
            <a:extLst>
              <a:ext uri="{FF2B5EF4-FFF2-40B4-BE49-F238E27FC236}">
                <a16:creationId xmlns:a16="http://schemas.microsoft.com/office/drawing/2014/main" id="{1B2BDEB9-27FA-4573-B509-9C320376122C}"/>
              </a:ext>
            </a:extLst>
          </p:cNvPr>
          <p:cNvSpPr>
            <a:spLocks noGrp="1"/>
          </p:cNvSpPr>
          <p:nvPr>
            <p:ph type="body" sz="quarter" idx="29" hasCustomPrompt="1"/>
          </p:nvPr>
        </p:nvSpPr>
        <p:spPr>
          <a:xfrm>
            <a:off x="2323696" y="1229490"/>
            <a:ext cx="798069" cy="138499"/>
          </a:xfrm>
        </p:spPr>
        <p:txBody>
          <a:bodyPr/>
          <a:lstStyle>
            <a:lvl1pPr marL="0" indent="0">
              <a:buNone/>
              <a:defRPr/>
            </a:lvl1pPr>
          </a:lstStyle>
          <a:p>
            <a:r>
              <a:rPr lang="en-US" dirty="0"/>
              <a:t>YYYY</a:t>
            </a:r>
          </a:p>
        </p:txBody>
      </p:sp>
      <p:sp>
        <p:nvSpPr>
          <p:cNvPr id="46" name="Text Placeholder 70">
            <a:extLst>
              <a:ext uri="{FF2B5EF4-FFF2-40B4-BE49-F238E27FC236}">
                <a16:creationId xmlns:a16="http://schemas.microsoft.com/office/drawing/2014/main" id="{501A3161-B722-4434-AACC-A188A65D7446}"/>
              </a:ext>
            </a:extLst>
          </p:cNvPr>
          <p:cNvSpPr>
            <a:spLocks noGrp="1"/>
          </p:cNvSpPr>
          <p:nvPr>
            <p:ph type="body" sz="quarter" idx="65" hasCustomPrompt="1"/>
          </p:nvPr>
        </p:nvSpPr>
        <p:spPr>
          <a:xfrm>
            <a:off x="5360741" y="1224952"/>
            <a:ext cx="798069" cy="138499"/>
          </a:xfrm>
        </p:spPr>
        <p:txBody>
          <a:bodyPr/>
          <a:lstStyle>
            <a:lvl1pPr marL="0" indent="0">
              <a:buNone/>
              <a:defRPr/>
            </a:lvl1pPr>
          </a:lstStyle>
          <a:p>
            <a:r>
              <a:rPr lang="en-US" dirty="0"/>
              <a:t>YYYY</a:t>
            </a:r>
          </a:p>
        </p:txBody>
      </p:sp>
      <p:sp>
        <p:nvSpPr>
          <p:cNvPr id="47" name="Text Placeholder 66">
            <a:extLst>
              <a:ext uri="{FF2B5EF4-FFF2-40B4-BE49-F238E27FC236}">
                <a16:creationId xmlns:a16="http://schemas.microsoft.com/office/drawing/2014/main" id="{DD91FAE8-B912-468A-8618-7C66896D5C7B}"/>
              </a:ext>
            </a:extLst>
          </p:cNvPr>
          <p:cNvSpPr>
            <a:spLocks noGrp="1"/>
          </p:cNvSpPr>
          <p:nvPr>
            <p:ph type="body" sz="quarter" idx="25" hasCustomPrompt="1"/>
          </p:nvPr>
        </p:nvSpPr>
        <p:spPr>
          <a:xfrm>
            <a:off x="1607871" y="1649264"/>
            <a:ext cx="1484366" cy="415498"/>
          </a:xfrm>
        </p:spPr>
        <p:txBody>
          <a:bodyPr/>
          <a:lstStyle>
            <a:lvl1pPr>
              <a:defRPr/>
            </a:lvl1pPr>
          </a:lstStyle>
          <a:p>
            <a:r>
              <a:rPr lang="en-US" dirty="0"/>
              <a:t>What does this person give great advice about?</a:t>
            </a:r>
          </a:p>
        </p:txBody>
      </p:sp>
      <p:sp>
        <p:nvSpPr>
          <p:cNvPr id="48" name="Text Placeholder 66">
            <a:extLst>
              <a:ext uri="{FF2B5EF4-FFF2-40B4-BE49-F238E27FC236}">
                <a16:creationId xmlns:a16="http://schemas.microsoft.com/office/drawing/2014/main" id="{9FCF1E34-B449-41E6-A41B-AA491EA10F45}"/>
              </a:ext>
            </a:extLst>
          </p:cNvPr>
          <p:cNvSpPr>
            <a:spLocks noGrp="1"/>
          </p:cNvSpPr>
          <p:nvPr>
            <p:ph type="body" sz="quarter" idx="66" hasCustomPrompt="1"/>
          </p:nvPr>
        </p:nvSpPr>
        <p:spPr>
          <a:xfrm>
            <a:off x="4644619" y="1653216"/>
            <a:ext cx="1484366" cy="415498"/>
          </a:xfrm>
        </p:spPr>
        <p:txBody>
          <a:bodyPr/>
          <a:lstStyle>
            <a:lvl1pPr>
              <a:defRPr/>
            </a:lvl1pPr>
          </a:lstStyle>
          <a:p>
            <a:r>
              <a:rPr lang="en-US" dirty="0"/>
              <a:t>What does this person give great advice about?</a:t>
            </a:r>
          </a:p>
        </p:txBody>
      </p:sp>
      <p:sp>
        <p:nvSpPr>
          <p:cNvPr id="49" name="Text Placeholder 68">
            <a:extLst>
              <a:ext uri="{FF2B5EF4-FFF2-40B4-BE49-F238E27FC236}">
                <a16:creationId xmlns:a16="http://schemas.microsoft.com/office/drawing/2014/main" id="{6B2A6AD4-B738-49F5-BA43-B94607CE006E}"/>
              </a:ext>
            </a:extLst>
          </p:cNvPr>
          <p:cNvSpPr>
            <a:spLocks noGrp="1"/>
          </p:cNvSpPr>
          <p:nvPr>
            <p:ph type="body" sz="quarter" idx="27" hasCustomPrompt="1"/>
          </p:nvPr>
        </p:nvSpPr>
        <p:spPr>
          <a:xfrm>
            <a:off x="2059728" y="941785"/>
            <a:ext cx="1062038" cy="138499"/>
          </a:xfrm>
        </p:spPr>
        <p:txBody>
          <a:bodyPr/>
          <a:lstStyle>
            <a:lvl1pPr marL="0" indent="0">
              <a:buNone/>
              <a:defRPr/>
            </a:lvl1pPr>
          </a:lstStyle>
          <a:p>
            <a:r>
              <a:rPr lang="en-US" dirty="0"/>
              <a:t>XXXX</a:t>
            </a:r>
          </a:p>
        </p:txBody>
      </p:sp>
      <p:sp>
        <p:nvSpPr>
          <p:cNvPr id="50" name="Text Placeholder 68">
            <a:extLst>
              <a:ext uri="{FF2B5EF4-FFF2-40B4-BE49-F238E27FC236}">
                <a16:creationId xmlns:a16="http://schemas.microsoft.com/office/drawing/2014/main" id="{6F8987EB-0370-4AE0-9CE7-F0221E69EC25}"/>
              </a:ext>
            </a:extLst>
          </p:cNvPr>
          <p:cNvSpPr>
            <a:spLocks noGrp="1"/>
          </p:cNvSpPr>
          <p:nvPr>
            <p:ph type="body" sz="quarter" idx="67" hasCustomPrompt="1"/>
          </p:nvPr>
        </p:nvSpPr>
        <p:spPr>
          <a:xfrm>
            <a:off x="5085550" y="947565"/>
            <a:ext cx="1062038" cy="138499"/>
          </a:xfrm>
        </p:spPr>
        <p:txBody>
          <a:bodyPr/>
          <a:lstStyle>
            <a:lvl1pPr marL="0" indent="0">
              <a:buNone/>
              <a:defRPr/>
            </a:lvl1pPr>
          </a:lstStyle>
          <a:p>
            <a:r>
              <a:rPr lang="en-US" dirty="0"/>
              <a:t>XXXX</a:t>
            </a:r>
          </a:p>
        </p:txBody>
      </p:sp>
      <p:sp>
        <p:nvSpPr>
          <p:cNvPr id="51" name="Text Placeholder 68">
            <a:extLst>
              <a:ext uri="{FF2B5EF4-FFF2-40B4-BE49-F238E27FC236}">
                <a16:creationId xmlns:a16="http://schemas.microsoft.com/office/drawing/2014/main" id="{8C489E63-A3A2-4C65-887F-97E401842237}"/>
              </a:ext>
            </a:extLst>
          </p:cNvPr>
          <p:cNvSpPr>
            <a:spLocks noGrp="1"/>
          </p:cNvSpPr>
          <p:nvPr>
            <p:ph type="body" sz="quarter" idx="68" hasCustomPrompt="1"/>
          </p:nvPr>
        </p:nvSpPr>
        <p:spPr>
          <a:xfrm>
            <a:off x="344037" y="2216545"/>
            <a:ext cx="2452742" cy="276999"/>
          </a:xfrm>
        </p:spPr>
        <p:txBody>
          <a:bodyPr/>
          <a:lstStyle>
            <a:lvl1pPr marL="0" indent="0">
              <a:buNone/>
              <a:defRPr/>
            </a:lvl1pPr>
          </a:lstStyle>
          <a:p>
            <a:r>
              <a:rPr lang="en-US" dirty="0"/>
              <a:t>Insert the relationship background and abbreviated bio here.</a:t>
            </a:r>
          </a:p>
        </p:txBody>
      </p:sp>
      <p:sp>
        <p:nvSpPr>
          <p:cNvPr id="52" name="Text Placeholder 68">
            <a:extLst>
              <a:ext uri="{FF2B5EF4-FFF2-40B4-BE49-F238E27FC236}">
                <a16:creationId xmlns:a16="http://schemas.microsoft.com/office/drawing/2014/main" id="{61FA8F6C-A260-4023-B4BC-027FB9D07E7A}"/>
              </a:ext>
            </a:extLst>
          </p:cNvPr>
          <p:cNvSpPr>
            <a:spLocks noGrp="1"/>
          </p:cNvSpPr>
          <p:nvPr>
            <p:ph type="body" sz="quarter" idx="69" hasCustomPrompt="1"/>
          </p:nvPr>
        </p:nvSpPr>
        <p:spPr>
          <a:xfrm>
            <a:off x="3404298" y="2212042"/>
            <a:ext cx="2439289" cy="276999"/>
          </a:xfrm>
        </p:spPr>
        <p:txBody>
          <a:bodyPr/>
          <a:lstStyle>
            <a:lvl1pPr marL="0" indent="0">
              <a:buNone/>
              <a:defRPr/>
            </a:lvl1pPr>
          </a:lstStyle>
          <a:p>
            <a:r>
              <a:rPr lang="en-US" dirty="0"/>
              <a:t>Insert the relationship background and abbreviated bio here.</a:t>
            </a:r>
          </a:p>
        </p:txBody>
      </p:sp>
      <p:sp>
        <p:nvSpPr>
          <p:cNvPr id="53" name="Text Placeholder 68">
            <a:extLst>
              <a:ext uri="{FF2B5EF4-FFF2-40B4-BE49-F238E27FC236}">
                <a16:creationId xmlns:a16="http://schemas.microsoft.com/office/drawing/2014/main" id="{13118DC5-7BEC-47FC-86DD-1B9DDF3F3613}"/>
              </a:ext>
            </a:extLst>
          </p:cNvPr>
          <p:cNvSpPr>
            <a:spLocks noGrp="1"/>
          </p:cNvSpPr>
          <p:nvPr>
            <p:ph type="body" sz="quarter" idx="70" hasCustomPrompt="1"/>
          </p:nvPr>
        </p:nvSpPr>
        <p:spPr>
          <a:xfrm>
            <a:off x="750180" y="4141395"/>
            <a:ext cx="1062038" cy="138499"/>
          </a:xfrm>
        </p:spPr>
        <p:txBody>
          <a:bodyPr/>
          <a:lstStyle>
            <a:lvl1pPr marL="0" indent="0">
              <a:buNone/>
              <a:defRPr/>
            </a:lvl1pPr>
          </a:lstStyle>
          <a:p>
            <a:r>
              <a:rPr lang="en-US" dirty="0"/>
              <a:t>xxx@yyy.edu</a:t>
            </a:r>
          </a:p>
        </p:txBody>
      </p:sp>
      <p:sp>
        <p:nvSpPr>
          <p:cNvPr id="54" name="Text Placeholder 68">
            <a:extLst>
              <a:ext uri="{FF2B5EF4-FFF2-40B4-BE49-F238E27FC236}">
                <a16:creationId xmlns:a16="http://schemas.microsoft.com/office/drawing/2014/main" id="{5A9FE5C7-56A4-4AF3-B63A-291E7BCAFB60}"/>
              </a:ext>
            </a:extLst>
          </p:cNvPr>
          <p:cNvSpPr>
            <a:spLocks noGrp="1"/>
          </p:cNvSpPr>
          <p:nvPr>
            <p:ph type="body" sz="quarter" idx="71" hasCustomPrompt="1"/>
          </p:nvPr>
        </p:nvSpPr>
        <p:spPr>
          <a:xfrm>
            <a:off x="750180" y="4414792"/>
            <a:ext cx="1062038" cy="138499"/>
          </a:xfrm>
        </p:spPr>
        <p:txBody>
          <a:bodyPr/>
          <a:lstStyle>
            <a:lvl1pPr marL="0" indent="0">
              <a:buNone/>
              <a:defRPr/>
            </a:lvl1pPr>
          </a:lstStyle>
          <a:p>
            <a:r>
              <a:rPr lang="en-US" dirty="0"/>
              <a:t>(xxx) xxx-</a:t>
            </a:r>
            <a:r>
              <a:rPr lang="en-US" dirty="0" err="1"/>
              <a:t>xxxx</a:t>
            </a:r>
            <a:endParaRPr lang="en-US" dirty="0"/>
          </a:p>
        </p:txBody>
      </p:sp>
      <p:sp>
        <p:nvSpPr>
          <p:cNvPr id="55" name="Text Placeholder 68">
            <a:extLst>
              <a:ext uri="{FF2B5EF4-FFF2-40B4-BE49-F238E27FC236}">
                <a16:creationId xmlns:a16="http://schemas.microsoft.com/office/drawing/2014/main" id="{DCE2331F-12A6-4C5F-BD83-1EDAA74989C3}"/>
              </a:ext>
            </a:extLst>
          </p:cNvPr>
          <p:cNvSpPr>
            <a:spLocks noGrp="1"/>
          </p:cNvSpPr>
          <p:nvPr>
            <p:ph type="body" sz="quarter" idx="72" hasCustomPrompt="1"/>
          </p:nvPr>
        </p:nvSpPr>
        <p:spPr>
          <a:xfrm>
            <a:off x="3781028" y="4136245"/>
            <a:ext cx="1062038" cy="138499"/>
          </a:xfrm>
        </p:spPr>
        <p:txBody>
          <a:bodyPr/>
          <a:lstStyle>
            <a:lvl1pPr marL="0" indent="0">
              <a:buNone/>
              <a:defRPr/>
            </a:lvl1pPr>
          </a:lstStyle>
          <a:p>
            <a:r>
              <a:rPr lang="en-US" dirty="0"/>
              <a:t>xxx@yyy.edu</a:t>
            </a:r>
          </a:p>
        </p:txBody>
      </p:sp>
      <p:sp>
        <p:nvSpPr>
          <p:cNvPr id="56" name="Text Placeholder 68">
            <a:extLst>
              <a:ext uri="{FF2B5EF4-FFF2-40B4-BE49-F238E27FC236}">
                <a16:creationId xmlns:a16="http://schemas.microsoft.com/office/drawing/2014/main" id="{14469B3F-49B9-47A3-A34C-F753E4E2C244}"/>
              </a:ext>
            </a:extLst>
          </p:cNvPr>
          <p:cNvSpPr>
            <a:spLocks noGrp="1"/>
          </p:cNvSpPr>
          <p:nvPr>
            <p:ph type="body" sz="quarter" idx="73" hasCustomPrompt="1"/>
          </p:nvPr>
        </p:nvSpPr>
        <p:spPr>
          <a:xfrm>
            <a:off x="3781028" y="4409642"/>
            <a:ext cx="1062038" cy="138499"/>
          </a:xfrm>
        </p:spPr>
        <p:txBody>
          <a:bodyPr/>
          <a:lstStyle>
            <a:lvl1pPr marL="0" indent="0">
              <a:buNone/>
              <a:defRPr/>
            </a:lvl1pPr>
          </a:lstStyle>
          <a:p>
            <a:r>
              <a:rPr lang="en-US" dirty="0"/>
              <a:t>(xxx) xxx-</a:t>
            </a:r>
            <a:r>
              <a:rPr lang="en-US" dirty="0" err="1"/>
              <a:t>xxxx</a:t>
            </a:r>
            <a:endParaRPr lang="en-US" dirty="0"/>
          </a:p>
        </p:txBody>
      </p:sp>
      <p:sp>
        <p:nvSpPr>
          <p:cNvPr id="57" name="Slide title">
            <a:extLst>
              <a:ext uri="{FF2B5EF4-FFF2-40B4-BE49-F238E27FC236}">
                <a16:creationId xmlns:a16="http://schemas.microsoft.com/office/drawing/2014/main" id="{6F07A8AB-CF6C-4134-93F8-D57A002AD359}"/>
              </a:ext>
            </a:extLst>
          </p:cNvPr>
          <p:cNvSpPr>
            <a:spLocks noGrp="1"/>
          </p:cNvSpPr>
          <p:nvPr>
            <p:ph type="title" hasCustomPrompt="1"/>
          </p:nvPr>
        </p:nvSpPr>
        <p:spPr bwMode="gray">
          <a:xfrm>
            <a:off x="280194" y="309824"/>
            <a:ext cx="5212080" cy="256480"/>
          </a:xfrm>
        </p:spPr>
        <p:txBody>
          <a:bodyPr/>
          <a:lstStyle>
            <a:lvl1pPr>
              <a:defRPr baseline="0">
                <a:solidFill>
                  <a:schemeClr val="bg1"/>
                </a:solidFill>
              </a:defRPr>
            </a:lvl1pPr>
          </a:lstStyle>
          <a:p>
            <a:r>
              <a:rPr lang="en-US" dirty="0"/>
              <a:t>Networking Contacts</a:t>
            </a:r>
          </a:p>
        </p:txBody>
      </p:sp>
    </p:spTree>
    <p:custDataLst>
      <p:tags r:id="rId1"/>
    </p:custDataLst>
    <p:extLst>
      <p:ext uri="{BB962C8B-B14F-4D97-AF65-F5344CB8AC3E}">
        <p14:creationId xmlns:p14="http://schemas.microsoft.com/office/powerpoint/2010/main" val="2556689365"/>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0" name="Pattern - decorative">
            <a:extLst>
              <a:ext uri="{FF2B5EF4-FFF2-40B4-BE49-F238E27FC236}">
                <a16:creationId xmlns:a16="http://schemas.microsoft.com/office/drawing/2014/main" id="{2EDE8BEC-5F99-47FE-9914-D286B67EE2A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gray">
          <a:xfrm>
            <a:off x="0" y="0"/>
            <a:ext cx="6400800" cy="4800600"/>
          </a:xfrm>
          <a:prstGeom prst="rect">
            <a:avLst/>
          </a:prstGeom>
        </p:spPr>
      </p:pic>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14" name="Text Placeholder 13">
            <a:extLst>
              <a:ext uri="{FF2B5EF4-FFF2-40B4-BE49-F238E27FC236}">
                <a16:creationId xmlns:a16="http://schemas.microsoft.com/office/drawing/2014/main" id="{96457D4F-04DB-4264-9682-0C0B9C1CDA18}"/>
              </a:ext>
            </a:extLst>
          </p:cNvPr>
          <p:cNvSpPr>
            <a:spLocks noGrp="1"/>
          </p:cNvSpPr>
          <p:nvPr>
            <p:ph type="body" sz="quarter" idx="10" hasCustomPrompt="1"/>
          </p:nvPr>
        </p:nvSpPr>
        <p:spPr>
          <a:xfrm>
            <a:off x="812800" y="3009900"/>
            <a:ext cx="2900363" cy="184666"/>
          </a:xfrm>
        </p:spPr>
        <p:txBody>
          <a:bodyPr/>
          <a:lstStyle>
            <a:lvl1pPr marL="0" indent="0">
              <a:buNone/>
              <a:defRPr sz="1200">
                <a:solidFill>
                  <a:schemeClr val="bg1"/>
                </a:solidFill>
              </a:defRPr>
            </a:lvl1pPr>
          </a:lstStyle>
          <a:p>
            <a:pPr lvl="0"/>
            <a:r>
              <a:rPr lang="en-US" dirty="0"/>
              <a:t>Insert Institution Name Here</a:t>
            </a:r>
          </a:p>
        </p:txBody>
      </p:sp>
      <p:sp>
        <p:nvSpPr>
          <p:cNvPr id="4" name="Text Placeholder 3">
            <a:extLst>
              <a:ext uri="{FF2B5EF4-FFF2-40B4-BE49-F238E27FC236}">
                <a16:creationId xmlns:a16="http://schemas.microsoft.com/office/drawing/2014/main" id="{DD7F60A8-4FEA-491F-A6CB-ADC7A4F9DEB4}"/>
              </a:ext>
            </a:extLst>
          </p:cNvPr>
          <p:cNvSpPr>
            <a:spLocks noGrp="1"/>
          </p:cNvSpPr>
          <p:nvPr>
            <p:ph type="body" sz="quarter" idx="11" hasCustomPrompt="1"/>
          </p:nvPr>
        </p:nvSpPr>
        <p:spPr>
          <a:xfrm>
            <a:off x="5201920" y="192344"/>
            <a:ext cx="892114" cy="681104"/>
          </a:xfrm>
        </p:spPr>
        <p:txBody>
          <a:bodyPr/>
          <a:lstStyle>
            <a:lvl1pPr marL="0" indent="0">
              <a:buNone/>
              <a:defRPr>
                <a:solidFill>
                  <a:schemeClr val="tx1"/>
                </a:solidFill>
              </a:defRPr>
            </a:lvl1pPr>
          </a:lstStyle>
          <a:p>
            <a:pPr lvl="0"/>
            <a:r>
              <a:rPr lang="en-US" dirty="0"/>
              <a:t>Copy/paste your institution logo here</a:t>
            </a:r>
          </a:p>
        </p:txBody>
      </p:sp>
      <p:sp>
        <p:nvSpPr>
          <p:cNvPr id="5" name="TextBox 4">
            <a:extLst>
              <a:ext uri="{FF2B5EF4-FFF2-40B4-BE49-F238E27FC236}">
                <a16:creationId xmlns:a16="http://schemas.microsoft.com/office/drawing/2014/main" id="{FDA012BF-25F0-4657-A5C6-A2F1953672BF}"/>
              </a:ext>
            </a:extLst>
          </p:cNvPr>
          <p:cNvSpPr txBox="1"/>
          <p:nvPr userDrawn="1"/>
        </p:nvSpPr>
        <p:spPr>
          <a:xfrm>
            <a:off x="812800" y="2548473"/>
            <a:ext cx="3971577" cy="384721"/>
          </a:xfrm>
          <a:prstGeom prst="rect">
            <a:avLst/>
          </a:prstGeom>
          <a:noFill/>
        </p:spPr>
        <p:txBody>
          <a:bodyPr wrap="square" lIns="0" tIns="0" rIns="0" bIns="0" rtlCol="0">
            <a:spAutoFit/>
          </a:bodyPr>
          <a:lstStyle/>
          <a:p>
            <a:pPr>
              <a:spcBef>
                <a:spcPts val="500"/>
              </a:spcBef>
            </a:pPr>
            <a:r>
              <a:rPr lang="en-US" sz="2500" dirty="0">
                <a:solidFill>
                  <a:schemeClr val="bg1"/>
                </a:solidFill>
                <a:latin typeface="+mj-lt"/>
              </a:rPr>
              <a:t>New President Orientation</a:t>
            </a:r>
          </a:p>
        </p:txBody>
      </p:sp>
    </p:spTree>
    <p:custDataLst>
      <p:tags r:id="rId1"/>
    </p:custDataLst>
    <p:extLst>
      <p:ext uri="{BB962C8B-B14F-4D97-AF65-F5344CB8AC3E}">
        <p14:creationId xmlns:p14="http://schemas.microsoft.com/office/powerpoint/2010/main" val="2909182305"/>
      </p:ext>
    </p:extLst>
  </p:cSld>
  <p:clrMapOvr>
    <a:masterClrMapping/>
  </p:clrMapOvr>
  <p:extLst>
    <p:ext uri="{DCECCB84-F9BA-43D5-87BE-67443E8EF086}">
      <p15:sldGuideLst xmlns:p15="http://schemas.microsoft.com/office/powerpoint/2012/main">
        <p15:guide id="0" orient="horz" pos="1824" userDrawn="1">
          <p15:clr>
            <a:srgbClr val="FBAE40"/>
          </p15:clr>
        </p15:guide>
        <p15:guide id="1" pos="512" userDrawn="1">
          <p15:clr>
            <a:srgbClr val="FBAE40"/>
          </p15:clr>
        </p15:guide>
        <p15:guide id="2" orient="horz" pos="189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1" name="Text Placeholder 38">
            <a:extLst>
              <a:ext uri="{FF2B5EF4-FFF2-40B4-BE49-F238E27FC236}">
                <a16:creationId xmlns:a16="http://schemas.microsoft.com/office/drawing/2014/main" id="{EDFC76FD-0352-4835-9114-02186B0A8884}"/>
              </a:ext>
            </a:extLst>
          </p:cNvPr>
          <p:cNvSpPr>
            <a:spLocks noGrp="1"/>
          </p:cNvSpPr>
          <p:nvPr>
            <p:ph type="body" sz="quarter" idx="61" hasCustomPrompt="1"/>
          </p:nvPr>
        </p:nvSpPr>
        <p:spPr>
          <a:xfrm>
            <a:off x="274534" y="4107290"/>
            <a:ext cx="911795" cy="415498"/>
          </a:xfrm>
        </p:spPr>
        <p:txBody>
          <a:bodyPr/>
          <a:lstStyle>
            <a:lvl1pPr marL="0" indent="0">
              <a:buNone/>
              <a:defRPr/>
            </a:lvl1pPr>
          </a:lstStyle>
          <a:p>
            <a:pPr lvl="0"/>
            <a:r>
              <a:rPr lang="en-US" dirty="0"/>
              <a:t>Copy/paste your institution logo here</a:t>
            </a:r>
          </a:p>
        </p:txBody>
      </p:sp>
    </p:spTree>
    <p:custDataLst>
      <p:tags r:id="rId1"/>
    </p:custDataLst>
    <p:extLst>
      <p:ext uri="{BB962C8B-B14F-4D97-AF65-F5344CB8AC3E}">
        <p14:creationId xmlns:p14="http://schemas.microsoft.com/office/powerpoint/2010/main" val="274636552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4" name="Chord 24">
            <a:extLst>
              <a:ext uri="{FF2B5EF4-FFF2-40B4-BE49-F238E27FC236}">
                <a16:creationId xmlns:a16="http://schemas.microsoft.com/office/drawing/2014/main" id="{7E541158-5BA2-486E-A0EE-045D8DD22D3A}"/>
              </a:ext>
            </a:extLst>
          </p:cNvPr>
          <p:cNvSpPr/>
          <p:nvPr userDrawn="1"/>
        </p:nvSpPr>
        <p:spPr bwMode="gray">
          <a:xfrm flipH="1">
            <a:off x="-18535" y="997715"/>
            <a:ext cx="858795" cy="3553085"/>
          </a:xfrm>
          <a:custGeom>
            <a:avLst/>
            <a:gdLst>
              <a:gd name="connsiteX0" fmla="*/ 792250 w 2594920"/>
              <a:gd name="connsiteY0" fmla="*/ 3472311 h 3614966"/>
              <a:gd name="connsiteX1" fmla="*/ 8 w 2594920"/>
              <a:gd name="connsiteY1" fmla="*/ 1801379 h 3614966"/>
              <a:gd name="connsiteX2" fmla="*/ 806832 w 2594920"/>
              <a:gd name="connsiteY2" fmla="*/ 134212 h 3614966"/>
              <a:gd name="connsiteX3" fmla="*/ 792250 w 2594920"/>
              <a:gd name="connsiteY3" fmla="*/ 3472311 h 3614966"/>
              <a:gd name="connsiteX0" fmla="*/ 792250 w 883690"/>
              <a:gd name="connsiteY0" fmla="*/ 3338099 h 3429539"/>
              <a:gd name="connsiteX1" fmla="*/ 8 w 883690"/>
              <a:gd name="connsiteY1" fmla="*/ 1667167 h 3429539"/>
              <a:gd name="connsiteX2" fmla="*/ 806832 w 883690"/>
              <a:gd name="connsiteY2" fmla="*/ 0 h 3429539"/>
              <a:gd name="connsiteX3" fmla="*/ 883690 w 883690"/>
              <a:gd name="connsiteY3" fmla="*/ 3429539 h 3429539"/>
              <a:gd name="connsiteX0" fmla="*/ 792250 w 806832"/>
              <a:gd name="connsiteY0" fmla="*/ 3338099 h 3338099"/>
              <a:gd name="connsiteX1" fmla="*/ 8 w 806832"/>
              <a:gd name="connsiteY1" fmla="*/ 1667167 h 3338099"/>
              <a:gd name="connsiteX2" fmla="*/ 806832 w 806832"/>
              <a:gd name="connsiteY2" fmla="*/ 0 h 3338099"/>
            </a:gdLst>
            <a:ahLst/>
            <a:cxnLst>
              <a:cxn ang="0">
                <a:pos x="connsiteX0" y="connsiteY0"/>
              </a:cxn>
              <a:cxn ang="0">
                <a:pos x="connsiteX1" y="connsiteY1"/>
              </a:cxn>
              <a:cxn ang="0">
                <a:pos x="connsiteX2" y="connsiteY2"/>
              </a:cxn>
            </a:cxnLst>
            <a:rect l="l" t="t" r="r" b="b"/>
            <a:pathLst>
              <a:path w="806832" h="3338099">
                <a:moveTo>
                  <a:pt x="792250" y="3338099"/>
                </a:moveTo>
                <a:cubicBezTo>
                  <a:pt x="310584" y="3054432"/>
                  <a:pt x="-1758" y="2395665"/>
                  <a:pt x="8" y="1667167"/>
                </a:cubicBezTo>
                <a:cubicBezTo>
                  <a:pt x="1783" y="935106"/>
                  <a:pt x="320356" y="276827"/>
                  <a:pt x="806832" y="0"/>
                </a:cubicBezTo>
              </a:path>
            </a:pathLst>
          </a:custGeom>
          <a:noFill/>
          <a:ln w="381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5" name="Oval 24">
            <a:extLst>
              <a:ext uri="{FF2B5EF4-FFF2-40B4-BE49-F238E27FC236}">
                <a16:creationId xmlns:a16="http://schemas.microsoft.com/office/drawing/2014/main" id="{58002489-174E-49E8-8D7F-D9B43A3B366F}"/>
              </a:ext>
            </a:extLst>
          </p:cNvPr>
          <p:cNvSpPr/>
          <p:nvPr userDrawn="1"/>
        </p:nvSpPr>
        <p:spPr bwMode="gray">
          <a:xfrm>
            <a:off x="98853" y="1054789"/>
            <a:ext cx="624017" cy="624017"/>
          </a:xfrm>
          <a:prstGeom prst="ellipse">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6" name="Oval 25">
            <a:extLst>
              <a:ext uri="{FF2B5EF4-FFF2-40B4-BE49-F238E27FC236}">
                <a16:creationId xmlns:a16="http://schemas.microsoft.com/office/drawing/2014/main" id="{E863A14C-6272-4897-A744-DC2845728187}"/>
              </a:ext>
            </a:extLst>
          </p:cNvPr>
          <p:cNvSpPr/>
          <p:nvPr userDrawn="1"/>
        </p:nvSpPr>
        <p:spPr bwMode="gray">
          <a:xfrm>
            <a:off x="98853" y="3803116"/>
            <a:ext cx="624017" cy="624017"/>
          </a:xfrm>
          <a:prstGeom prst="ellipse">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8" name="Oval 27">
            <a:extLst>
              <a:ext uri="{FF2B5EF4-FFF2-40B4-BE49-F238E27FC236}">
                <a16:creationId xmlns:a16="http://schemas.microsoft.com/office/drawing/2014/main" id="{853DFB60-8529-40FF-AA3B-EDCC2B3AA997}"/>
              </a:ext>
            </a:extLst>
          </p:cNvPr>
          <p:cNvSpPr/>
          <p:nvPr userDrawn="1"/>
        </p:nvSpPr>
        <p:spPr bwMode="gray">
          <a:xfrm>
            <a:off x="535344" y="2387892"/>
            <a:ext cx="624017" cy="624017"/>
          </a:xfrm>
          <a:prstGeom prst="ellipse">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30" name="Picture 29">
            <a:extLst>
              <a:ext uri="{FF2B5EF4-FFF2-40B4-BE49-F238E27FC236}">
                <a16:creationId xmlns:a16="http://schemas.microsoft.com/office/drawing/2014/main" id="{8B8BC7A7-4D20-410F-9CD4-CB632DFC7EBF}"/>
              </a:ext>
            </a:extLst>
          </p:cNvPr>
          <p:cNvPicPr>
            <a:picLocks noChangeAspect="1"/>
          </p:cNvPicPr>
          <p:nvPr userDrawn="1"/>
        </p:nvPicPr>
        <p:blipFill>
          <a:blip r:embed="rId3"/>
          <a:stretch>
            <a:fillRect/>
          </a:stretch>
        </p:blipFill>
        <p:spPr>
          <a:xfrm>
            <a:off x="268481" y="3900116"/>
            <a:ext cx="284760" cy="430017"/>
          </a:xfrm>
          <a:prstGeom prst="rect">
            <a:avLst/>
          </a:prstGeom>
        </p:spPr>
      </p:pic>
      <p:pic>
        <p:nvPicPr>
          <p:cNvPr id="31" name="Picture 30">
            <a:extLst>
              <a:ext uri="{FF2B5EF4-FFF2-40B4-BE49-F238E27FC236}">
                <a16:creationId xmlns:a16="http://schemas.microsoft.com/office/drawing/2014/main" id="{E4315F5F-8302-4207-A446-E6736152430F}"/>
              </a:ext>
            </a:extLst>
          </p:cNvPr>
          <p:cNvPicPr>
            <a:picLocks noChangeAspect="1"/>
          </p:cNvPicPr>
          <p:nvPr userDrawn="1"/>
        </p:nvPicPr>
        <p:blipFill>
          <a:blip r:embed="rId4"/>
          <a:stretch>
            <a:fillRect/>
          </a:stretch>
        </p:blipFill>
        <p:spPr>
          <a:xfrm>
            <a:off x="208697" y="1170024"/>
            <a:ext cx="404328" cy="393546"/>
          </a:xfrm>
          <a:prstGeom prst="rect">
            <a:avLst/>
          </a:prstGeom>
        </p:spPr>
      </p:pic>
      <p:pic>
        <p:nvPicPr>
          <p:cNvPr id="32" name="Picture 31">
            <a:extLst>
              <a:ext uri="{FF2B5EF4-FFF2-40B4-BE49-F238E27FC236}">
                <a16:creationId xmlns:a16="http://schemas.microsoft.com/office/drawing/2014/main" id="{5F0D91F1-4DC4-45C2-8F25-4939EDFBC4AD}"/>
              </a:ext>
            </a:extLst>
          </p:cNvPr>
          <p:cNvPicPr>
            <a:picLocks noChangeAspect="1"/>
          </p:cNvPicPr>
          <p:nvPr userDrawn="1"/>
        </p:nvPicPr>
        <p:blipFill>
          <a:blip r:embed="rId5"/>
          <a:stretch>
            <a:fillRect/>
          </a:stretch>
        </p:blipFill>
        <p:spPr>
          <a:xfrm>
            <a:off x="604756" y="2513330"/>
            <a:ext cx="472752" cy="348261"/>
          </a:xfrm>
          <a:prstGeom prst="rect">
            <a:avLst/>
          </a:prstGeom>
        </p:spPr>
      </p:pic>
      <p:sp>
        <p:nvSpPr>
          <p:cNvPr id="33" name="Text Placeholder 16">
            <a:extLst>
              <a:ext uri="{FF2B5EF4-FFF2-40B4-BE49-F238E27FC236}">
                <a16:creationId xmlns:a16="http://schemas.microsoft.com/office/drawing/2014/main" id="{EB2C007C-E095-4F3A-81CC-4C9ABD6C711B}"/>
              </a:ext>
            </a:extLst>
          </p:cNvPr>
          <p:cNvSpPr>
            <a:spLocks noGrp="1"/>
          </p:cNvSpPr>
          <p:nvPr>
            <p:ph type="body" sz="quarter" idx="27" hasCustomPrompt="1"/>
          </p:nvPr>
        </p:nvSpPr>
        <p:spPr>
          <a:xfrm>
            <a:off x="1261623" y="1229496"/>
            <a:ext cx="1253941" cy="276999"/>
          </a:xfrm>
        </p:spPr>
        <p:txBody>
          <a:bodyPr/>
          <a:lstStyle>
            <a:lvl1pPr marL="0" indent="0">
              <a:buNone/>
              <a:defRPr/>
            </a:lvl1pPr>
          </a:lstStyle>
          <a:p>
            <a:r>
              <a:rPr lang="en-US" dirty="0"/>
              <a:t>Institutional Facts and Stats Sheet</a:t>
            </a:r>
          </a:p>
        </p:txBody>
      </p:sp>
      <p:sp>
        <p:nvSpPr>
          <p:cNvPr id="34" name="Text Placeholder 18">
            <a:extLst>
              <a:ext uri="{FF2B5EF4-FFF2-40B4-BE49-F238E27FC236}">
                <a16:creationId xmlns:a16="http://schemas.microsoft.com/office/drawing/2014/main" id="{B3E4FDDD-A126-4519-A32B-985A43D5D8E9}"/>
              </a:ext>
            </a:extLst>
          </p:cNvPr>
          <p:cNvSpPr>
            <a:spLocks noGrp="1"/>
          </p:cNvSpPr>
          <p:nvPr>
            <p:ph type="body" sz="quarter" idx="29" hasCustomPrompt="1"/>
          </p:nvPr>
        </p:nvSpPr>
        <p:spPr>
          <a:xfrm>
            <a:off x="1261623" y="3962047"/>
            <a:ext cx="1297179" cy="276999"/>
          </a:xfrm>
        </p:spPr>
        <p:txBody>
          <a:bodyPr/>
          <a:lstStyle>
            <a:lvl1pPr>
              <a:defRPr/>
            </a:lvl1pPr>
          </a:lstStyle>
          <a:p>
            <a:r>
              <a:rPr lang="en-US" dirty="0"/>
              <a:t>Glossary and Acronyms List</a:t>
            </a:r>
          </a:p>
        </p:txBody>
      </p:sp>
      <p:sp>
        <p:nvSpPr>
          <p:cNvPr id="35" name="Text Placeholder 19">
            <a:extLst>
              <a:ext uri="{FF2B5EF4-FFF2-40B4-BE49-F238E27FC236}">
                <a16:creationId xmlns:a16="http://schemas.microsoft.com/office/drawing/2014/main" id="{134B698C-42AB-4056-8271-A56FEE59D576}"/>
              </a:ext>
            </a:extLst>
          </p:cNvPr>
          <p:cNvSpPr>
            <a:spLocks noGrp="1"/>
          </p:cNvSpPr>
          <p:nvPr>
            <p:ph type="body" sz="quarter" idx="30" hasCustomPrompt="1"/>
          </p:nvPr>
        </p:nvSpPr>
        <p:spPr>
          <a:xfrm>
            <a:off x="1268716" y="2518192"/>
            <a:ext cx="1253941" cy="276999"/>
          </a:xfrm>
        </p:spPr>
        <p:txBody>
          <a:bodyPr/>
          <a:lstStyle>
            <a:lvl1pPr marL="0" indent="0">
              <a:buNone/>
              <a:defRPr/>
            </a:lvl1pPr>
          </a:lstStyle>
          <a:p>
            <a:r>
              <a:rPr lang="en-US" dirty="0"/>
              <a:t>Academic &amp; Admin Unit Overviews</a:t>
            </a:r>
          </a:p>
        </p:txBody>
      </p:sp>
      <p:sp>
        <p:nvSpPr>
          <p:cNvPr id="36" name="Text Placeholder 4">
            <a:extLst>
              <a:ext uri="{FF2B5EF4-FFF2-40B4-BE49-F238E27FC236}">
                <a16:creationId xmlns:a16="http://schemas.microsoft.com/office/drawing/2014/main" id="{2B06014C-F2C2-42B2-BE5C-D6286A99EAD8}"/>
              </a:ext>
            </a:extLst>
          </p:cNvPr>
          <p:cNvSpPr>
            <a:spLocks noGrp="1"/>
          </p:cNvSpPr>
          <p:nvPr>
            <p:ph type="body" sz="quarter" idx="63" hasCustomPrompt="1"/>
          </p:nvPr>
        </p:nvSpPr>
        <p:spPr>
          <a:xfrm>
            <a:off x="2745083" y="1230690"/>
            <a:ext cx="3370817" cy="138499"/>
          </a:xfrm>
        </p:spPr>
        <p:txBody>
          <a:bodyPr/>
          <a:lstStyle>
            <a:lvl1pPr>
              <a:defRPr/>
            </a:lvl1pPr>
          </a:lstStyle>
          <a:p>
            <a:r>
              <a:rPr lang="en-US" dirty="0"/>
              <a:t>Include a brief summary here.</a:t>
            </a:r>
          </a:p>
        </p:txBody>
      </p:sp>
      <p:sp>
        <p:nvSpPr>
          <p:cNvPr id="37" name="Text Placeholder 4">
            <a:extLst>
              <a:ext uri="{FF2B5EF4-FFF2-40B4-BE49-F238E27FC236}">
                <a16:creationId xmlns:a16="http://schemas.microsoft.com/office/drawing/2014/main" id="{E4039E15-0ABA-4EF5-B682-776F4175747B}"/>
              </a:ext>
            </a:extLst>
          </p:cNvPr>
          <p:cNvSpPr>
            <a:spLocks noGrp="1"/>
          </p:cNvSpPr>
          <p:nvPr>
            <p:ph type="body" sz="quarter" idx="64" hasCustomPrompt="1"/>
          </p:nvPr>
        </p:nvSpPr>
        <p:spPr>
          <a:xfrm>
            <a:off x="2752175" y="2513330"/>
            <a:ext cx="3370817" cy="138499"/>
          </a:xfrm>
        </p:spPr>
        <p:txBody>
          <a:bodyPr/>
          <a:lstStyle>
            <a:lvl1pPr>
              <a:defRPr/>
            </a:lvl1pPr>
          </a:lstStyle>
          <a:p>
            <a:r>
              <a:rPr lang="en-US" dirty="0"/>
              <a:t>Include a brief summary here.</a:t>
            </a:r>
          </a:p>
        </p:txBody>
      </p:sp>
      <p:sp>
        <p:nvSpPr>
          <p:cNvPr id="38" name="Text Placeholder 4">
            <a:extLst>
              <a:ext uri="{FF2B5EF4-FFF2-40B4-BE49-F238E27FC236}">
                <a16:creationId xmlns:a16="http://schemas.microsoft.com/office/drawing/2014/main" id="{32EFDCE8-0308-4C99-8F5A-4171C2F243E9}"/>
              </a:ext>
            </a:extLst>
          </p:cNvPr>
          <p:cNvSpPr>
            <a:spLocks noGrp="1"/>
          </p:cNvSpPr>
          <p:nvPr>
            <p:ph type="body" sz="quarter" idx="65" hasCustomPrompt="1"/>
          </p:nvPr>
        </p:nvSpPr>
        <p:spPr>
          <a:xfrm>
            <a:off x="2745081" y="3960775"/>
            <a:ext cx="3370817" cy="138499"/>
          </a:xfrm>
        </p:spPr>
        <p:txBody>
          <a:bodyPr/>
          <a:lstStyle>
            <a:lvl1pPr>
              <a:defRPr/>
            </a:lvl1pPr>
          </a:lstStyle>
          <a:p>
            <a:r>
              <a:rPr lang="en-US" dirty="0"/>
              <a:t>Include a brief summary here.</a:t>
            </a:r>
          </a:p>
        </p:txBody>
      </p:sp>
      <p:sp>
        <p:nvSpPr>
          <p:cNvPr id="39" name="Text Placeholder 4">
            <a:extLst>
              <a:ext uri="{FF2B5EF4-FFF2-40B4-BE49-F238E27FC236}">
                <a16:creationId xmlns:a16="http://schemas.microsoft.com/office/drawing/2014/main" id="{2002B261-F450-4701-8ED8-1A3473EAD4AA}"/>
              </a:ext>
            </a:extLst>
          </p:cNvPr>
          <p:cNvSpPr>
            <a:spLocks noGrp="1"/>
          </p:cNvSpPr>
          <p:nvPr>
            <p:ph type="body" sz="quarter" idx="66" hasCustomPrompt="1"/>
          </p:nvPr>
        </p:nvSpPr>
        <p:spPr>
          <a:xfrm>
            <a:off x="2745080" y="1538959"/>
            <a:ext cx="3370817" cy="415498"/>
          </a:xfrm>
        </p:spPr>
        <p:txBody>
          <a:bodyPr/>
          <a:lstStyle>
            <a:lvl1pPr marL="0" indent="0">
              <a:buNone/>
              <a:defRPr/>
            </a:lvl1pPr>
          </a:lstStyle>
          <a:p>
            <a:r>
              <a:rPr lang="en-US" dirty="0"/>
              <a:t>Provide a link or instructions to access the resources. To hyperlink your test, select it &gt; right click &gt; link &gt; fill out address &gt; OK.</a:t>
            </a:r>
          </a:p>
        </p:txBody>
      </p:sp>
      <p:sp>
        <p:nvSpPr>
          <p:cNvPr id="40" name="Text Placeholder 4">
            <a:extLst>
              <a:ext uri="{FF2B5EF4-FFF2-40B4-BE49-F238E27FC236}">
                <a16:creationId xmlns:a16="http://schemas.microsoft.com/office/drawing/2014/main" id="{C5B1899B-0F3D-45D2-B9EE-FEF7B3D529D3}"/>
              </a:ext>
            </a:extLst>
          </p:cNvPr>
          <p:cNvSpPr>
            <a:spLocks noGrp="1"/>
          </p:cNvSpPr>
          <p:nvPr>
            <p:ph type="body" sz="quarter" idx="67" hasCustomPrompt="1"/>
          </p:nvPr>
        </p:nvSpPr>
        <p:spPr>
          <a:xfrm>
            <a:off x="2752172" y="2804160"/>
            <a:ext cx="3370817" cy="415498"/>
          </a:xfrm>
        </p:spPr>
        <p:txBody>
          <a:bodyPr/>
          <a:lstStyle>
            <a:lvl1pPr marL="0" indent="0">
              <a:buNone/>
              <a:defRPr/>
            </a:lvl1pPr>
          </a:lstStyle>
          <a:p>
            <a:r>
              <a:rPr lang="en-US" dirty="0"/>
              <a:t>Provide a link or instructions to access the resources. To hyperlink your test, select it &gt; right click &gt; link &gt; fill out address &gt; OK.</a:t>
            </a:r>
          </a:p>
        </p:txBody>
      </p:sp>
      <p:sp>
        <p:nvSpPr>
          <p:cNvPr id="41" name="Text Placeholder 4">
            <a:extLst>
              <a:ext uri="{FF2B5EF4-FFF2-40B4-BE49-F238E27FC236}">
                <a16:creationId xmlns:a16="http://schemas.microsoft.com/office/drawing/2014/main" id="{0761D81C-191B-4766-B23A-B1BD126F883D}"/>
              </a:ext>
            </a:extLst>
          </p:cNvPr>
          <p:cNvSpPr>
            <a:spLocks noGrp="1"/>
          </p:cNvSpPr>
          <p:nvPr>
            <p:ph type="body" sz="quarter" idx="68" hasCustomPrompt="1"/>
          </p:nvPr>
        </p:nvSpPr>
        <p:spPr>
          <a:xfrm>
            <a:off x="2745078" y="4284249"/>
            <a:ext cx="3370817" cy="415498"/>
          </a:xfrm>
        </p:spPr>
        <p:txBody>
          <a:bodyPr/>
          <a:lstStyle>
            <a:lvl1pPr marL="0" indent="0">
              <a:buNone/>
              <a:defRPr/>
            </a:lvl1pPr>
          </a:lstStyle>
          <a:p>
            <a:r>
              <a:rPr lang="en-US" dirty="0"/>
              <a:t>Provide a link or instructions to access the resources. To hyperlink your test, select it &gt; right click &gt; link &gt; fill out address &gt; OK.</a:t>
            </a:r>
          </a:p>
        </p:txBody>
      </p:sp>
    </p:spTree>
    <p:custDataLst>
      <p:tags r:id="rId1"/>
    </p:custDataLst>
    <p:extLst>
      <p:ext uri="{BB962C8B-B14F-4D97-AF65-F5344CB8AC3E}">
        <p14:creationId xmlns:p14="http://schemas.microsoft.com/office/powerpoint/2010/main" val="2734783194"/>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Lst>
          </p:cNvPr>
          <p:cNvGrpSpPr/>
          <p:nvPr userDrawn="1"/>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01181"/>
            <a:ext cx="6400800" cy="0"/>
          </a:xfrm>
          <a:prstGeom prst="line">
            <a:avLst/>
          </a:prstGeom>
          <a:noFill/>
          <a:ln w="28575" cap="flat" cmpd="sng" algn="ctr">
            <a:solidFill>
              <a:schemeClr val="accent2"/>
            </a:solidFill>
            <a:prstDash val="solid"/>
            <a:miter lim="800000"/>
          </a:ln>
          <a:effectLst/>
        </p:spPr>
      </p:cxnSp>
      <p:sp>
        <p:nvSpPr>
          <p:cNvPr id="43" name="Slide title - decorative">
            <a:extLst>
              <a:ext uri="{C183D7F6-B498-43B3-948B-1728B52AA6E4}">
                <adec:decorative xmlns:adec="http://schemas.microsoft.com/office/drawing/2017/decorative" val="1"/>
              </a:ext>
            </a:extLst>
          </p:cNvPr>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bg1"/>
                </a:solidFill>
              </a:rPr>
              <a:t>Notes:</a:t>
            </a:r>
          </a:p>
        </p:txBody>
      </p: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userDrawn="1"/>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userDrawn="1"/>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userDrawn="1"/>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userDrawn="1"/>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userDrawn="1"/>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userDrawn="1"/>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userDrawn="1"/>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userDrawn="1"/>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userDrawn="1"/>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userDrawn="1"/>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userDrawn="1"/>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42962089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6"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
        <p:nvSpPr>
          <p:cNvPr id="20" name="Document title"/>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Document subtitle"/>
          <p:cNvSpPr>
            <a:spLocks noGrp="1"/>
          </p:cNvSpPr>
          <p:nvPr>
            <p:ph type="body" sz="quarter" idx="16" hasCustomPrompt="1"/>
          </p:nvPr>
        </p:nvSpPr>
        <p:spPr bwMode="gray">
          <a:xfrm>
            <a:off x="371475" y="434983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spTree>
    <p:custDataLst>
      <p:tags r:id="rId1"/>
    </p:custDataLst>
    <p:extLst>
      <p:ext uri="{BB962C8B-B14F-4D97-AF65-F5344CB8AC3E}">
        <p14:creationId xmlns:p14="http://schemas.microsoft.com/office/powerpoint/2010/main" val="3485206770"/>
      </p:ext>
    </p:extLst>
  </p:cSld>
  <p:clrMapOvr>
    <a:masterClrMapping/>
  </p:clrMapOvr>
  <p:extLst>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Line - decorative">
            <a:extLst>
              <a:ext uri="{C183D7F6-B498-43B3-948B-1728B52AA6E4}">
                <adec:decorative xmlns:adec="http://schemas.microsoft.com/office/drawing/2017/decorative" val="1"/>
              </a:ext>
            </a:extLst>
          </p:cNvPr>
          <p:cNvCxnSpPr/>
          <p:nvPr userDrawn="1"/>
        </p:nvCxnSpPr>
        <p:spPr bwMode="gray">
          <a:xfrm>
            <a:off x="0" y="4097682"/>
            <a:ext cx="6400800" cy="0"/>
          </a:xfrm>
          <a:prstGeom prst="line">
            <a:avLst/>
          </a:prstGeom>
          <a:ln w="28575">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Program name"/>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tx1"/>
                </a:solidFill>
                <a:latin typeface="+mn-lt"/>
              </a:defRPr>
            </a:lvl1pPr>
          </a:lstStyle>
          <a:p>
            <a:r>
              <a:rPr lang="en-US" dirty="0"/>
              <a:t>Insert Program Name Here</a:t>
            </a:r>
          </a:p>
        </p:txBody>
      </p:sp>
    </p:spTree>
    <p:custDataLst>
      <p:tags r:id="rId1"/>
    </p:custDataLst>
    <p:extLst>
      <p:ext uri="{BB962C8B-B14F-4D97-AF65-F5344CB8AC3E}">
        <p14:creationId xmlns:p14="http://schemas.microsoft.com/office/powerpoint/2010/main" val="1714615953"/>
      </p:ext>
    </p:extLst>
  </p:cSld>
  <p:clrMapOvr>
    <a:masterClrMapping/>
  </p:clrMapOvr>
  <p:extLst>
    <p:ext uri="{DCECCB84-F9BA-43D5-87BE-67443E8EF086}">
      <p15:sldGuideLst xmlns:p15="http://schemas.microsoft.com/office/powerpoint/2012/main">
        <p15:guide id="1" orient="horz" pos="2639"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Project director"/>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Project director names"/>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0" name="Contributing Consultants"/>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Contributing Consultants names"/>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4" name="Executive Director"/>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17" name="Executive Director names"/>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Line - decorative">
            <a:extLst>
              <a:ext uri="{C183D7F6-B498-43B3-948B-1728B52AA6E4}">
                <adec:decorative xmlns:adec="http://schemas.microsoft.com/office/drawing/2017/decorative" val="1"/>
              </a:ext>
            </a:extLst>
          </p:cNvPr>
          <p:cNvCxnSpPr/>
          <p:nvPr userDrawn="1"/>
        </p:nvCxnSpPr>
        <p:spPr bwMode="gray">
          <a:xfrm>
            <a:off x="4773942" y="309824"/>
            <a:ext cx="0" cy="42976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Legal caveat part 1 - decorative">
            <a:extLst>
              <a:ext uri="{C183D7F6-B498-43B3-948B-1728B52AA6E4}">
                <adec:decorative xmlns:adec="http://schemas.microsoft.com/office/drawing/2017/decorative" val="1"/>
              </a:ext>
            </a:extLst>
          </p:cNvPr>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p:txBody>
      </p:sp>
    </p:spTree>
    <p:custDataLst>
      <p:tags r:id="rId1"/>
    </p:custDataLst>
    <p:extLst>
      <p:ext uri="{BB962C8B-B14F-4D97-AF65-F5344CB8AC3E}">
        <p14:creationId xmlns:p14="http://schemas.microsoft.com/office/powerpoint/2010/main" val="2756965695"/>
      </p:ext>
    </p:extLst>
  </p:cSld>
  <p:clrMapOvr>
    <a:masterClrMapping/>
  </p:clrMapOvr>
  <p:extLst>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Legal caveat part 2 - decorative">
            <a:extLst>
              <a:ext uri="{C183D7F6-B498-43B3-948B-1728B52AA6E4}">
                <adec:decorative xmlns:adec="http://schemas.microsoft.com/office/drawing/2017/decorative" val="1"/>
              </a:ext>
            </a:extLst>
          </p:cNvPr>
          <p:cNvSpPr txBox="1"/>
          <p:nvPr userDrawn="1"/>
        </p:nvSpPr>
        <p:spPr bwMode="gray">
          <a:xfrm>
            <a:off x="4860213" y="24057"/>
            <a:ext cx="1473868" cy="4693593"/>
          </a:xfrm>
          <a:prstGeom prst="rect">
            <a:avLst/>
          </a:prstGeom>
          <a:noFill/>
        </p:spPr>
        <p:txBody>
          <a:bodyPr wrap="square" lIns="0" tIns="0" rIns="0" bIns="0" rtlCol="0">
            <a:spAutoFit/>
          </a:bodyPr>
          <a:lstStyle/>
          <a:p>
            <a:pPr>
              <a:spcBef>
                <a:spcPts val="4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4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cxnSp>
        <p:nvCxnSpPr>
          <p:cNvPr id="10" name="Line - decorative">
            <a:extLst>
              <a:ext uri="{C183D7F6-B498-43B3-948B-1728B52AA6E4}">
                <adec:decorative xmlns:adec="http://schemas.microsoft.com/office/drawing/2017/decorative" val="1"/>
              </a:ext>
            </a:extLst>
          </p:cNvPr>
          <p:cNvCxnSpPr/>
          <p:nvPr userDrawn="1"/>
        </p:nvCxnSpPr>
        <p:spPr bwMode="gray">
          <a:xfrm>
            <a:off x="4773942" y="28352"/>
            <a:ext cx="0" cy="4462272"/>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p:cNvCxnSpPr/>
          <p:nvPr userDrawn="1"/>
        </p:nvCxnSpPr>
        <p:spPr bwMode="gray">
          <a:xfrm>
            <a:off x="4086830" y="0"/>
            <a:ext cx="0" cy="4800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userDrawn="1"/>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1794712829"/>
      </p:ext>
    </p:extLst>
  </p:cSld>
  <p:clrMapOvr>
    <a:masterClrMapping/>
  </p:clrMapOvr>
  <p:extLst>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P-20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8,000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2,100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j-lt"/>
                <a:ea typeface="+mn-ea"/>
                <a:cs typeface="+mn-cs"/>
              </a:rPr>
              <a:t>9.5 M</a:t>
            </a:r>
            <a:r>
              <a:rPr lang="en-US" sz="1100" kern="1200" baseline="30000" dirty="0">
                <a:solidFill>
                  <a:schemeClr val="accent4"/>
                </a:solidFill>
                <a:latin typeface="+mj-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468880"/>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2323713"/>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50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rPr>
              <a:t>Last edited: 4/17/20</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Tree>
    <p:custDataLst>
      <p:tags r:id="rId1"/>
    </p:custDataLst>
    <p:extLst>
      <p:ext uri="{BB962C8B-B14F-4D97-AF65-F5344CB8AC3E}">
        <p14:creationId xmlns:p14="http://schemas.microsoft.com/office/powerpoint/2010/main" val="160528261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7B1E57-E2F9-8B47-A365-9A6D077AE8FA}"/>
              </a:ext>
              <a:ext uri="{C183D7F6-B498-43B3-948B-1728B52AA6E4}">
                <adec:decorative xmlns:adec="http://schemas.microsoft.com/office/drawing/2017/decorative" val="1"/>
              </a:ext>
            </a:extLst>
          </p:cNvPr>
          <p:cNvGrpSpPr/>
          <p:nvPr userDrawn="1"/>
        </p:nvGrpSpPr>
        <p:grpSpPr>
          <a:xfrm>
            <a:off x="277814" y="3459988"/>
            <a:ext cx="5845174" cy="960120"/>
            <a:chOff x="277814" y="3459988"/>
            <a:chExt cx="5845174" cy="960120"/>
          </a:xfrm>
        </p:grpSpPr>
        <p:pic>
          <p:nvPicPr>
            <p:cNvPr id="18" name="EAB logo">
              <a:extLst>
                <a:ext uri="{FF2B5EF4-FFF2-40B4-BE49-F238E27FC236}">
                  <a16:creationId xmlns:a16="http://schemas.microsoft.com/office/drawing/2014/main" id="{11830F3E-1730-46F9-BAE2-7639072CD14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80402" y="3459988"/>
              <a:ext cx="1239997" cy="475537"/>
            </a:xfrm>
            <a:prstGeom prst="rect">
              <a:avLst/>
            </a:prstGeom>
          </p:spPr>
        </p:pic>
        <p:sp>
          <p:nvSpPr>
            <p:cNvPr id="19" name="EAb locations, phone, website">
              <a:extLst>
                <a:ext uri="{FF2B5EF4-FFF2-40B4-BE49-F238E27FC236}">
                  <a16:creationId xmlns:a16="http://schemas.microsoft.com/office/drawing/2014/main" id="{606B6337-5B50-4706-ADD8-79C4A4DD6399}"/>
                </a:ext>
                <a:ext uri="{C183D7F6-B498-43B3-948B-1728B52AA6E4}">
                  <adec:decorative xmlns:adec="http://schemas.microsoft.com/office/drawing/2017/decorative" val="1"/>
                </a:ext>
              </a:extLst>
            </p:cNvPr>
            <p:cNvSpPr txBox="1"/>
            <p:nvPr userDrawn="1"/>
          </p:nvSpPr>
          <p:spPr bwMode="gray">
            <a:xfrm>
              <a:off x="277814" y="4047346"/>
              <a:ext cx="5845174" cy="372762"/>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   New York   Chicago</a:t>
              </a:r>
            </a:p>
            <a:p>
              <a:pPr algn="ctr">
                <a:spcBef>
                  <a:spcPts val="500"/>
                </a:spcBef>
              </a:pPr>
              <a:r>
                <a:rPr lang="en-US" sz="1000" spc="0" baseline="0" dirty="0">
                  <a:latin typeface="+mj-lt"/>
                </a:rPr>
                <a:t>202-747-1000   </a:t>
              </a:r>
              <a:r>
                <a:rPr lang="en-US" sz="1000" spc="0" baseline="0" dirty="0">
                  <a:solidFill>
                    <a:schemeClr val="accent4"/>
                  </a:solidFill>
                  <a:latin typeface="+mj-lt"/>
                </a:rPr>
                <a:t>eab.com</a:t>
              </a:r>
            </a:p>
          </p:txBody>
        </p:sp>
        <p:cxnSp>
          <p:nvCxnSpPr>
            <p:cNvPr id="20" name="Line 1">
              <a:extLst>
                <a:ext uri="{FF2B5EF4-FFF2-40B4-BE49-F238E27FC236}">
                  <a16:creationId xmlns:a16="http://schemas.microsoft.com/office/drawing/2014/main" id="{A342BB8D-843E-4891-946A-E4C027B90826}"/>
                </a:ext>
                <a:ext uri="{C183D7F6-B498-43B3-948B-1728B52AA6E4}">
                  <adec:decorative xmlns:adec="http://schemas.microsoft.com/office/drawing/2017/decorative" val="1"/>
                </a:ext>
              </a:extLst>
            </p:cNvPr>
            <p:cNvCxnSpPr/>
            <p:nvPr userDrawn="1"/>
          </p:nvCxnSpPr>
          <p:spPr bwMode="gray">
            <a:xfrm>
              <a:off x="1925078"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74EA08BF-0877-44C7-811E-D8639D49DDFB}"/>
                </a:ext>
                <a:ext uri="{C183D7F6-B498-43B3-948B-1728B52AA6E4}">
                  <adec:decorative xmlns:adec="http://schemas.microsoft.com/office/drawing/2017/decorative" val="1"/>
                </a:ext>
              </a:extLst>
            </p:cNvPr>
            <p:cNvCxnSpPr/>
            <p:nvPr userDrawn="1"/>
          </p:nvCxnSpPr>
          <p:spPr bwMode="gray">
            <a:xfrm>
              <a:off x="2606553"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7E58EE88-9279-4FE4-AC87-212BF67DF3E0}"/>
                </a:ext>
                <a:ext uri="{C183D7F6-B498-43B3-948B-1728B52AA6E4}">
                  <adec:decorative xmlns:adec="http://schemas.microsoft.com/office/drawing/2017/decorative" val="1"/>
                </a:ext>
              </a:extLst>
            </p:cNvPr>
            <p:cNvCxnSpPr/>
            <p:nvPr userDrawn="1"/>
          </p:nvCxnSpPr>
          <p:spPr bwMode="gray">
            <a:xfrm>
              <a:off x="3416478"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Line 4">
              <a:extLst>
                <a:ext uri="{FF2B5EF4-FFF2-40B4-BE49-F238E27FC236}">
                  <a16:creationId xmlns:a16="http://schemas.microsoft.com/office/drawing/2014/main" id="{9177791E-3255-429C-8849-D128EA6565FB}"/>
                </a:ext>
                <a:ext uri="{C183D7F6-B498-43B3-948B-1728B52AA6E4}">
                  <adec:decorative xmlns:adec="http://schemas.microsoft.com/office/drawing/2017/decorative" val="1"/>
                </a:ext>
              </a:extLst>
            </p:cNvPr>
            <p:cNvCxnSpPr/>
            <p:nvPr userDrawn="1"/>
          </p:nvCxnSpPr>
          <p:spPr bwMode="gray">
            <a:xfrm>
              <a:off x="3337336" y="4277128"/>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A683C7B8-732B-4853-B78A-F2808BB1488D}"/>
                </a:ext>
                <a:ext uri="{C183D7F6-B498-43B3-948B-1728B52AA6E4}">
                  <adec:decorative xmlns:adec="http://schemas.microsoft.com/office/drawing/2017/decorative" val="1"/>
                </a:ext>
              </a:extLst>
            </p:cNvPr>
            <p:cNvCxnSpPr>
              <a:cxnSpLocks/>
            </p:cNvCxnSpPr>
            <p:nvPr userDrawn="1"/>
          </p:nvCxnSpPr>
          <p:spPr bwMode="gray">
            <a:xfrm>
              <a:off x="4225045"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Line 3">
              <a:extLst>
                <a:ext uri="{FF2B5EF4-FFF2-40B4-BE49-F238E27FC236}">
                  <a16:creationId xmlns:a16="http://schemas.microsoft.com/office/drawing/2014/main" id="{2CFC8E89-E697-1143-896A-C65F275E1341}"/>
                </a:ext>
                <a:ext uri="{C183D7F6-B498-43B3-948B-1728B52AA6E4}">
                  <adec:decorative xmlns:adec="http://schemas.microsoft.com/office/drawing/2017/decorative" val="1"/>
                </a:ext>
              </a:extLst>
            </p:cNvPr>
            <p:cNvCxnSpPr>
              <a:cxnSpLocks/>
            </p:cNvCxnSpPr>
            <p:nvPr userDrawn="1"/>
          </p:nvCxnSpPr>
          <p:spPr bwMode="gray">
            <a:xfrm>
              <a:off x="4896991" y="4062317"/>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P-20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8,000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2,100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j-lt"/>
                <a:ea typeface="+mn-ea"/>
                <a:cs typeface="+mn-cs"/>
              </a:rPr>
              <a:t>9.5 M</a:t>
            </a:r>
            <a:r>
              <a:rPr lang="en-US" sz="1100" kern="1200" baseline="30000" dirty="0">
                <a:solidFill>
                  <a:schemeClr val="accent4"/>
                </a:solidFill>
                <a:latin typeface="+mj-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468880"/>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2323713"/>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50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rPr>
              <a:t>Last edited: 4/17/20</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55" name="White circle - decorative">
            <a:extLst>
              <a:ext uri="{FF2B5EF4-FFF2-40B4-BE49-F238E27FC236}">
                <a16:creationId xmlns:a16="http://schemas.microsoft.com/office/drawing/2014/main" id="{EEEF8E1C-6C6A-462D-9500-64B620AF3544}"/>
              </a:ext>
              <a:ext uri="{C183D7F6-B498-43B3-948B-1728B52AA6E4}">
                <adec:decorative xmlns:adec="http://schemas.microsoft.com/office/drawing/2017/decorative" val="1"/>
              </a:ext>
            </a:extLst>
          </p:cNvPr>
          <p:cNvSpPr>
            <a:spLocks noChangeAspect="1"/>
          </p:cNvSpPr>
          <p:nvPr userDrawn="1"/>
        </p:nvSpPr>
        <p:spPr bwMode="gray">
          <a:xfrm>
            <a:off x="3532130" y="1874597"/>
            <a:ext cx="1362456" cy="136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6370073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chemeClr val="accent5"/>
        </a:solidFill>
        <a:effectLst/>
      </p:bgPr>
    </p:bg>
    <p:spTree>
      <p:nvGrpSpPr>
        <p:cNvPr id="1" name=""/>
        <p:cNvGrpSpPr/>
        <p:nvPr/>
      </p:nvGrpSpPr>
      <p:grpSpPr>
        <a:xfrm>
          <a:off x="0" y="0"/>
          <a:ext cx="0" cy="0"/>
          <a:chOff x="0" y="0"/>
          <a:chExt cx="0" cy="0"/>
        </a:xfrm>
      </p:grpSpPr>
      <p:sp>
        <p:nvSpPr>
          <p:cNvPr id="11" name="Roadmap tab - decorative">
            <a:extLst>
              <a:ext uri="{C183D7F6-B498-43B3-948B-1728B52AA6E4}">
                <adec:decorative xmlns:adec="http://schemas.microsoft.com/office/drawing/2017/decorative" val="1"/>
              </a:ext>
            </a:extLst>
          </p:cNvPr>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7" name="Roadmap tab text"/>
          <p:cNvSpPr txBox="1"/>
          <p:nvPr userDrawn="1"/>
        </p:nvSpPr>
        <p:spPr bwMode="gray">
          <a:xfrm>
            <a:off x="5015829" y="85851"/>
            <a:ext cx="843487" cy="153888"/>
          </a:xfrm>
          <a:prstGeom prst="rect">
            <a:avLst/>
          </a:prstGeom>
          <a:noFill/>
        </p:spPr>
        <p:txBody>
          <a:bodyPr wrap="square" lIns="0" tIns="0" rIns="0" bIns="0" rtlCol="0">
            <a:spAutoFit/>
          </a:bodyPr>
          <a:lstStyle/>
          <a:p>
            <a:pPr algn="ctr">
              <a:spcBef>
                <a:spcPts val="500"/>
              </a:spcBef>
            </a:pPr>
            <a:r>
              <a:rPr lang="en-US" sz="1000" b="0" cap="all" spc="0" baseline="0" dirty="0">
                <a:solidFill>
                  <a:schemeClr val="bg1"/>
                </a:solidFill>
                <a:latin typeface="+mn-lt"/>
              </a:rPr>
              <a:t>Roadmap</a:t>
            </a:r>
          </a:p>
        </p:txBody>
      </p:sp>
      <p:sp>
        <p:nvSpPr>
          <p:cNvPr id="32" name="#1 title"/>
          <p:cNvSpPr>
            <a:spLocks noGrp="1"/>
          </p:cNvSpPr>
          <p:nvPr>
            <p:ph type="body" sz="quarter" idx="13" hasCustomPrompt="1"/>
          </p:nvPr>
        </p:nvSpPr>
        <p:spPr bwMode="gray">
          <a:xfrm>
            <a:off x="1352550" y="821824"/>
            <a:ext cx="3749040"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39" name="#2 title"/>
          <p:cNvSpPr>
            <a:spLocks noGrp="1"/>
          </p:cNvSpPr>
          <p:nvPr>
            <p:ph type="body" sz="quarter" idx="18" hasCustomPrompt="1"/>
          </p:nvPr>
        </p:nvSpPr>
        <p:spPr bwMode="gray">
          <a:xfrm>
            <a:off x="1352550" y="1463375"/>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1" name="#3 title"/>
          <p:cNvSpPr>
            <a:spLocks noGrp="1"/>
          </p:cNvSpPr>
          <p:nvPr>
            <p:ph type="body" sz="quarter" idx="20" hasCustomPrompt="1"/>
          </p:nvPr>
        </p:nvSpPr>
        <p:spPr bwMode="gray">
          <a:xfrm>
            <a:off x="1352550" y="2045425"/>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3" name="#4 title"/>
          <p:cNvSpPr>
            <a:spLocks noGrp="1"/>
          </p:cNvSpPr>
          <p:nvPr>
            <p:ph type="body" sz="quarter" idx="22" hasCustomPrompt="1"/>
          </p:nvPr>
        </p:nvSpPr>
        <p:spPr bwMode="gray">
          <a:xfrm>
            <a:off x="1352550" y="2627475"/>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5" name="#5 title"/>
          <p:cNvSpPr>
            <a:spLocks noGrp="1"/>
          </p:cNvSpPr>
          <p:nvPr>
            <p:ph type="body" sz="quarter" idx="24" hasCustomPrompt="1"/>
          </p:nvPr>
        </p:nvSpPr>
        <p:spPr bwMode="gray">
          <a:xfrm>
            <a:off x="1352550" y="3209524"/>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35" name="#4 title">
            <a:extLst>
              <a:ext uri="{FF2B5EF4-FFF2-40B4-BE49-F238E27FC236}">
                <a16:creationId xmlns:a16="http://schemas.microsoft.com/office/drawing/2014/main" id="{EF8D6F72-F84B-4632-A23C-360FE21F52C6}"/>
              </a:ext>
            </a:extLst>
          </p:cNvPr>
          <p:cNvSpPr>
            <a:spLocks noGrp="1"/>
          </p:cNvSpPr>
          <p:nvPr>
            <p:ph type="body" sz="quarter" idx="25" hasCustomPrompt="1"/>
          </p:nvPr>
        </p:nvSpPr>
        <p:spPr bwMode="gray">
          <a:xfrm>
            <a:off x="1352550" y="3786083"/>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pic>
        <p:nvPicPr>
          <p:cNvPr id="2" name="Picture 1">
            <a:extLst>
              <a:ext uri="{FF2B5EF4-FFF2-40B4-BE49-F238E27FC236}">
                <a16:creationId xmlns:a16="http://schemas.microsoft.com/office/drawing/2014/main" id="{D0EF2FC4-7B16-4B16-A76A-A52C04BB3AF9}"/>
              </a:ext>
            </a:extLst>
          </p:cNvPr>
          <p:cNvPicPr>
            <a:picLocks noChangeAspect="1"/>
          </p:cNvPicPr>
          <p:nvPr userDrawn="1"/>
        </p:nvPicPr>
        <p:blipFill>
          <a:blip r:embed="rId3"/>
          <a:stretch>
            <a:fillRect/>
          </a:stretch>
        </p:blipFill>
        <p:spPr>
          <a:xfrm>
            <a:off x="821626" y="713821"/>
            <a:ext cx="420660" cy="3420152"/>
          </a:xfrm>
          <a:prstGeom prst="rect">
            <a:avLst/>
          </a:prstGeom>
        </p:spPr>
      </p:pic>
    </p:spTree>
    <p:custDataLst>
      <p:tags r:id="rId1"/>
    </p:custDataLst>
    <p:extLst>
      <p:ext uri="{BB962C8B-B14F-4D97-AF65-F5344CB8AC3E}">
        <p14:creationId xmlns:p14="http://schemas.microsoft.com/office/powerpoint/2010/main" val="258242562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5"/>
        </a:solidFill>
        <a:effectLst/>
      </p:bgPr>
    </p:bg>
    <p:spTree>
      <p:nvGrpSpPr>
        <p:cNvPr id="1" name=""/>
        <p:cNvGrpSpPr/>
        <p:nvPr/>
      </p:nvGrpSpPr>
      <p:grpSpPr>
        <a:xfrm>
          <a:off x="0" y="0"/>
          <a:ext cx="0" cy="0"/>
          <a:chOff x="0" y="0"/>
          <a:chExt cx="0" cy="0"/>
        </a:xfrm>
      </p:grpSpPr>
      <p:pic>
        <p:nvPicPr>
          <p:cNvPr id="14"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cxnSp>
        <p:nvCxnSpPr>
          <p:cNvPr id="11" name="Line - decorative">
            <a:extLst>
              <a:ext uri="{C183D7F6-B498-43B3-948B-1728B52AA6E4}">
                <adec:decorative xmlns:adec="http://schemas.microsoft.com/office/drawing/2017/decorative" val="1"/>
              </a:ext>
            </a:extLst>
          </p:cNvPr>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931385124"/>
      </p:ext>
    </p:extLst>
  </p:cSld>
  <p:clrMapOvr>
    <a:masterClrMapping/>
  </p:clrMapOvr>
  <p:extLst>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23" name="TextBox 22">
            <a:extLst>
              <a:ext uri="{FF2B5EF4-FFF2-40B4-BE49-F238E27FC236}">
                <a16:creationId xmlns:a16="http://schemas.microsoft.com/office/drawing/2014/main" id="{0CC2423F-D9F4-4EC6-94BD-A524377DE241}"/>
              </a:ext>
            </a:extLst>
          </p:cNvPr>
          <p:cNvSpPr txBox="1"/>
          <p:nvPr userDrawn="1"/>
        </p:nvSpPr>
        <p:spPr>
          <a:xfrm>
            <a:off x="275278" y="911005"/>
            <a:ext cx="3556660" cy="138499"/>
          </a:xfrm>
          <a:prstGeom prst="rect">
            <a:avLst/>
          </a:prstGeom>
          <a:noFill/>
        </p:spPr>
        <p:txBody>
          <a:bodyPr wrap="square" lIns="0" tIns="0" rIns="0" bIns="0" rtlCol="0">
            <a:spAutoFit/>
          </a:bodyPr>
          <a:lstStyle/>
          <a:p>
            <a:pPr>
              <a:spcBef>
                <a:spcPts val="500"/>
              </a:spcBef>
            </a:pPr>
            <a:r>
              <a:rPr lang="en-US" sz="900" b="1" dirty="0"/>
              <a:t>Welcome to the New President Education Portal</a:t>
            </a:r>
          </a:p>
        </p:txBody>
      </p:sp>
      <p:sp>
        <p:nvSpPr>
          <p:cNvPr id="24" name="TextBox 23">
            <a:extLst>
              <a:ext uri="{FF2B5EF4-FFF2-40B4-BE49-F238E27FC236}">
                <a16:creationId xmlns:a16="http://schemas.microsoft.com/office/drawing/2014/main" id="{4F036D86-399D-4B87-91AD-CE6A89651EF0}"/>
              </a:ext>
            </a:extLst>
          </p:cNvPr>
          <p:cNvSpPr txBox="1"/>
          <p:nvPr userDrawn="1"/>
        </p:nvSpPr>
        <p:spPr>
          <a:xfrm>
            <a:off x="275278" y="1091597"/>
            <a:ext cx="5796416" cy="276999"/>
          </a:xfrm>
          <a:prstGeom prst="rect">
            <a:avLst/>
          </a:prstGeom>
          <a:noFill/>
        </p:spPr>
        <p:txBody>
          <a:bodyPr wrap="square" lIns="0" tIns="0" rIns="0" bIns="0" rtlCol="0">
            <a:spAutoFit/>
          </a:bodyPr>
          <a:lstStyle/>
          <a:p>
            <a:pPr>
              <a:spcBef>
                <a:spcPts val="500"/>
              </a:spcBef>
            </a:pPr>
            <a:r>
              <a:rPr lang="en-US" sz="900" dirty="0">
                <a:hlinkClick r:id="rId3"/>
              </a:rPr>
              <a:t>This po</a:t>
            </a:r>
            <a:r>
              <a:rPr lang="en-US" sz="900" dirty="0">
                <a:hlinkClick r:id="rId4"/>
              </a:rPr>
              <a:t>rtal</a:t>
            </a:r>
            <a:r>
              <a:rPr lang="en-US" sz="900" dirty="0"/>
              <a:t> offers ready-to-distribute resources to help your team prepare for a presidential transition and to enhance a new president’s experience at your institution. The portal includes: </a:t>
            </a:r>
          </a:p>
        </p:txBody>
      </p:sp>
      <p:grpSp>
        <p:nvGrpSpPr>
          <p:cNvPr id="25" name="Group 24">
            <a:extLst>
              <a:ext uri="{FF2B5EF4-FFF2-40B4-BE49-F238E27FC236}">
                <a16:creationId xmlns:a16="http://schemas.microsoft.com/office/drawing/2014/main" id="{8C9B7539-BC10-4AA6-932F-33BE62E66B4D}"/>
              </a:ext>
            </a:extLst>
          </p:cNvPr>
          <p:cNvGrpSpPr/>
          <p:nvPr userDrawn="1"/>
        </p:nvGrpSpPr>
        <p:grpSpPr>
          <a:xfrm>
            <a:off x="781632" y="1595759"/>
            <a:ext cx="1807128" cy="1243899"/>
            <a:chOff x="371400" y="1746860"/>
            <a:chExt cx="1807128" cy="1243899"/>
          </a:xfrm>
        </p:grpSpPr>
        <p:sp>
          <p:nvSpPr>
            <p:cNvPr id="26" name="Rectangle 25">
              <a:extLst>
                <a:ext uri="{FF2B5EF4-FFF2-40B4-BE49-F238E27FC236}">
                  <a16:creationId xmlns:a16="http://schemas.microsoft.com/office/drawing/2014/main" id="{A21658B6-B689-4C57-BB2F-6B288600B857}"/>
                </a:ext>
              </a:extLst>
            </p:cNvPr>
            <p:cNvSpPr/>
            <p:nvPr/>
          </p:nvSpPr>
          <p:spPr bwMode="gray">
            <a:xfrm>
              <a:off x="504107" y="1904167"/>
              <a:ext cx="1674421" cy="108659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TextBox 26">
              <a:extLst>
                <a:ext uri="{FF2B5EF4-FFF2-40B4-BE49-F238E27FC236}">
                  <a16:creationId xmlns:a16="http://schemas.microsoft.com/office/drawing/2014/main" id="{D2CA46B4-0933-4671-A646-DED16C9452B7}"/>
                </a:ext>
              </a:extLst>
            </p:cNvPr>
            <p:cNvSpPr txBox="1"/>
            <p:nvPr/>
          </p:nvSpPr>
          <p:spPr>
            <a:xfrm>
              <a:off x="737160" y="1978183"/>
              <a:ext cx="1335975" cy="276999"/>
            </a:xfrm>
            <a:prstGeom prst="rect">
              <a:avLst/>
            </a:prstGeom>
            <a:noFill/>
          </p:spPr>
          <p:txBody>
            <a:bodyPr wrap="square" lIns="0" tIns="0" rIns="0" bIns="0" rtlCol="0">
              <a:spAutoFit/>
            </a:bodyPr>
            <a:lstStyle/>
            <a:p>
              <a:pPr>
                <a:spcBef>
                  <a:spcPts val="500"/>
                </a:spcBef>
              </a:pPr>
              <a:r>
                <a:rPr lang="en-US" sz="900" b="1" dirty="0"/>
                <a:t>Leadership Team Checklist</a:t>
              </a:r>
            </a:p>
          </p:txBody>
        </p:sp>
        <p:sp>
          <p:nvSpPr>
            <p:cNvPr id="28" name="TextBox 27">
              <a:extLst>
                <a:ext uri="{FF2B5EF4-FFF2-40B4-BE49-F238E27FC236}">
                  <a16:creationId xmlns:a16="http://schemas.microsoft.com/office/drawing/2014/main" id="{E0EC5973-86E7-4CA1-9AF7-D004CD3AD607}"/>
                </a:ext>
              </a:extLst>
            </p:cNvPr>
            <p:cNvSpPr txBox="1"/>
            <p:nvPr/>
          </p:nvSpPr>
          <p:spPr>
            <a:xfrm>
              <a:off x="737160" y="2315194"/>
              <a:ext cx="1382585" cy="615553"/>
            </a:xfrm>
            <a:prstGeom prst="rect">
              <a:avLst/>
            </a:prstGeom>
            <a:noFill/>
          </p:spPr>
          <p:txBody>
            <a:bodyPr wrap="square" lIns="0" tIns="0" rIns="0" bIns="0" rtlCol="0">
              <a:spAutoFit/>
            </a:bodyPr>
            <a:lstStyle/>
            <a:p>
              <a:pPr>
                <a:spcBef>
                  <a:spcPts val="500"/>
                </a:spcBef>
              </a:pPr>
              <a:r>
                <a:rPr lang="en-US" sz="800" dirty="0"/>
                <a:t>Key briefing topics,       to-dos, and advice for your leadership team when preparing for an incoming president </a:t>
              </a:r>
            </a:p>
          </p:txBody>
        </p:sp>
        <p:sp>
          <p:nvSpPr>
            <p:cNvPr id="29" name="Oval 28">
              <a:extLst>
                <a:ext uri="{FF2B5EF4-FFF2-40B4-BE49-F238E27FC236}">
                  <a16:creationId xmlns:a16="http://schemas.microsoft.com/office/drawing/2014/main" id="{F6C48EE2-8EDA-4000-A6E0-3378981A4300}"/>
                </a:ext>
              </a:extLst>
            </p:cNvPr>
            <p:cNvSpPr/>
            <p:nvPr/>
          </p:nvSpPr>
          <p:spPr bwMode="gray">
            <a:xfrm>
              <a:off x="371400" y="1746860"/>
              <a:ext cx="365760" cy="36576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0" name="Picture 29" descr="Icon&#10;&#10;Description automatically generated">
              <a:extLst>
                <a:ext uri="{FF2B5EF4-FFF2-40B4-BE49-F238E27FC236}">
                  <a16:creationId xmlns:a16="http://schemas.microsoft.com/office/drawing/2014/main" id="{1720D61F-F6BC-4EA9-929D-A8E0BEB1AC21}"/>
                </a:ext>
              </a:extLst>
            </p:cNvPr>
            <p:cNvPicPr>
              <a:picLocks noChangeAspect="1"/>
            </p:cNvPicPr>
            <p:nvPr/>
          </p:nvPicPr>
          <p:blipFill>
            <a:blip r:embed="rId5"/>
            <a:stretch>
              <a:fillRect/>
            </a:stretch>
          </p:blipFill>
          <p:spPr>
            <a:xfrm>
              <a:off x="462840" y="1779835"/>
              <a:ext cx="182880" cy="258132"/>
            </a:xfrm>
            <a:prstGeom prst="rect">
              <a:avLst/>
            </a:prstGeom>
          </p:spPr>
        </p:pic>
      </p:grpSp>
      <p:grpSp>
        <p:nvGrpSpPr>
          <p:cNvPr id="31" name="Group 30">
            <a:extLst>
              <a:ext uri="{FF2B5EF4-FFF2-40B4-BE49-F238E27FC236}">
                <a16:creationId xmlns:a16="http://schemas.microsoft.com/office/drawing/2014/main" id="{BBAE0B53-3524-4119-AA18-CF8B532FFC08}"/>
              </a:ext>
            </a:extLst>
          </p:cNvPr>
          <p:cNvGrpSpPr/>
          <p:nvPr userDrawn="1"/>
        </p:nvGrpSpPr>
        <p:grpSpPr>
          <a:xfrm>
            <a:off x="3608850" y="1595759"/>
            <a:ext cx="1807128" cy="1243899"/>
            <a:chOff x="3611385" y="1761473"/>
            <a:chExt cx="1807128" cy="1243899"/>
          </a:xfrm>
        </p:grpSpPr>
        <p:sp>
          <p:nvSpPr>
            <p:cNvPr id="32" name="Rectangle 31">
              <a:extLst>
                <a:ext uri="{FF2B5EF4-FFF2-40B4-BE49-F238E27FC236}">
                  <a16:creationId xmlns:a16="http://schemas.microsoft.com/office/drawing/2014/main" id="{A0029E0B-2897-42BB-8C90-54AFBAA2547E}"/>
                </a:ext>
              </a:extLst>
            </p:cNvPr>
            <p:cNvSpPr/>
            <p:nvPr/>
          </p:nvSpPr>
          <p:spPr bwMode="gray">
            <a:xfrm>
              <a:off x="3744092" y="1918780"/>
              <a:ext cx="1674421" cy="108659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TextBox 32">
              <a:extLst>
                <a:ext uri="{FF2B5EF4-FFF2-40B4-BE49-F238E27FC236}">
                  <a16:creationId xmlns:a16="http://schemas.microsoft.com/office/drawing/2014/main" id="{FC761B47-437E-4BEA-8787-E678B46ADE78}"/>
                </a:ext>
              </a:extLst>
            </p:cNvPr>
            <p:cNvSpPr txBox="1"/>
            <p:nvPr/>
          </p:nvSpPr>
          <p:spPr>
            <a:xfrm>
              <a:off x="3977145" y="1992796"/>
              <a:ext cx="1382585" cy="276999"/>
            </a:xfrm>
            <a:prstGeom prst="rect">
              <a:avLst/>
            </a:prstGeom>
            <a:noFill/>
          </p:spPr>
          <p:txBody>
            <a:bodyPr wrap="square" lIns="0" tIns="0" rIns="0" bIns="0" rtlCol="0">
              <a:spAutoFit/>
            </a:bodyPr>
            <a:lstStyle/>
            <a:p>
              <a:pPr>
                <a:spcBef>
                  <a:spcPts val="500"/>
                </a:spcBef>
              </a:pPr>
              <a:r>
                <a:rPr lang="en-US" sz="900" b="1" dirty="0"/>
                <a:t>New President Orientation Template</a:t>
              </a:r>
            </a:p>
          </p:txBody>
        </p:sp>
        <p:sp>
          <p:nvSpPr>
            <p:cNvPr id="34" name="TextBox 33">
              <a:extLst>
                <a:ext uri="{FF2B5EF4-FFF2-40B4-BE49-F238E27FC236}">
                  <a16:creationId xmlns:a16="http://schemas.microsoft.com/office/drawing/2014/main" id="{2307D369-4D0B-4B4E-BA37-39FAA7DE3093}"/>
                </a:ext>
              </a:extLst>
            </p:cNvPr>
            <p:cNvSpPr txBox="1"/>
            <p:nvPr/>
          </p:nvSpPr>
          <p:spPr>
            <a:xfrm>
              <a:off x="3977145" y="2329807"/>
              <a:ext cx="1441368" cy="492443"/>
            </a:xfrm>
            <a:prstGeom prst="rect">
              <a:avLst/>
            </a:prstGeom>
            <a:noFill/>
          </p:spPr>
          <p:txBody>
            <a:bodyPr wrap="square" lIns="0" tIns="0" rIns="0" bIns="0" rtlCol="0">
              <a:spAutoFit/>
            </a:bodyPr>
            <a:lstStyle/>
            <a:p>
              <a:pPr>
                <a:spcBef>
                  <a:spcPts val="500"/>
                </a:spcBef>
              </a:pPr>
              <a:r>
                <a:rPr lang="en-US" sz="800" dirty="0"/>
                <a:t>Customizable PowerPoint presentation of institution-specific information to share with a new president </a:t>
              </a:r>
            </a:p>
          </p:txBody>
        </p:sp>
        <p:sp>
          <p:nvSpPr>
            <p:cNvPr id="35" name="Oval 34">
              <a:extLst>
                <a:ext uri="{FF2B5EF4-FFF2-40B4-BE49-F238E27FC236}">
                  <a16:creationId xmlns:a16="http://schemas.microsoft.com/office/drawing/2014/main" id="{37B3DCEC-FBBE-411E-9A6B-E761F34D7372}"/>
                </a:ext>
              </a:extLst>
            </p:cNvPr>
            <p:cNvSpPr/>
            <p:nvPr/>
          </p:nvSpPr>
          <p:spPr bwMode="gray">
            <a:xfrm>
              <a:off x="3611385" y="1761473"/>
              <a:ext cx="365760" cy="36576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36" name="Group 35">
            <a:extLst>
              <a:ext uri="{FF2B5EF4-FFF2-40B4-BE49-F238E27FC236}">
                <a16:creationId xmlns:a16="http://schemas.microsoft.com/office/drawing/2014/main" id="{E39763E8-94AA-4BC8-A1F6-D68642C05FB2}"/>
              </a:ext>
            </a:extLst>
          </p:cNvPr>
          <p:cNvGrpSpPr/>
          <p:nvPr userDrawn="1"/>
        </p:nvGrpSpPr>
        <p:grpSpPr>
          <a:xfrm>
            <a:off x="3608850" y="3127833"/>
            <a:ext cx="1807128" cy="1243899"/>
            <a:chOff x="371400" y="1746860"/>
            <a:chExt cx="1807128" cy="1243899"/>
          </a:xfrm>
        </p:grpSpPr>
        <p:sp>
          <p:nvSpPr>
            <p:cNvPr id="37" name="Rectangle 36">
              <a:extLst>
                <a:ext uri="{FF2B5EF4-FFF2-40B4-BE49-F238E27FC236}">
                  <a16:creationId xmlns:a16="http://schemas.microsoft.com/office/drawing/2014/main" id="{EADDCE17-770D-43B9-B3E6-5828A6DDEB26}"/>
                </a:ext>
              </a:extLst>
            </p:cNvPr>
            <p:cNvSpPr/>
            <p:nvPr/>
          </p:nvSpPr>
          <p:spPr bwMode="gray">
            <a:xfrm>
              <a:off x="504107" y="1904167"/>
              <a:ext cx="1674421" cy="108659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TextBox 37">
              <a:extLst>
                <a:ext uri="{FF2B5EF4-FFF2-40B4-BE49-F238E27FC236}">
                  <a16:creationId xmlns:a16="http://schemas.microsoft.com/office/drawing/2014/main" id="{8E152ABB-E35A-4B54-BA04-2117BDD67B62}"/>
                </a:ext>
              </a:extLst>
            </p:cNvPr>
            <p:cNvSpPr txBox="1"/>
            <p:nvPr/>
          </p:nvSpPr>
          <p:spPr>
            <a:xfrm>
              <a:off x="737161" y="1978183"/>
              <a:ext cx="1182660" cy="276999"/>
            </a:xfrm>
            <a:prstGeom prst="rect">
              <a:avLst/>
            </a:prstGeom>
            <a:noFill/>
          </p:spPr>
          <p:txBody>
            <a:bodyPr wrap="square" lIns="0" tIns="0" rIns="0" bIns="0" rtlCol="0">
              <a:spAutoFit/>
            </a:bodyPr>
            <a:lstStyle/>
            <a:p>
              <a:pPr>
                <a:spcBef>
                  <a:spcPts val="500"/>
                </a:spcBef>
              </a:pPr>
              <a:r>
                <a:rPr lang="en-US" sz="900" b="1" dirty="0"/>
                <a:t>State of Higher Ed Presentation</a:t>
              </a:r>
            </a:p>
          </p:txBody>
        </p:sp>
        <p:sp>
          <p:nvSpPr>
            <p:cNvPr id="39" name="TextBox 38">
              <a:extLst>
                <a:ext uri="{FF2B5EF4-FFF2-40B4-BE49-F238E27FC236}">
                  <a16:creationId xmlns:a16="http://schemas.microsoft.com/office/drawing/2014/main" id="{94C0A992-22E5-4FA7-8E78-31868164019B}"/>
                </a:ext>
              </a:extLst>
            </p:cNvPr>
            <p:cNvSpPr txBox="1"/>
            <p:nvPr/>
          </p:nvSpPr>
          <p:spPr>
            <a:xfrm>
              <a:off x="737160" y="2315194"/>
              <a:ext cx="1382585" cy="615553"/>
            </a:xfrm>
            <a:prstGeom prst="rect">
              <a:avLst/>
            </a:prstGeom>
            <a:noFill/>
          </p:spPr>
          <p:txBody>
            <a:bodyPr wrap="square" lIns="0" tIns="0" rIns="0" bIns="0" rtlCol="0">
              <a:spAutoFit/>
            </a:bodyPr>
            <a:lstStyle/>
            <a:p>
              <a:pPr>
                <a:spcBef>
                  <a:spcPts val="500"/>
                </a:spcBef>
              </a:pPr>
              <a:r>
                <a:rPr lang="en-US" sz="800" dirty="0"/>
                <a:t>Contact your Strategic Leader to schedule a presentation on the key trends shaping the current higher ed landscape</a:t>
              </a:r>
            </a:p>
          </p:txBody>
        </p:sp>
        <p:sp>
          <p:nvSpPr>
            <p:cNvPr id="40" name="Oval 39">
              <a:extLst>
                <a:ext uri="{FF2B5EF4-FFF2-40B4-BE49-F238E27FC236}">
                  <a16:creationId xmlns:a16="http://schemas.microsoft.com/office/drawing/2014/main" id="{C3DB7229-80C0-4062-B4B4-26368E1EF365}"/>
                </a:ext>
              </a:extLst>
            </p:cNvPr>
            <p:cNvSpPr/>
            <p:nvPr/>
          </p:nvSpPr>
          <p:spPr bwMode="gray">
            <a:xfrm>
              <a:off x="371400" y="1746860"/>
              <a:ext cx="365760" cy="36576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41" name="Group 40">
            <a:extLst>
              <a:ext uri="{FF2B5EF4-FFF2-40B4-BE49-F238E27FC236}">
                <a16:creationId xmlns:a16="http://schemas.microsoft.com/office/drawing/2014/main" id="{F491268C-685E-4FEE-8BA9-15DFF9B3D17D}"/>
              </a:ext>
            </a:extLst>
          </p:cNvPr>
          <p:cNvGrpSpPr/>
          <p:nvPr userDrawn="1"/>
        </p:nvGrpSpPr>
        <p:grpSpPr>
          <a:xfrm>
            <a:off x="781631" y="3127833"/>
            <a:ext cx="1807128" cy="1243899"/>
            <a:chOff x="3611385" y="1761473"/>
            <a:chExt cx="1807128" cy="1243899"/>
          </a:xfrm>
        </p:grpSpPr>
        <p:sp>
          <p:nvSpPr>
            <p:cNvPr id="42" name="Rectangle 41">
              <a:extLst>
                <a:ext uri="{FF2B5EF4-FFF2-40B4-BE49-F238E27FC236}">
                  <a16:creationId xmlns:a16="http://schemas.microsoft.com/office/drawing/2014/main" id="{E141898E-D2E7-485A-9D7D-3468A3D0E2D3}"/>
                </a:ext>
              </a:extLst>
            </p:cNvPr>
            <p:cNvSpPr/>
            <p:nvPr/>
          </p:nvSpPr>
          <p:spPr bwMode="gray">
            <a:xfrm>
              <a:off x="3744092" y="1918780"/>
              <a:ext cx="1674421" cy="108659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TextBox 42">
              <a:extLst>
                <a:ext uri="{FF2B5EF4-FFF2-40B4-BE49-F238E27FC236}">
                  <a16:creationId xmlns:a16="http://schemas.microsoft.com/office/drawing/2014/main" id="{95707668-FE13-4141-B79C-2EE3C225DBF0}"/>
                </a:ext>
              </a:extLst>
            </p:cNvPr>
            <p:cNvSpPr txBox="1"/>
            <p:nvPr/>
          </p:nvSpPr>
          <p:spPr>
            <a:xfrm>
              <a:off x="3977145" y="1992796"/>
              <a:ext cx="1278798" cy="276999"/>
            </a:xfrm>
            <a:prstGeom prst="rect">
              <a:avLst/>
            </a:prstGeom>
            <a:noFill/>
          </p:spPr>
          <p:txBody>
            <a:bodyPr wrap="square" lIns="0" tIns="0" rIns="0" bIns="0" rtlCol="0">
              <a:spAutoFit/>
            </a:bodyPr>
            <a:lstStyle/>
            <a:p>
              <a:pPr>
                <a:spcBef>
                  <a:spcPts val="500"/>
                </a:spcBef>
              </a:pPr>
              <a:r>
                <a:rPr lang="en-US" sz="900" b="1" dirty="0"/>
                <a:t>Presidential Reading List</a:t>
              </a:r>
            </a:p>
          </p:txBody>
        </p:sp>
        <p:sp>
          <p:nvSpPr>
            <p:cNvPr id="44" name="TextBox 43">
              <a:extLst>
                <a:ext uri="{FF2B5EF4-FFF2-40B4-BE49-F238E27FC236}">
                  <a16:creationId xmlns:a16="http://schemas.microsoft.com/office/drawing/2014/main" id="{0C95B042-EEAA-466B-841A-5FC5796E7A94}"/>
                </a:ext>
              </a:extLst>
            </p:cNvPr>
            <p:cNvSpPr txBox="1"/>
            <p:nvPr/>
          </p:nvSpPr>
          <p:spPr>
            <a:xfrm>
              <a:off x="3977145" y="2329807"/>
              <a:ext cx="1382585" cy="492443"/>
            </a:xfrm>
            <a:prstGeom prst="rect">
              <a:avLst/>
            </a:prstGeom>
            <a:noFill/>
          </p:spPr>
          <p:txBody>
            <a:bodyPr wrap="square" lIns="0" tIns="0" rIns="0" bIns="0" rtlCol="0">
              <a:spAutoFit/>
            </a:bodyPr>
            <a:lstStyle/>
            <a:p>
              <a:pPr>
                <a:spcBef>
                  <a:spcPts val="500"/>
                </a:spcBef>
              </a:pPr>
              <a:r>
                <a:rPr lang="en-US" sz="800" dirty="0"/>
                <a:t>Recommended reading to help new presidents get up-to-speed quickly on higher education.</a:t>
              </a:r>
            </a:p>
          </p:txBody>
        </p:sp>
        <p:sp>
          <p:nvSpPr>
            <p:cNvPr id="45" name="Oval 44">
              <a:extLst>
                <a:ext uri="{FF2B5EF4-FFF2-40B4-BE49-F238E27FC236}">
                  <a16:creationId xmlns:a16="http://schemas.microsoft.com/office/drawing/2014/main" id="{2CD98515-3DAC-4D9A-92BC-092B626339C0}"/>
                </a:ext>
              </a:extLst>
            </p:cNvPr>
            <p:cNvSpPr/>
            <p:nvPr/>
          </p:nvSpPr>
          <p:spPr bwMode="gray">
            <a:xfrm>
              <a:off x="3611385" y="1761473"/>
              <a:ext cx="365760" cy="36576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46" name="Picture 45" descr="Shape, icon&#10;&#10;Description automatically generated">
            <a:extLst>
              <a:ext uri="{FF2B5EF4-FFF2-40B4-BE49-F238E27FC236}">
                <a16:creationId xmlns:a16="http://schemas.microsoft.com/office/drawing/2014/main" id="{F6922CAD-243E-44E3-A652-703F909FAE90}"/>
              </a:ext>
            </a:extLst>
          </p:cNvPr>
          <p:cNvPicPr>
            <a:picLocks noChangeAspect="1"/>
          </p:cNvPicPr>
          <p:nvPr userDrawn="1"/>
        </p:nvPicPr>
        <p:blipFill>
          <a:blip r:embed="rId6"/>
          <a:stretch>
            <a:fillRect/>
          </a:stretch>
        </p:blipFill>
        <p:spPr>
          <a:xfrm>
            <a:off x="827351" y="3209971"/>
            <a:ext cx="274320" cy="201484"/>
          </a:xfrm>
          <a:prstGeom prst="rect">
            <a:avLst/>
          </a:prstGeom>
        </p:spPr>
      </p:pic>
      <p:pic>
        <p:nvPicPr>
          <p:cNvPr id="47" name="Picture 46" descr="A picture containing text&#10;&#10;Description automatically generated">
            <a:extLst>
              <a:ext uri="{FF2B5EF4-FFF2-40B4-BE49-F238E27FC236}">
                <a16:creationId xmlns:a16="http://schemas.microsoft.com/office/drawing/2014/main" id="{8A2DCE8A-79DF-49C0-AAF1-B667DC72B78D}"/>
              </a:ext>
            </a:extLst>
          </p:cNvPr>
          <p:cNvPicPr>
            <a:picLocks noChangeAspect="1"/>
          </p:cNvPicPr>
          <p:nvPr userDrawn="1"/>
        </p:nvPicPr>
        <p:blipFill>
          <a:blip r:embed="rId7"/>
          <a:stretch>
            <a:fillRect/>
          </a:stretch>
        </p:blipFill>
        <p:spPr>
          <a:xfrm>
            <a:off x="3712563" y="3173553"/>
            <a:ext cx="158333" cy="274320"/>
          </a:xfrm>
          <a:prstGeom prst="rect">
            <a:avLst/>
          </a:prstGeom>
        </p:spPr>
      </p:pic>
      <p:pic>
        <p:nvPicPr>
          <p:cNvPr id="48" name="Picture 47" descr="Icon&#10;&#10;Description automatically generated">
            <a:extLst>
              <a:ext uri="{FF2B5EF4-FFF2-40B4-BE49-F238E27FC236}">
                <a16:creationId xmlns:a16="http://schemas.microsoft.com/office/drawing/2014/main" id="{0B6D5210-6E07-4E5A-9A90-F0DA92BC2759}"/>
              </a:ext>
            </a:extLst>
          </p:cNvPr>
          <p:cNvPicPr>
            <a:picLocks noChangeAspect="1"/>
          </p:cNvPicPr>
          <p:nvPr userDrawn="1"/>
        </p:nvPicPr>
        <p:blipFill>
          <a:blip r:embed="rId8"/>
          <a:stretch>
            <a:fillRect/>
          </a:stretch>
        </p:blipFill>
        <p:spPr>
          <a:xfrm>
            <a:off x="3654570" y="1670928"/>
            <a:ext cx="274320" cy="220818"/>
          </a:xfrm>
          <a:prstGeom prst="rect">
            <a:avLst/>
          </a:prstGeom>
        </p:spPr>
      </p:pic>
      <p:sp>
        <p:nvSpPr>
          <p:cNvPr id="5" name="TextBox 4">
            <a:extLst>
              <a:ext uri="{FF2B5EF4-FFF2-40B4-BE49-F238E27FC236}">
                <a16:creationId xmlns:a16="http://schemas.microsoft.com/office/drawing/2014/main" id="{40F4CEDC-B82D-4DD6-A063-EAC4144AD729}"/>
              </a:ext>
            </a:extLst>
          </p:cNvPr>
          <p:cNvSpPr txBox="1"/>
          <p:nvPr userDrawn="1"/>
        </p:nvSpPr>
        <p:spPr>
          <a:xfrm>
            <a:off x="277813" y="296100"/>
            <a:ext cx="5322093" cy="276999"/>
          </a:xfrm>
          <a:prstGeom prst="rect">
            <a:avLst/>
          </a:prstGeom>
          <a:noFill/>
        </p:spPr>
        <p:txBody>
          <a:bodyPr wrap="square" lIns="0" tIns="0" rIns="0" bIns="0" rtlCol="0">
            <a:spAutoFit/>
          </a:bodyPr>
          <a:lstStyle/>
          <a:p>
            <a:pPr>
              <a:spcBef>
                <a:spcPts val="500"/>
              </a:spcBef>
            </a:pPr>
            <a:r>
              <a:rPr lang="en-US" sz="1800" dirty="0">
                <a:solidFill>
                  <a:schemeClr val="bg1"/>
                </a:solidFill>
                <a:latin typeface="+mj-lt"/>
              </a:rPr>
              <a:t>Overview: Presidential Transition Toolkit</a:t>
            </a:r>
          </a:p>
        </p:txBody>
      </p:sp>
      <p:grpSp>
        <p:nvGrpSpPr>
          <p:cNvPr id="49" name="Group 48">
            <a:extLst>
              <a:ext uri="{FF2B5EF4-FFF2-40B4-BE49-F238E27FC236}">
                <a16:creationId xmlns:a16="http://schemas.microsoft.com/office/drawing/2014/main" id="{6C289B95-8411-4176-816B-507DFE7D0802}"/>
              </a:ext>
            </a:extLst>
          </p:cNvPr>
          <p:cNvGrpSpPr/>
          <p:nvPr userDrawn="1"/>
        </p:nvGrpSpPr>
        <p:grpSpPr>
          <a:xfrm>
            <a:off x="6489524" y="57131"/>
            <a:ext cx="1723566" cy="1402663"/>
            <a:chOff x="6518914" y="-1"/>
            <a:chExt cx="1723566" cy="2099752"/>
          </a:xfrm>
        </p:grpSpPr>
        <p:sp>
          <p:nvSpPr>
            <p:cNvPr id="50" name="Rectangle 49">
              <a:extLst>
                <a:ext uri="{FF2B5EF4-FFF2-40B4-BE49-F238E27FC236}">
                  <a16:creationId xmlns:a16="http://schemas.microsoft.com/office/drawing/2014/main" id="{2DA3DA76-6B88-49AF-AA74-F02D9653F9A8}"/>
                </a:ext>
              </a:extLst>
            </p:cNvPr>
            <p:cNvSpPr/>
            <p:nvPr/>
          </p:nvSpPr>
          <p:spPr bwMode="gray">
            <a:xfrm>
              <a:off x="6518914" y="-1"/>
              <a:ext cx="1723566" cy="2099752"/>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TextBox 50">
              <a:extLst>
                <a:ext uri="{FF2B5EF4-FFF2-40B4-BE49-F238E27FC236}">
                  <a16:creationId xmlns:a16="http://schemas.microsoft.com/office/drawing/2014/main" id="{668A12A5-8B5C-4F94-99B5-78128D584AF9}"/>
                </a:ext>
              </a:extLst>
            </p:cNvPr>
            <p:cNvSpPr txBox="1"/>
            <p:nvPr/>
          </p:nvSpPr>
          <p:spPr>
            <a:xfrm>
              <a:off x="6562995" y="72741"/>
              <a:ext cx="1661161" cy="1850615"/>
            </a:xfrm>
            <a:prstGeom prst="rect">
              <a:avLst/>
            </a:prstGeom>
            <a:noFill/>
          </p:spPr>
          <p:txBody>
            <a:bodyPr wrap="square" lIns="0" tIns="0" rIns="0" bIns="0" rtlCol="0">
              <a:spAutoFit/>
            </a:bodyPr>
            <a:lstStyle/>
            <a:p>
              <a:pPr>
                <a:spcBef>
                  <a:spcPts val="500"/>
                </a:spcBef>
              </a:pPr>
              <a:r>
                <a:rPr lang="en-US" sz="800" dirty="0">
                  <a:solidFill>
                    <a:schemeClr val="bg1"/>
                  </a:solidFill>
                </a:rPr>
                <a:t>Welcome to the New President Orientation Template!</a:t>
              </a:r>
            </a:p>
            <a:p>
              <a:pPr>
                <a:spcBef>
                  <a:spcPts val="500"/>
                </a:spcBef>
              </a:pPr>
              <a:r>
                <a:rPr lang="en-US" sz="800" dirty="0">
                  <a:solidFill>
                    <a:schemeClr val="bg1"/>
                  </a:solidFill>
                </a:rPr>
                <a:t>Throughout the template, you’ll find green instruction boxes to the right of the slide.</a:t>
              </a:r>
            </a:p>
            <a:p>
              <a:pPr>
                <a:spcBef>
                  <a:spcPts val="500"/>
                </a:spcBef>
              </a:pPr>
              <a:r>
                <a:rPr lang="en-US" sz="800" dirty="0">
                  <a:solidFill>
                    <a:schemeClr val="bg1"/>
                  </a:solidFill>
                </a:rPr>
                <a:t>If you would like to access the hyperlink to the new president education portal, please transition to presentation mode. </a:t>
              </a:r>
            </a:p>
          </p:txBody>
        </p:sp>
      </p:grpSp>
    </p:spTree>
    <p:custDataLst>
      <p:tags r:id="rId1"/>
    </p:custDataLst>
    <p:extLst>
      <p:ext uri="{BB962C8B-B14F-4D97-AF65-F5344CB8AC3E}">
        <p14:creationId xmlns:p14="http://schemas.microsoft.com/office/powerpoint/2010/main" val="226207615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Institutional History</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cxnSp>
        <p:nvCxnSpPr>
          <p:cNvPr id="21" name="Straight Arrow Connector 20">
            <a:extLst>
              <a:ext uri="{FF2B5EF4-FFF2-40B4-BE49-F238E27FC236}">
                <a16:creationId xmlns:a16="http://schemas.microsoft.com/office/drawing/2014/main" id="{D5125434-565E-483F-BD52-32DE02AFC91D}"/>
              </a:ext>
            </a:extLst>
          </p:cNvPr>
          <p:cNvCxnSpPr/>
          <p:nvPr userDrawn="1"/>
        </p:nvCxnSpPr>
        <p:spPr bwMode="gray">
          <a:xfrm>
            <a:off x="0" y="1623826"/>
            <a:ext cx="6319935" cy="0"/>
          </a:xfrm>
          <a:prstGeom prst="straightConnector1">
            <a:avLst/>
          </a:prstGeom>
          <a:ln w="60325">
            <a:solidFill>
              <a:schemeClr val="accent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4D2B23C-1277-49C5-AE35-ACF77945B428}"/>
              </a:ext>
            </a:extLst>
          </p:cNvPr>
          <p:cNvSpPr/>
          <p:nvPr userDrawn="1"/>
        </p:nvSpPr>
        <p:spPr bwMode="gray">
          <a:xfrm>
            <a:off x="450234" y="1528704"/>
            <a:ext cx="564596" cy="19024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b="1" dirty="0"/>
          </a:p>
        </p:txBody>
      </p:sp>
      <p:sp>
        <p:nvSpPr>
          <p:cNvPr id="24" name="Rectangle 23">
            <a:extLst>
              <a:ext uri="{FF2B5EF4-FFF2-40B4-BE49-F238E27FC236}">
                <a16:creationId xmlns:a16="http://schemas.microsoft.com/office/drawing/2014/main" id="{BC76504D-DDF9-44EA-A587-54F223BA9FB1}"/>
              </a:ext>
            </a:extLst>
          </p:cNvPr>
          <p:cNvSpPr/>
          <p:nvPr userDrawn="1"/>
        </p:nvSpPr>
        <p:spPr bwMode="gray">
          <a:xfrm>
            <a:off x="1692236" y="1528704"/>
            <a:ext cx="564596" cy="19024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b="1" dirty="0"/>
          </a:p>
        </p:txBody>
      </p:sp>
      <p:sp>
        <p:nvSpPr>
          <p:cNvPr id="25" name="Rectangle 24">
            <a:extLst>
              <a:ext uri="{FF2B5EF4-FFF2-40B4-BE49-F238E27FC236}">
                <a16:creationId xmlns:a16="http://schemas.microsoft.com/office/drawing/2014/main" id="{6580D92D-03DF-461F-839C-1C5BAF659BCA}"/>
              </a:ext>
            </a:extLst>
          </p:cNvPr>
          <p:cNvSpPr/>
          <p:nvPr userDrawn="1"/>
        </p:nvSpPr>
        <p:spPr bwMode="gray">
          <a:xfrm>
            <a:off x="2925626" y="1528704"/>
            <a:ext cx="564596" cy="19024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b="1" dirty="0"/>
          </a:p>
        </p:txBody>
      </p:sp>
      <p:sp>
        <p:nvSpPr>
          <p:cNvPr id="26" name="Rectangle 25">
            <a:extLst>
              <a:ext uri="{FF2B5EF4-FFF2-40B4-BE49-F238E27FC236}">
                <a16:creationId xmlns:a16="http://schemas.microsoft.com/office/drawing/2014/main" id="{B6E04687-8036-49D7-8104-09E2F40A06D8}"/>
              </a:ext>
            </a:extLst>
          </p:cNvPr>
          <p:cNvSpPr/>
          <p:nvPr userDrawn="1"/>
        </p:nvSpPr>
        <p:spPr bwMode="gray">
          <a:xfrm>
            <a:off x="4159016" y="1528704"/>
            <a:ext cx="564596" cy="19024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b="1" dirty="0"/>
          </a:p>
        </p:txBody>
      </p:sp>
      <p:sp>
        <p:nvSpPr>
          <p:cNvPr id="27" name="Rectangle 26">
            <a:extLst>
              <a:ext uri="{FF2B5EF4-FFF2-40B4-BE49-F238E27FC236}">
                <a16:creationId xmlns:a16="http://schemas.microsoft.com/office/drawing/2014/main" id="{B6DBE335-3374-4D18-9378-4E5DF273536A}"/>
              </a:ext>
            </a:extLst>
          </p:cNvPr>
          <p:cNvSpPr/>
          <p:nvPr userDrawn="1"/>
        </p:nvSpPr>
        <p:spPr bwMode="gray">
          <a:xfrm>
            <a:off x="5396710" y="1528704"/>
            <a:ext cx="564596" cy="19024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b="1" dirty="0"/>
          </a:p>
        </p:txBody>
      </p:sp>
      <p:cxnSp>
        <p:nvCxnSpPr>
          <p:cNvPr id="28" name="Straight Arrow Connector 27">
            <a:extLst>
              <a:ext uri="{FF2B5EF4-FFF2-40B4-BE49-F238E27FC236}">
                <a16:creationId xmlns:a16="http://schemas.microsoft.com/office/drawing/2014/main" id="{E1E461F4-C963-4485-BA32-88BB39F1B34C}"/>
              </a:ext>
            </a:extLst>
          </p:cNvPr>
          <p:cNvCxnSpPr/>
          <p:nvPr userDrawn="1"/>
        </p:nvCxnSpPr>
        <p:spPr bwMode="gray">
          <a:xfrm>
            <a:off x="4431264" y="1953635"/>
            <a:ext cx="0" cy="548640"/>
          </a:xfrm>
          <a:prstGeom prst="straightConnector1">
            <a:avLst/>
          </a:prstGeom>
          <a:solidFill>
            <a:schemeClr val="accent1"/>
          </a:solidFill>
          <a:ln w="12700" cap="flat" cmpd="sng" algn="ctr">
            <a:solidFill>
              <a:schemeClr val="accent5"/>
            </a:solidFill>
            <a:prstDash val="solid"/>
            <a:miter lim="800000"/>
            <a:headEnd type="none" w="med" len="med"/>
            <a:tailEnd type="triangle" w="med" len="med"/>
          </a:ln>
          <a:effectLst/>
        </p:spPr>
      </p:cxnSp>
      <p:cxnSp>
        <p:nvCxnSpPr>
          <p:cNvPr id="29" name="Straight Arrow Connector 28">
            <a:extLst>
              <a:ext uri="{FF2B5EF4-FFF2-40B4-BE49-F238E27FC236}">
                <a16:creationId xmlns:a16="http://schemas.microsoft.com/office/drawing/2014/main" id="{32E1EBD4-9F1E-4FE1-B449-0FD4BA4F5EEE}"/>
              </a:ext>
            </a:extLst>
          </p:cNvPr>
          <p:cNvCxnSpPr/>
          <p:nvPr userDrawn="1"/>
        </p:nvCxnSpPr>
        <p:spPr bwMode="gray">
          <a:xfrm flipH="1">
            <a:off x="3206355" y="1960039"/>
            <a:ext cx="4198" cy="548640"/>
          </a:xfrm>
          <a:prstGeom prst="straightConnector1">
            <a:avLst/>
          </a:prstGeom>
          <a:solidFill>
            <a:schemeClr val="accent1"/>
          </a:solidFill>
          <a:ln w="12700" cap="flat" cmpd="sng" algn="ctr">
            <a:solidFill>
              <a:schemeClr val="accent5"/>
            </a:solidFill>
            <a:prstDash val="solid"/>
            <a:miter lim="800000"/>
            <a:headEnd type="none" w="med" len="med"/>
            <a:tailEnd type="triangle" w="med" len="med"/>
          </a:ln>
          <a:effectLst/>
        </p:spPr>
      </p:cxnSp>
      <p:cxnSp>
        <p:nvCxnSpPr>
          <p:cNvPr id="30" name="Straight Arrow Connector 29">
            <a:extLst>
              <a:ext uri="{FF2B5EF4-FFF2-40B4-BE49-F238E27FC236}">
                <a16:creationId xmlns:a16="http://schemas.microsoft.com/office/drawing/2014/main" id="{8D82FA06-8DAA-432A-BF61-BACD45E691ED}"/>
              </a:ext>
            </a:extLst>
          </p:cNvPr>
          <p:cNvCxnSpPr/>
          <p:nvPr userDrawn="1"/>
        </p:nvCxnSpPr>
        <p:spPr bwMode="gray">
          <a:xfrm flipH="1">
            <a:off x="1975965" y="1960039"/>
            <a:ext cx="4198" cy="548640"/>
          </a:xfrm>
          <a:prstGeom prst="straightConnector1">
            <a:avLst/>
          </a:prstGeom>
          <a:solidFill>
            <a:schemeClr val="accent1"/>
          </a:solidFill>
          <a:ln w="12700" cap="flat" cmpd="sng" algn="ctr">
            <a:solidFill>
              <a:schemeClr val="accent5"/>
            </a:solidFill>
            <a:prstDash val="solid"/>
            <a:miter lim="800000"/>
            <a:headEnd type="none" w="med" len="med"/>
            <a:tailEnd type="triangle" w="med" len="med"/>
          </a:ln>
          <a:effectLst/>
        </p:spPr>
      </p:cxnSp>
      <p:cxnSp>
        <p:nvCxnSpPr>
          <p:cNvPr id="31" name="Straight Arrow Connector 30">
            <a:extLst>
              <a:ext uri="{FF2B5EF4-FFF2-40B4-BE49-F238E27FC236}">
                <a16:creationId xmlns:a16="http://schemas.microsoft.com/office/drawing/2014/main" id="{CB2A38B7-00EF-4097-8282-562697833102}"/>
              </a:ext>
            </a:extLst>
          </p:cNvPr>
          <p:cNvCxnSpPr/>
          <p:nvPr userDrawn="1"/>
        </p:nvCxnSpPr>
        <p:spPr bwMode="gray">
          <a:xfrm flipH="1">
            <a:off x="730433" y="1960039"/>
            <a:ext cx="4198" cy="548640"/>
          </a:xfrm>
          <a:prstGeom prst="straightConnector1">
            <a:avLst/>
          </a:prstGeom>
          <a:solidFill>
            <a:schemeClr val="accent1"/>
          </a:solidFill>
          <a:ln w="12700" cap="flat" cmpd="sng" algn="ctr">
            <a:solidFill>
              <a:schemeClr val="accent5"/>
            </a:solidFill>
            <a:prstDash val="solid"/>
            <a:miter lim="800000"/>
            <a:headEnd type="none" w="med" len="med"/>
            <a:tailEnd type="triangle" w="med" len="med"/>
          </a:ln>
          <a:effectLst/>
        </p:spPr>
      </p:cxnSp>
      <p:cxnSp>
        <p:nvCxnSpPr>
          <p:cNvPr id="32" name="Straight Arrow Connector 31">
            <a:extLst>
              <a:ext uri="{FF2B5EF4-FFF2-40B4-BE49-F238E27FC236}">
                <a16:creationId xmlns:a16="http://schemas.microsoft.com/office/drawing/2014/main" id="{42B81241-42CB-4179-8EB5-C8A833D832A1}"/>
              </a:ext>
            </a:extLst>
          </p:cNvPr>
          <p:cNvCxnSpPr/>
          <p:nvPr userDrawn="1"/>
        </p:nvCxnSpPr>
        <p:spPr bwMode="gray">
          <a:xfrm flipH="1">
            <a:off x="5676909" y="1960039"/>
            <a:ext cx="4198" cy="548640"/>
          </a:xfrm>
          <a:prstGeom prst="straightConnector1">
            <a:avLst/>
          </a:prstGeom>
          <a:solidFill>
            <a:schemeClr val="accent1"/>
          </a:solidFill>
          <a:ln w="12700" cap="flat" cmpd="sng" algn="ctr">
            <a:solidFill>
              <a:schemeClr val="accent5"/>
            </a:solidFill>
            <a:prstDash val="solid"/>
            <a:miter lim="800000"/>
            <a:headEnd type="none" w="med" len="med"/>
            <a:tailEnd type="triangle" w="med" len="med"/>
          </a:ln>
          <a:effectLst/>
        </p:spPr>
      </p:cxnSp>
      <p:sp>
        <p:nvSpPr>
          <p:cNvPr id="33" name="Rectangle 32">
            <a:extLst>
              <a:ext uri="{FF2B5EF4-FFF2-40B4-BE49-F238E27FC236}">
                <a16:creationId xmlns:a16="http://schemas.microsoft.com/office/drawing/2014/main" id="{C14203E6-8BFB-4668-B3B7-89600127D3FD}"/>
              </a:ext>
            </a:extLst>
          </p:cNvPr>
          <p:cNvSpPr/>
          <p:nvPr userDrawn="1"/>
        </p:nvSpPr>
        <p:spPr bwMode="gray">
          <a:xfrm>
            <a:off x="0" y="2087133"/>
            <a:ext cx="6400800" cy="216537"/>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GB" sz="1000" dirty="0" err="1">
              <a:solidFill>
                <a:schemeClr val="bg1"/>
              </a:solidFill>
            </a:endParaRPr>
          </a:p>
        </p:txBody>
      </p:sp>
      <p:sp>
        <p:nvSpPr>
          <p:cNvPr id="34" name="TextBox 33">
            <a:extLst>
              <a:ext uri="{FF2B5EF4-FFF2-40B4-BE49-F238E27FC236}">
                <a16:creationId xmlns:a16="http://schemas.microsoft.com/office/drawing/2014/main" id="{603BE391-E24A-45AF-B408-169ADD263281}"/>
              </a:ext>
            </a:extLst>
          </p:cNvPr>
          <p:cNvSpPr txBox="1"/>
          <p:nvPr userDrawn="1"/>
        </p:nvSpPr>
        <p:spPr bwMode="gray">
          <a:xfrm>
            <a:off x="2459788" y="2124091"/>
            <a:ext cx="1481224" cy="142621"/>
          </a:xfrm>
          <a:prstGeom prst="rect">
            <a:avLst/>
          </a:prstGeom>
          <a:noFill/>
        </p:spPr>
        <p:txBody>
          <a:bodyPr wrap="square" lIns="0" tIns="0" rIns="0" bIns="0" rtlCol="0">
            <a:spAutoFit/>
          </a:bodyPr>
          <a:lstStyle/>
          <a:p>
            <a:pPr algn="ctr">
              <a:spcBef>
                <a:spcPts val="500"/>
              </a:spcBef>
            </a:pPr>
            <a:r>
              <a:rPr lang="en-US" sz="900" b="1" dirty="0"/>
              <a:t>Our Timeline</a:t>
            </a:r>
          </a:p>
        </p:txBody>
      </p:sp>
      <p:sp>
        <p:nvSpPr>
          <p:cNvPr id="6" name="Text Placeholder 5">
            <a:extLst>
              <a:ext uri="{FF2B5EF4-FFF2-40B4-BE49-F238E27FC236}">
                <a16:creationId xmlns:a16="http://schemas.microsoft.com/office/drawing/2014/main" id="{EFA932E2-843E-4BFD-A942-2D55192074E2}"/>
              </a:ext>
            </a:extLst>
          </p:cNvPr>
          <p:cNvSpPr>
            <a:spLocks noGrp="1"/>
          </p:cNvSpPr>
          <p:nvPr>
            <p:ph type="body" sz="quarter" idx="20" hasCustomPrompt="1"/>
          </p:nvPr>
        </p:nvSpPr>
        <p:spPr>
          <a:xfrm>
            <a:off x="576351" y="1553747"/>
            <a:ext cx="308163" cy="142396"/>
          </a:xfrm>
        </p:spPr>
        <p:txBody>
          <a:bodyPr/>
          <a:lstStyle>
            <a:lvl1pPr marL="0" indent="0">
              <a:buNone/>
              <a:defRPr b="1">
                <a:solidFill>
                  <a:schemeClr val="bg1"/>
                </a:solidFill>
              </a:defRPr>
            </a:lvl1pPr>
            <a:lvl5pPr>
              <a:defRPr/>
            </a:lvl5pPr>
          </a:lstStyle>
          <a:p>
            <a:pPr lvl="0"/>
            <a:r>
              <a:rPr lang="en-US" dirty="0"/>
              <a:t>Year</a:t>
            </a:r>
          </a:p>
        </p:txBody>
      </p:sp>
      <p:sp>
        <p:nvSpPr>
          <p:cNvPr id="35" name="Text Placeholder 5">
            <a:extLst>
              <a:ext uri="{FF2B5EF4-FFF2-40B4-BE49-F238E27FC236}">
                <a16:creationId xmlns:a16="http://schemas.microsoft.com/office/drawing/2014/main" id="{BFB14B5D-6CA7-4F29-9B73-0414D5F014C5}"/>
              </a:ext>
            </a:extLst>
          </p:cNvPr>
          <p:cNvSpPr>
            <a:spLocks noGrp="1"/>
          </p:cNvSpPr>
          <p:nvPr>
            <p:ph type="body" sz="quarter" idx="21" hasCustomPrompt="1"/>
          </p:nvPr>
        </p:nvSpPr>
        <p:spPr>
          <a:xfrm>
            <a:off x="1820452" y="1545183"/>
            <a:ext cx="308163" cy="142396"/>
          </a:xfrm>
        </p:spPr>
        <p:txBody>
          <a:bodyPr/>
          <a:lstStyle>
            <a:lvl1pPr marL="0" indent="0">
              <a:buNone/>
              <a:defRPr b="1">
                <a:solidFill>
                  <a:schemeClr val="bg1"/>
                </a:solidFill>
              </a:defRPr>
            </a:lvl1pPr>
            <a:lvl5pPr>
              <a:defRPr/>
            </a:lvl5pPr>
          </a:lstStyle>
          <a:p>
            <a:pPr lvl="0"/>
            <a:r>
              <a:rPr lang="en-US" dirty="0"/>
              <a:t>Year</a:t>
            </a:r>
          </a:p>
        </p:txBody>
      </p:sp>
      <p:sp>
        <p:nvSpPr>
          <p:cNvPr id="36" name="Text Placeholder 5">
            <a:extLst>
              <a:ext uri="{FF2B5EF4-FFF2-40B4-BE49-F238E27FC236}">
                <a16:creationId xmlns:a16="http://schemas.microsoft.com/office/drawing/2014/main" id="{5FE3DD53-179C-484F-8CEF-E9949F55CF4D}"/>
              </a:ext>
            </a:extLst>
          </p:cNvPr>
          <p:cNvSpPr>
            <a:spLocks noGrp="1"/>
          </p:cNvSpPr>
          <p:nvPr>
            <p:ph type="body" sz="quarter" idx="22" hasCustomPrompt="1"/>
          </p:nvPr>
        </p:nvSpPr>
        <p:spPr>
          <a:xfrm>
            <a:off x="3046318" y="1547405"/>
            <a:ext cx="308163" cy="142396"/>
          </a:xfrm>
        </p:spPr>
        <p:txBody>
          <a:bodyPr/>
          <a:lstStyle>
            <a:lvl1pPr marL="0" indent="0">
              <a:buNone/>
              <a:defRPr b="1">
                <a:solidFill>
                  <a:schemeClr val="bg1"/>
                </a:solidFill>
              </a:defRPr>
            </a:lvl1pPr>
            <a:lvl5pPr>
              <a:defRPr/>
            </a:lvl5pPr>
          </a:lstStyle>
          <a:p>
            <a:pPr lvl="0"/>
            <a:r>
              <a:rPr lang="en-US" dirty="0"/>
              <a:t>Year</a:t>
            </a:r>
          </a:p>
        </p:txBody>
      </p:sp>
      <p:sp>
        <p:nvSpPr>
          <p:cNvPr id="37" name="Text Placeholder 5">
            <a:extLst>
              <a:ext uri="{FF2B5EF4-FFF2-40B4-BE49-F238E27FC236}">
                <a16:creationId xmlns:a16="http://schemas.microsoft.com/office/drawing/2014/main" id="{AD55E450-BA26-4665-B588-88392A92E473}"/>
              </a:ext>
            </a:extLst>
          </p:cNvPr>
          <p:cNvSpPr>
            <a:spLocks noGrp="1"/>
          </p:cNvSpPr>
          <p:nvPr>
            <p:ph type="body" sz="quarter" idx="23" hasCustomPrompt="1"/>
          </p:nvPr>
        </p:nvSpPr>
        <p:spPr>
          <a:xfrm>
            <a:off x="4287232" y="1552628"/>
            <a:ext cx="308163" cy="142396"/>
          </a:xfrm>
        </p:spPr>
        <p:txBody>
          <a:bodyPr/>
          <a:lstStyle>
            <a:lvl1pPr marL="0" indent="0">
              <a:buNone/>
              <a:defRPr b="1">
                <a:solidFill>
                  <a:schemeClr val="bg1"/>
                </a:solidFill>
              </a:defRPr>
            </a:lvl1pPr>
            <a:lvl5pPr>
              <a:defRPr/>
            </a:lvl5pPr>
          </a:lstStyle>
          <a:p>
            <a:pPr lvl="0"/>
            <a:r>
              <a:rPr lang="en-US" dirty="0"/>
              <a:t>Year</a:t>
            </a:r>
          </a:p>
        </p:txBody>
      </p:sp>
      <p:sp>
        <p:nvSpPr>
          <p:cNvPr id="38" name="Text Placeholder 5">
            <a:extLst>
              <a:ext uri="{FF2B5EF4-FFF2-40B4-BE49-F238E27FC236}">
                <a16:creationId xmlns:a16="http://schemas.microsoft.com/office/drawing/2014/main" id="{C170FA11-6947-4480-8D41-466821CE05BF}"/>
              </a:ext>
            </a:extLst>
          </p:cNvPr>
          <p:cNvSpPr>
            <a:spLocks noGrp="1"/>
          </p:cNvSpPr>
          <p:nvPr>
            <p:ph type="body" sz="quarter" idx="24" hasCustomPrompt="1"/>
          </p:nvPr>
        </p:nvSpPr>
        <p:spPr>
          <a:xfrm>
            <a:off x="5516286" y="1545183"/>
            <a:ext cx="308163" cy="142396"/>
          </a:xfrm>
        </p:spPr>
        <p:txBody>
          <a:bodyPr/>
          <a:lstStyle>
            <a:lvl1pPr marL="0" indent="0">
              <a:buNone/>
              <a:defRPr b="1">
                <a:solidFill>
                  <a:schemeClr val="bg1"/>
                </a:solidFill>
              </a:defRPr>
            </a:lvl1pPr>
            <a:lvl5pPr>
              <a:defRPr/>
            </a:lvl5pPr>
          </a:lstStyle>
          <a:p>
            <a:pPr lvl="0"/>
            <a:r>
              <a:rPr lang="en-US" dirty="0"/>
              <a:t>Year</a:t>
            </a:r>
          </a:p>
        </p:txBody>
      </p:sp>
      <p:sp>
        <p:nvSpPr>
          <p:cNvPr id="39" name="Text Placeholder 38">
            <a:extLst>
              <a:ext uri="{FF2B5EF4-FFF2-40B4-BE49-F238E27FC236}">
                <a16:creationId xmlns:a16="http://schemas.microsoft.com/office/drawing/2014/main" id="{365A9785-7BBD-4378-A5C0-33C3B5424390}"/>
              </a:ext>
            </a:extLst>
          </p:cNvPr>
          <p:cNvSpPr>
            <a:spLocks noGrp="1"/>
          </p:cNvSpPr>
          <p:nvPr>
            <p:ph type="body" sz="quarter" idx="25" hasCustomPrompt="1"/>
          </p:nvPr>
        </p:nvSpPr>
        <p:spPr>
          <a:xfrm>
            <a:off x="274534" y="4107290"/>
            <a:ext cx="911795" cy="415498"/>
          </a:xfrm>
        </p:spPr>
        <p:txBody>
          <a:bodyPr/>
          <a:lstStyle>
            <a:lvl1pPr marL="0" indent="0">
              <a:buNone/>
              <a:defRPr/>
            </a:lvl1pPr>
          </a:lstStyle>
          <a:p>
            <a:pPr lvl="0"/>
            <a:r>
              <a:rPr lang="en-US" dirty="0"/>
              <a:t>Copy/paste your institution logo here</a:t>
            </a:r>
          </a:p>
        </p:txBody>
      </p:sp>
      <p:sp>
        <p:nvSpPr>
          <p:cNvPr id="41" name="Text Placeholder 40">
            <a:extLst>
              <a:ext uri="{FF2B5EF4-FFF2-40B4-BE49-F238E27FC236}">
                <a16:creationId xmlns:a16="http://schemas.microsoft.com/office/drawing/2014/main" id="{35ACB0ED-CBBA-43B5-9DA1-FA3B7F8A4352}"/>
              </a:ext>
            </a:extLst>
          </p:cNvPr>
          <p:cNvSpPr>
            <a:spLocks noGrp="1"/>
          </p:cNvSpPr>
          <p:nvPr>
            <p:ph type="body" sz="quarter" idx="26" hasCustomPrompt="1"/>
          </p:nvPr>
        </p:nvSpPr>
        <p:spPr>
          <a:xfrm>
            <a:off x="277814" y="2628900"/>
            <a:ext cx="908515" cy="553998"/>
          </a:xfrm>
        </p:spPr>
        <p:txBody>
          <a:bodyPr/>
          <a:lstStyle>
            <a:lvl1pPr marL="0" indent="0">
              <a:buNone/>
              <a:defRPr/>
            </a:lvl1pPr>
          </a:lstStyle>
          <a:p>
            <a:pPr lvl="0"/>
            <a:r>
              <a:rPr lang="en-US" dirty="0"/>
              <a:t>Provide several brief bullets on milestones and important context</a:t>
            </a:r>
          </a:p>
        </p:txBody>
      </p:sp>
      <p:sp>
        <p:nvSpPr>
          <p:cNvPr id="42" name="Text Placeholder 40">
            <a:extLst>
              <a:ext uri="{FF2B5EF4-FFF2-40B4-BE49-F238E27FC236}">
                <a16:creationId xmlns:a16="http://schemas.microsoft.com/office/drawing/2014/main" id="{2372CC6D-8E39-405D-A6DD-E2B09AFBFFED}"/>
              </a:ext>
            </a:extLst>
          </p:cNvPr>
          <p:cNvSpPr>
            <a:spLocks noGrp="1"/>
          </p:cNvSpPr>
          <p:nvPr>
            <p:ph type="body" sz="quarter" idx="27" hasCustomPrompt="1"/>
          </p:nvPr>
        </p:nvSpPr>
        <p:spPr>
          <a:xfrm>
            <a:off x="1520275" y="2628900"/>
            <a:ext cx="908515" cy="553998"/>
          </a:xfrm>
        </p:spPr>
        <p:txBody>
          <a:bodyPr/>
          <a:lstStyle>
            <a:lvl1pPr marL="0" indent="0">
              <a:buNone/>
              <a:defRPr/>
            </a:lvl1pPr>
          </a:lstStyle>
          <a:p>
            <a:pPr lvl="0"/>
            <a:r>
              <a:rPr lang="en-US" dirty="0"/>
              <a:t>Provide several brief bullets on milestones and important context</a:t>
            </a:r>
          </a:p>
        </p:txBody>
      </p:sp>
      <p:sp>
        <p:nvSpPr>
          <p:cNvPr id="43" name="Text Placeholder 40">
            <a:extLst>
              <a:ext uri="{FF2B5EF4-FFF2-40B4-BE49-F238E27FC236}">
                <a16:creationId xmlns:a16="http://schemas.microsoft.com/office/drawing/2014/main" id="{6CD1B902-04B4-4CA3-AA5D-992080974A2A}"/>
              </a:ext>
            </a:extLst>
          </p:cNvPr>
          <p:cNvSpPr>
            <a:spLocks noGrp="1"/>
          </p:cNvSpPr>
          <p:nvPr>
            <p:ph type="body" sz="quarter" idx="28" hasCustomPrompt="1"/>
          </p:nvPr>
        </p:nvSpPr>
        <p:spPr>
          <a:xfrm>
            <a:off x="2762736" y="2631413"/>
            <a:ext cx="908515" cy="553998"/>
          </a:xfrm>
        </p:spPr>
        <p:txBody>
          <a:bodyPr/>
          <a:lstStyle>
            <a:lvl1pPr marL="0" indent="0">
              <a:buNone/>
              <a:defRPr/>
            </a:lvl1pPr>
          </a:lstStyle>
          <a:p>
            <a:pPr lvl="0"/>
            <a:r>
              <a:rPr lang="en-US" dirty="0"/>
              <a:t>Provide several brief bullets on milestones and important context</a:t>
            </a:r>
          </a:p>
        </p:txBody>
      </p:sp>
      <p:sp>
        <p:nvSpPr>
          <p:cNvPr id="44" name="Text Placeholder 40">
            <a:extLst>
              <a:ext uri="{FF2B5EF4-FFF2-40B4-BE49-F238E27FC236}">
                <a16:creationId xmlns:a16="http://schemas.microsoft.com/office/drawing/2014/main" id="{BD4ED41B-04F7-4FD9-A33F-42FA2616A6BD}"/>
              </a:ext>
            </a:extLst>
          </p:cNvPr>
          <p:cNvSpPr>
            <a:spLocks noGrp="1"/>
          </p:cNvSpPr>
          <p:nvPr>
            <p:ph type="body" sz="quarter" idx="29" hasCustomPrompt="1"/>
          </p:nvPr>
        </p:nvSpPr>
        <p:spPr>
          <a:xfrm>
            <a:off x="4005196" y="2628852"/>
            <a:ext cx="908514" cy="553998"/>
          </a:xfrm>
        </p:spPr>
        <p:txBody>
          <a:bodyPr/>
          <a:lstStyle>
            <a:lvl1pPr marL="0" indent="0">
              <a:buNone/>
              <a:defRPr/>
            </a:lvl1pPr>
          </a:lstStyle>
          <a:p>
            <a:pPr lvl="0"/>
            <a:r>
              <a:rPr lang="en-US" dirty="0"/>
              <a:t>Provide several brief bullets on milestones and important context</a:t>
            </a:r>
          </a:p>
        </p:txBody>
      </p:sp>
      <p:sp>
        <p:nvSpPr>
          <p:cNvPr id="45" name="Text Placeholder 40">
            <a:extLst>
              <a:ext uri="{FF2B5EF4-FFF2-40B4-BE49-F238E27FC236}">
                <a16:creationId xmlns:a16="http://schemas.microsoft.com/office/drawing/2014/main" id="{E38556E3-0D2F-48FE-80D0-8AF20D92F28E}"/>
              </a:ext>
            </a:extLst>
          </p:cNvPr>
          <p:cNvSpPr>
            <a:spLocks noGrp="1"/>
          </p:cNvSpPr>
          <p:nvPr>
            <p:ph type="body" sz="quarter" idx="30" hasCustomPrompt="1"/>
          </p:nvPr>
        </p:nvSpPr>
        <p:spPr>
          <a:xfrm>
            <a:off x="5247655" y="2626120"/>
            <a:ext cx="908514" cy="553998"/>
          </a:xfrm>
        </p:spPr>
        <p:txBody>
          <a:bodyPr/>
          <a:lstStyle>
            <a:lvl1pPr marL="0" indent="0">
              <a:buNone/>
              <a:defRPr/>
            </a:lvl1pPr>
          </a:lstStyle>
          <a:p>
            <a:pPr lvl="0"/>
            <a:r>
              <a:rPr lang="en-US" dirty="0"/>
              <a:t>Provide several brief bullets on milestones and important context</a:t>
            </a:r>
          </a:p>
        </p:txBody>
      </p:sp>
      <p:sp>
        <p:nvSpPr>
          <p:cNvPr id="46" name="Rectangle 45">
            <a:extLst>
              <a:ext uri="{FF2B5EF4-FFF2-40B4-BE49-F238E27FC236}">
                <a16:creationId xmlns:a16="http://schemas.microsoft.com/office/drawing/2014/main" id="{4A1850AF-4989-47BE-B08C-27D7EDABAF30}"/>
              </a:ext>
            </a:extLst>
          </p:cNvPr>
          <p:cNvSpPr/>
          <p:nvPr userDrawn="1"/>
        </p:nvSpPr>
        <p:spPr bwMode="gray">
          <a:xfrm>
            <a:off x="6518914" y="-2"/>
            <a:ext cx="1723566" cy="1174533"/>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500"/>
              </a:spcBef>
            </a:pPr>
            <a:r>
              <a:rPr lang="en-US" sz="800" dirty="0">
                <a:solidFill>
                  <a:schemeClr val="bg1"/>
                </a:solidFill>
              </a:rPr>
              <a:t>Use this slide to outline the history and development of your institution. Highlight notable milestones, setbacks, and new initiatives that have shaped the institution over time.</a:t>
            </a:r>
          </a:p>
          <a:p>
            <a:pPr>
              <a:spcBef>
                <a:spcPts val="500"/>
              </a:spcBef>
            </a:pPr>
            <a:r>
              <a:rPr lang="en-US" sz="800" dirty="0">
                <a:solidFill>
                  <a:schemeClr val="bg1"/>
                </a:solidFill>
              </a:rPr>
              <a:t>Duplicate slide if necessary.</a:t>
            </a:r>
          </a:p>
        </p:txBody>
      </p:sp>
    </p:spTree>
    <p:custDataLst>
      <p:tags r:id="rId1"/>
    </p:custDataLst>
    <p:extLst>
      <p:ext uri="{BB962C8B-B14F-4D97-AF65-F5344CB8AC3E}">
        <p14:creationId xmlns:p14="http://schemas.microsoft.com/office/powerpoint/2010/main" val="2007399344"/>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hyperlink" Target="https://www.eab.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44"/>
            <a:extLs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©2021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43"/>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54" r:id="rId3"/>
    <p:sldLayoutId id="2147483652" r:id="rId4"/>
    <p:sldLayoutId id="2147483674" r:id="rId5"/>
    <p:sldLayoutId id="2147483657" r:id="rId6"/>
    <p:sldLayoutId id="2147483658" r:id="rId7"/>
    <p:sldLayoutId id="2147483677" r:id="rId8"/>
    <p:sldLayoutId id="2147483678" r:id="rId9"/>
    <p:sldLayoutId id="2147483679" r:id="rId10"/>
    <p:sldLayoutId id="2147483680" r:id="rId11"/>
    <p:sldLayoutId id="2147483681" r:id="rId12"/>
    <p:sldLayoutId id="2147483682" r:id="rId13"/>
    <p:sldLayoutId id="2147483659" r:id="rId14"/>
    <p:sldLayoutId id="2147483683" r:id="rId15"/>
    <p:sldLayoutId id="2147483685" r:id="rId16"/>
    <p:sldLayoutId id="2147483684" r:id="rId17"/>
    <p:sldLayoutId id="2147483686" r:id="rId18"/>
    <p:sldLayoutId id="2147483698" r:id="rId19"/>
    <p:sldLayoutId id="2147483688" r:id="rId20"/>
    <p:sldLayoutId id="2147483699" r:id="rId21"/>
    <p:sldLayoutId id="2147483687" r:id="rId22"/>
    <p:sldLayoutId id="2147483691" r:id="rId23"/>
    <p:sldLayoutId id="2147483689" r:id="rId24"/>
    <p:sldLayoutId id="2147483690" r:id="rId25"/>
    <p:sldLayoutId id="2147483693" r:id="rId26"/>
    <p:sldLayoutId id="2147483692" r:id="rId27"/>
    <p:sldLayoutId id="2147483695" r:id="rId28"/>
    <p:sldLayoutId id="2147483696" r:id="rId29"/>
    <p:sldLayoutId id="2147483694" r:id="rId30"/>
    <p:sldLayoutId id="2147483697" r:id="rId31"/>
    <p:sldLayoutId id="2147483661" r:id="rId32"/>
    <p:sldLayoutId id="2147483662" r:id="rId33"/>
    <p:sldLayoutId id="2147483663" r:id="rId34"/>
    <p:sldLayoutId id="2147483664" r:id="rId35"/>
    <p:sldLayoutId id="2147483666" r:id="rId36"/>
    <p:sldLayoutId id="2147483667" r:id="rId37"/>
    <p:sldLayoutId id="2147483668" r:id="rId38"/>
    <p:sldLayoutId id="2147483669" r:id="rId39"/>
    <p:sldLayoutId id="2147483670" r:id="rId40"/>
    <p:sldLayoutId id="2147483671" r:id="rId41"/>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6DDB2B-C41E-4E3A-9AD6-AF50CCC66722}"/>
              </a:ext>
            </a:extLst>
          </p:cNvPr>
          <p:cNvSpPr>
            <a:spLocks noGrp="1"/>
          </p:cNvSpPr>
          <p:nvPr>
            <p:ph type="body" sz="quarter" idx="10"/>
          </p:nvPr>
        </p:nvSpPr>
        <p:spPr/>
        <p:txBody>
          <a:bodyPr/>
          <a:lstStyle/>
          <a:p>
            <a:endParaRPr lang="en-US" dirty="0"/>
          </a:p>
        </p:txBody>
      </p:sp>
      <p:sp>
        <p:nvSpPr>
          <p:cNvPr id="4" name="Text Placeholder 3">
            <a:extLst>
              <a:ext uri="{FF2B5EF4-FFF2-40B4-BE49-F238E27FC236}">
                <a16:creationId xmlns:a16="http://schemas.microsoft.com/office/drawing/2014/main" id="{283DA938-B310-4347-9A6C-941063365D57}"/>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88156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148EF3D-E0A4-470D-9490-AEB6853F40CB}"/>
              </a:ext>
            </a:extLst>
          </p:cNvPr>
          <p:cNvSpPr>
            <a:spLocks noGrp="1"/>
          </p:cNvSpPr>
          <p:nvPr>
            <p:ph type="body" sz="quarter" idx="13"/>
          </p:nvPr>
        </p:nvSpPr>
        <p:spPr>
          <a:xfrm>
            <a:off x="1352550" y="875685"/>
            <a:ext cx="3749040" cy="138499"/>
          </a:xfrm>
        </p:spPr>
        <p:txBody>
          <a:bodyPr/>
          <a:lstStyle/>
          <a:p>
            <a:r>
              <a:rPr lang="en-US" sz="900" dirty="0">
                <a:latin typeface="+mn-lt"/>
              </a:rPr>
              <a:t>Overview of Our Institution</a:t>
            </a:r>
          </a:p>
        </p:txBody>
      </p:sp>
      <p:sp>
        <p:nvSpPr>
          <p:cNvPr id="22" name="Text Placeholder 2">
            <a:extLst>
              <a:ext uri="{FF2B5EF4-FFF2-40B4-BE49-F238E27FC236}">
                <a16:creationId xmlns:a16="http://schemas.microsoft.com/office/drawing/2014/main" id="{3EA2B1D4-6774-428E-B1F4-4741DA34DBE9}"/>
              </a:ext>
            </a:extLst>
          </p:cNvPr>
          <p:cNvSpPr>
            <a:spLocks noGrp="1"/>
          </p:cNvSpPr>
          <p:nvPr>
            <p:ph type="body" sz="quarter" idx="18"/>
          </p:nvPr>
        </p:nvSpPr>
        <p:spPr>
          <a:xfrm>
            <a:off x="1352550" y="1409514"/>
            <a:ext cx="3749040" cy="246221"/>
          </a:xfrm>
        </p:spPr>
        <p:txBody>
          <a:bodyPr/>
          <a:lstStyle/>
          <a:p>
            <a:r>
              <a:rPr lang="en-US" sz="1600" dirty="0">
                <a:latin typeface="+mj-lt"/>
              </a:rPr>
              <a:t>Organization of Our Institution</a:t>
            </a:r>
          </a:p>
        </p:txBody>
      </p:sp>
      <p:sp>
        <p:nvSpPr>
          <p:cNvPr id="23" name="Text Placeholder 3">
            <a:extLst>
              <a:ext uri="{FF2B5EF4-FFF2-40B4-BE49-F238E27FC236}">
                <a16:creationId xmlns:a16="http://schemas.microsoft.com/office/drawing/2014/main" id="{82521438-7C45-40CC-AD19-C7567F440EAB}"/>
              </a:ext>
            </a:extLst>
          </p:cNvPr>
          <p:cNvSpPr>
            <a:spLocks noGrp="1"/>
          </p:cNvSpPr>
          <p:nvPr>
            <p:ph type="body" sz="quarter" idx="20"/>
          </p:nvPr>
        </p:nvSpPr>
        <p:spPr>
          <a:xfrm>
            <a:off x="1352550" y="2045425"/>
            <a:ext cx="3749040" cy="138499"/>
          </a:xfrm>
        </p:spPr>
        <p:txBody>
          <a:bodyPr/>
          <a:lstStyle/>
          <a:p>
            <a:r>
              <a:rPr lang="en-US" dirty="0"/>
              <a:t>Comparison to Peers and Aspirants</a:t>
            </a:r>
          </a:p>
        </p:txBody>
      </p:sp>
      <p:sp>
        <p:nvSpPr>
          <p:cNvPr id="24" name="Text Placeholder 4">
            <a:extLst>
              <a:ext uri="{FF2B5EF4-FFF2-40B4-BE49-F238E27FC236}">
                <a16:creationId xmlns:a16="http://schemas.microsoft.com/office/drawing/2014/main" id="{1E48AEF1-1034-4A9D-99C0-A2645504F96D}"/>
              </a:ext>
            </a:extLst>
          </p:cNvPr>
          <p:cNvSpPr>
            <a:spLocks noGrp="1"/>
          </p:cNvSpPr>
          <p:nvPr>
            <p:ph type="body" sz="quarter" idx="22"/>
          </p:nvPr>
        </p:nvSpPr>
        <p:spPr>
          <a:xfrm>
            <a:off x="1352550" y="2627475"/>
            <a:ext cx="3749040" cy="138499"/>
          </a:xfrm>
        </p:spPr>
        <p:txBody>
          <a:bodyPr/>
          <a:lstStyle/>
          <a:p>
            <a:r>
              <a:rPr lang="en-US" dirty="0"/>
              <a:t>Institutional Partnerships</a:t>
            </a:r>
          </a:p>
        </p:txBody>
      </p:sp>
      <p:sp>
        <p:nvSpPr>
          <p:cNvPr id="25" name="Text Placeholder 5">
            <a:extLst>
              <a:ext uri="{FF2B5EF4-FFF2-40B4-BE49-F238E27FC236}">
                <a16:creationId xmlns:a16="http://schemas.microsoft.com/office/drawing/2014/main" id="{D9C3B424-27F6-4330-B0C0-04EB071FCC04}"/>
              </a:ext>
            </a:extLst>
          </p:cNvPr>
          <p:cNvSpPr>
            <a:spLocks noGrp="1"/>
          </p:cNvSpPr>
          <p:nvPr>
            <p:ph type="body" sz="quarter" idx="24"/>
          </p:nvPr>
        </p:nvSpPr>
        <p:spPr>
          <a:xfrm>
            <a:off x="1352550" y="3209524"/>
            <a:ext cx="3749040" cy="138499"/>
          </a:xfrm>
        </p:spPr>
        <p:txBody>
          <a:bodyPr/>
          <a:lstStyle/>
          <a:p>
            <a:r>
              <a:rPr lang="en-US" dirty="0"/>
              <a:t>Board Governance and Structure</a:t>
            </a:r>
          </a:p>
        </p:txBody>
      </p:sp>
      <p:sp>
        <p:nvSpPr>
          <p:cNvPr id="26" name="Text Placeholder 6">
            <a:extLst>
              <a:ext uri="{FF2B5EF4-FFF2-40B4-BE49-F238E27FC236}">
                <a16:creationId xmlns:a16="http://schemas.microsoft.com/office/drawing/2014/main" id="{D220A536-1AA6-4B70-90AD-BA0766B50198}"/>
              </a:ext>
            </a:extLst>
          </p:cNvPr>
          <p:cNvSpPr>
            <a:spLocks noGrp="1"/>
          </p:cNvSpPr>
          <p:nvPr>
            <p:ph type="body" sz="quarter" idx="25"/>
          </p:nvPr>
        </p:nvSpPr>
        <p:spPr>
          <a:xfrm>
            <a:off x="1352550" y="3786083"/>
            <a:ext cx="3749040" cy="138499"/>
          </a:xfrm>
        </p:spPr>
        <p:txBody>
          <a:bodyPr/>
          <a:lstStyle/>
          <a:p>
            <a:r>
              <a:rPr lang="en-US" dirty="0"/>
              <a:t>External People You Should Know</a:t>
            </a:r>
          </a:p>
        </p:txBody>
      </p:sp>
    </p:spTree>
    <p:extLst>
      <p:ext uri="{BB962C8B-B14F-4D97-AF65-F5344CB8AC3E}">
        <p14:creationId xmlns:p14="http://schemas.microsoft.com/office/powerpoint/2010/main" val="4103685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48F6D3-A412-4326-8EE6-E861CB14D716}"/>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33B11E33-B18A-41C4-BB68-0FC7FD9FC843}"/>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0958FB16-7C6E-42FE-BCC2-57796E749015}"/>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AEFC3386-641A-4D27-B22C-6F224CC08968}"/>
              </a:ext>
            </a:extLst>
          </p:cNvPr>
          <p:cNvSpPr>
            <a:spLocks noGrp="1"/>
          </p:cNvSpPr>
          <p:nvPr>
            <p:ph type="body" sz="quarter" idx="18"/>
          </p:nvPr>
        </p:nvSpPr>
        <p:spPr/>
        <p:txBody>
          <a:bodyPr/>
          <a:lstStyle/>
          <a:p>
            <a:endParaRPr lang="en-US"/>
          </a:p>
        </p:txBody>
      </p:sp>
      <p:sp>
        <p:nvSpPr>
          <p:cNvPr id="6" name="Picture Placeholder 5">
            <a:extLst>
              <a:ext uri="{FF2B5EF4-FFF2-40B4-BE49-F238E27FC236}">
                <a16:creationId xmlns:a16="http://schemas.microsoft.com/office/drawing/2014/main" id="{3BECA148-F364-4DDB-907D-4C416FEFD5ED}"/>
              </a:ext>
            </a:extLst>
          </p:cNvPr>
          <p:cNvSpPr>
            <a:spLocks noGrp="1"/>
          </p:cNvSpPr>
          <p:nvPr>
            <p:ph type="pic" sz="quarter" idx="21"/>
          </p:nvPr>
        </p:nvSpPr>
        <p:spPr>
          <a:xfrm>
            <a:off x="277813" y="4107290"/>
            <a:ext cx="944015" cy="415498"/>
          </a:xfrm>
        </p:spPr>
      </p:sp>
      <p:sp>
        <p:nvSpPr>
          <p:cNvPr id="7" name="Picture Placeholder 6">
            <a:extLst>
              <a:ext uri="{FF2B5EF4-FFF2-40B4-BE49-F238E27FC236}">
                <a16:creationId xmlns:a16="http://schemas.microsoft.com/office/drawing/2014/main" id="{5BC13C88-89DC-4C98-A182-95424CEE9B36}"/>
              </a:ext>
            </a:extLst>
          </p:cNvPr>
          <p:cNvSpPr>
            <a:spLocks noGrp="1"/>
          </p:cNvSpPr>
          <p:nvPr>
            <p:ph type="pic" sz="quarter" idx="22"/>
          </p:nvPr>
        </p:nvSpPr>
        <p:spPr/>
      </p:sp>
    </p:spTree>
    <p:extLst>
      <p:ext uri="{BB962C8B-B14F-4D97-AF65-F5344CB8AC3E}">
        <p14:creationId xmlns:p14="http://schemas.microsoft.com/office/powerpoint/2010/main" val="1162472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6EBD8-CA73-490D-8880-7271337C4EAE}"/>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053B5DFA-79D5-44A6-A724-EC24674EF0AD}"/>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1F8E056D-EAA5-4543-B01D-759E9EEE2F71}"/>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F665A0DD-8C43-40A1-948E-923404DF7D8C}"/>
              </a:ext>
            </a:extLst>
          </p:cNvPr>
          <p:cNvSpPr>
            <a:spLocks noGrp="1"/>
          </p:cNvSpPr>
          <p:nvPr>
            <p:ph type="body" sz="quarter" idx="18"/>
          </p:nvPr>
        </p:nvSpPr>
        <p:spPr/>
        <p:txBody>
          <a:bodyPr/>
          <a:lstStyle/>
          <a:p>
            <a:endParaRPr lang="en-US"/>
          </a:p>
        </p:txBody>
      </p:sp>
      <p:sp>
        <p:nvSpPr>
          <p:cNvPr id="7" name="Picture Placeholder 6">
            <a:extLst>
              <a:ext uri="{FF2B5EF4-FFF2-40B4-BE49-F238E27FC236}">
                <a16:creationId xmlns:a16="http://schemas.microsoft.com/office/drawing/2014/main" id="{90F08596-DECC-49B5-8FDC-D83711810EFD}"/>
              </a:ext>
            </a:extLst>
          </p:cNvPr>
          <p:cNvSpPr>
            <a:spLocks noGrp="1"/>
          </p:cNvSpPr>
          <p:nvPr>
            <p:ph type="pic" sz="quarter" idx="22"/>
          </p:nvPr>
        </p:nvSpPr>
        <p:spPr/>
      </p:sp>
      <p:sp>
        <p:nvSpPr>
          <p:cNvPr id="8" name="Text Placeholder 7">
            <a:extLst>
              <a:ext uri="{FF2B5EF4-FFF2-40B4-BE49-F238E27FC236}">
                <a16:creationId xmlns:a16="http://schemas.microsoft.com/office/drawing/2014/main" id="{F31A0DAD-F279-42AC-AC90-5ECF6E82B5EB}"/>
              </a:ext>
            </a:extLst>
          </p:cNvPr>
          <p:cNvSpPr>
            <a:spLocks noGrp="1"/>
          </p:cNvSpPr>
          <p:nvPr>
            <p:ph type="body" sz="quarter" idx="61"/>
          </p:nvPr>
        </p:nvSpPr>
        <p:spPr/>
        <p:txBody>
          <a:bodyPr/>
          <a:lstStyle/>
          <a:p>
            <a:endParaRPr lang="en-US"/>
          </a:p>
        </p:txBody>
      </p:sp>
    </p:spTree>
    <p:extLst>
      <p:ext uri="{BB962C8B-B14F-4D97-AF65-F5344CB8AC3E}">
        <p14:creationId xmlns:p14="http://schemas.microsoft.com/office/powerpoint/2010/main" val="153009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919BC8-28D3-45F5-BC06-63DD5D57523C}"/>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CCDE2F7A-4E18-4B69-BB26-99F54AB8B619}"/>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BD74AC9D-7623-443C-9D57-8F65502AA4EC}"/>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3AEAC325-2821-4E40-9A62-07C1221B708A}"/>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CB154354-1F6F-40F2-A2A2-2E81F9E24E49}"/>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B67DB6EF-A0F6-463C-A442-0D8F4E335E83}"/>
              </a:ext>
            </a:extLst>
          </p:cNvPr>
          <p:cNvSpPr>
            <a:spLocks noGrp="1"/>
          </p:cNvSpPr>
          <p:nvPr>
            <p:ph type="body" sz="quarter" idx="22"/>
          </p:nvPr>
        </p:nvSpPr>
        <p:spPr/>
        <p:txBody>
          <a:bodyPr/>
          <a:lstStyle/>
          <a:p>
            <a:endParaRPr lang="en-US"/>
          </a:p>
        </p:txBody>
      </p:sp>
      <p:sp>
        <p:nvSpPr>
          <p:cNvPr id="8" name="Picture Placeholder 7">
            <a:extLst>
              <a:ext uri="{FF2B5EF4-FFF2-40B4-BE49-F238E27FC236}">
                <a16:creationId xmlns:a16="http://schemas.microsoft.com/office/drawing/2014/main" id="{4E36015E-454B-4883-8A10-FB70F4732D1C}"/>
              </a:ext>
            </a:extLst>
          </p:cNvPr>
          <p:cNvSpPr>
            <a:spLocks noGrp="1"/>
          </p:cNvSpPr>
          <p:nvPr>
            <p:ph type="pic" sz="quarter" idx="23"/>
          </p:nvPr>
        </p:nvSpPr>
        <p:spPr/>
      </p:sp>
      <p:sp>
        <p:nvSpPr>
          <p:cNvPr id="9" name="Picture Placeholder 8">
            <a:extLst>
              <a:ext uri="{FF2B5EF4-FFF2-40B4-BE49-F238E27FC236}">
                <a16:creationId xmlns:a16="http://schemas.microsoft.com/office/drawing/2014/main" id="{DE8802C6-59C2-47C6-8FFC-02793C753416}"/>
              </a:ext>
            </a:extLst>
          </p:cNvPr>
          <p:cNvSpPr>
            <a:spLocks noGrp="1"/>
          </p:cNvSpPr>
          <p:nvPr>
            <p:ph type="pic" sz="quarter" idx="24"/>
          </p:nvPr>
        </p:nvSpPr>
        <p:spPr/>
      </p:sp>
      <p:sp>
        <p:nvSpPr>
          <p:cNvPr id="10" name="Text Placeholder 9">
            <a:extLst>
              <a:ext uri="{FF2B5EF4-FFF2-40B4-BE49-F238E27FC236}">
                <a16:creationId xmlns:a16="http://schemas.microsoft.com/office/drawing/2014/main" id="{D38A0507-D0F5-4DAE-9F14-3970C0139C94}"/>
              </a:ext>
            </a:extLst>
          </p:cNvPr>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861861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84CA3BEA-476F-44F4-8C9F-0E7F541B6A3E}"/>
              </a:ext>
            </a:extLst>
          </p:cNvPr>
          <p:cNvSpPr>
            <a:spLocks noGrp="1"/>
          </p:cNvSpPr>
          <p:nvPr>
            <p:ph type="body" sz="quarter" idx="13"/>
          </p:nvPr>
        </p:nvSpPr>
        <p:spPr>
          <a:xfrm>
            <a:off x="1352550" y="875685"/>
            <a:ext cx="3749040" cy="138499"/>
          </a:xfrm>
        </p:spPr>
        <p:txBody>
          <a:bodyPr/>
          <a:lstStyle/>
          <a:p>
            <a:r>
              <a:rPr lang="en-US" sz="900" dirty="0">
                <a:latin typeface="+mn-lt"/>
              </a:rPr>
              <a:t>Overview of Our Institution</a:t>
            </a:r>
          </a:p>
        </p:txBody>
      </p:sp>
      <p:sp>
        <p:nvSpPr>
          <p:cNvPr id="22" name="Text Placeholder 2">
            <a:extLst>
              <a:ext uri="{FF2B5EF4-FFF2-40B4-BE49-F238E27FC236}">
                <a16:creationId xmlns:a16="http://schemas.microsoft.com/office/drawing/2014/main" id="{D4CCF248-2212-4E86-832C-B5375E2079AB}"/>
              </a:ext>
            </a:extLst>
          </p:cNvPr>
          <p:cNvSpPr>
            <a:spLocks noGrp="1"/>
          </p:cNvSpPr>
          <p:nvPr>
            <p:ph type="body" sz="quarter" idx="18"/>
          </p:nvPr>
        </p:nvSpPr>
        <p:spPr>
          <a:xfrm>
            <a:off x="1352550" y="1463375"/>
            <a:ext cx="3749040" cy="138499"/>
          </a:xfrm>
        </p:spPr>
        <p:txBody>
          <a:bodyPr/>
          <a:lstStyle/>
          <a:p>
            <a:r>
              <a:rPr lang="en-US" dirty="0"/>
              <a:t>Organization of Our Institution</a:t>
            </a:r>
          </a:p>
        </p:txBody>
      </p:sp>
      <p:sp>
        <p:nvSpPr>
          <p:cNvPr id="23" name="Text Placeholder 3">
            <a:extLst>
              <a:ext uri="{FF2B5EF4-FFF2-40B4-BE49-F238E27FC236}">
                <a16:creationId xmlns:a16="http://schemas.microsoft.com/office/drawing/2014/main" id="{8D75CE88-67FA-496C-BF08-14D6AE86A7AD}"/>
              </a:ext>
            </a:extLst>
          </p:cNvPr>
          <p:cNvSpPr>
            <a:spLocks noGrp="1"/>
          </p:cNvSpPr>
          <p:nvPr>
            <p:ph type="body" sz="quarter" idx="20"/>
          </p:nvPr>
        </p:nvSpPr>
        <p:spPr>
          <a:xfrm>
            <a:off x="1352550" y="1991564"/>
            <a:ext cx="3749040" cy="246221"/>
          </a:xfrm>
        </p:spPr>
        <p:txBody>
          <a:bodyPr/>
          <a:lstStyle/>
          <a:p>
            <a:r>
              <a:rPr lang="en-US" sz="1600" dirty="0">
                <a:latin typeface="+mj-lt"/>
              </a:rPr>
              <a:t>Comparison to Peers and Aspirants</a:t>
            </a:r>
          </a:p>
        </p:txBody>
      </p:sp>
      <p:sp>
        <p:nvSpPr>
          <p:cNvPr id="24" name="Text Placeholder 4">
            <a:extLst>
              <a:ext uri="{FF2B5EF4-FFF2-40B4-BE49-F238E27FC236}">
                <a16:creationId xmlns:a16="http://schemas.microsoft.com/office/drawing/2014/main" id="{2218339D-4467-4F63-99DD-0A7196CB423A}"/>
              </a:ext>
            </a:extLst>
          </p:cNvPr>
          <p:cNvSpPr>
            <a:spLocks noGrp="1"/>
          </p:cNvSpPr>
          <p:nvPr>
            <p:ph type="body" sz="quarter" idx="22"/>
          </p:nvPr>
        </p:nvSpPr>
        <p:spPr>
          <a:xfrm>
            <a:off x="1352550" y="2627475"/>
            <a:ext cx="3749040" cy="138499"/>
          </a:xfrm>
        </p:spPr>
        <p:txBody>
          <a:bodyPr/>
          <a:lstStyle/>
          <a:p>
            <a:r>
              <a:rPr lang="en-US" dirty="0"/>
              <a:t>Institutional Partnerships</a:t>
            </a:r>
          </a:p>
        </p:txBody>
      </p:sp>
      <p:sp>
        <p:nvSpPr>
          <p:cNvPr id="25" name="Text Placeholder 5">
            <a:extLst>
              <a:ext uri="{FF2B5EF4-FFF2-40B4-BE49-F238E27FC236}">
                <a16:creationId xmlns:a16="http://schemas.microsoft.com/office/drawing/2014/main" id="{E7013A6B-5AB3-4E96-9EC0-DCB0DEF511B9}"/>
              </a:ext>
            </a:extLst>
          </p:cNvPr>
          <p:cNvSpPr>
            <a:spLocks noGrp="1"/>
          </p:cNvSpPr>
          <p:nvPr>
            <p:ph type="body" sz="quarter" idx="24"/>
          </p:nvPr>
        </p:nvSpPr>
        <p:spPr>
          <a:xfrm>
            <a:off x="1352550" y="3209524"/>
            <a:ext cx="3749040" cy="138499"/>
          </a:xfrm>
        </p:spPr>
        <p:txBody>
          <a:bodyPr/>
          <a:lstStyle/>
          <a:p>
            <a:r>
              <a:rPr lang="en-US" dirty="0"/>
              <a:t>Board Governance and Structure</a:t>
            </a:r>
          </a:p>
        </p:txBody>
      </p:sp>
      <p:sp>
        <p:nvSpPr>
          <p:cNvPr id="26" name="Text Placeholder 6">
            <a:extLst>
              <a:ext uri="{FF2B5EF4-FFF2-40B4-BE49-F238E27FC236}">
                <a16:creationId xmlns:a16="http://schemas.microsoft.com/office/drawing/2014/main" id="{261253A5-6B9B-41AF-8BD6-852D2C60B577}"/>
              </a:ext>
            </a:extLst>
          </p:cNvPr>
          <p:cNvSpPr>
            <a:spLocks noGrp="1"/>
          </p:cNvSpPr>
          <p:nvPr>
            <p:ph type="body" sz="quarter" idx="25"/>
          </p:nvPr>
        </p:nvSpPr>
        <p:spPr>
          <a:xfrm>
            <a:off x="1352550" y="3786083"/>
            <a:ext cx="3749040" cy="138499"/>
          </a:xfrm>
        </p:spPr>
        <p:txBody>
          <a:bodyPr/>
          <a:lstStyle/>
          <a:p>
            <a:r>
              <a:rPr lang="en-US" dirty="0"/>
              <a:t>External People You Should Know</a:t>
            </a:r>
          </a:p>
        </p:txBody>
      </p:sp>
    </p:spTree>
    <p:extLst>
      <p:ext uri="{BB962C8B-B14F-4D97-AF65-F5344CB8AC3E}">
        <p14:creationId xmlns:p14="http://schemas.microsoft.com/office/powerpoint/2010/main" val="2012571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76E4C-BF55-43A8-83B5-CAFF901A2657}"/>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D278B8FB-80AD-4C41-92F8-C50D22FE02BD}"/>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8CCEFCCD-461E-42E9-A5BF-8484ECBF373F}"/>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52DC520E-2C6A-4008-A326-21341AC45BAD}"/>
              </a:ext>
            </a:extLst>
          </p:cNvPr>
          <p:cNvSpPr>
            <a:spLocks noGrp="1"/>
          </p:cNvSpPr>
          <p:nvPr>
            <p:ph type="body" sz="quarter" idx="18"/>
          </p:nvPr>
        </p:nvSpPr>
        <p:spPr/>
        <p:txBody>
          <a:bodyPr/>
          <a:lstStyle/>
          <a:p>
            <a:endParaRPr lang="en-US"/>
          </a:p>
        </p:txBody>
      </p:sp>
      <p:sp>
        <p:nvSpPr>
          <p:cNvPr id="6" name="Text Placeholder 5">
            <a:extLst>
              <a:ext uri="{FF2B5EF4-FFF2-40B4-BE49-F238E27FC236}">
                <a16:creationId xmlns:a16="http://schemas.microsoft.com/office/drawing/2014/main" id="{654D0D19-0213-48DE-851F-E6F034E8CCCB}"/>
              </a:ext>
            </a:extLst>
          </p:cNvPr>
          <p:cNvSpPr>
            <a:spLocks noGrp="1"/>
          </p:cNvSpPr>
          <p:nvPr>
            <p:ph type="body" sz="quarter" idx="61"/>
          </p:nvPr>
        </p:nvSpPr>
        <p:spPr/>
        <p:txBody>
          <a:bodyPr/>
          <a:lstStyle/>
          <a:p>
            <a:endParaRPr lang="en-US"/>
          </a:p>
        </p:txBody>
      </p:sp>
      <p:sp>
        <p:nvSpPr>
          <p:cNvPr id="7" name="Text Placeholder 6">
            <a:extLst>
              <a:ext uri="{FF2B5EF4-FFF2-40B4-BE49-F238E27FC236}">
                <a16:creationId xmlns:a16="http://schemas.microsoft.com/office/drawing/2014/main" id="{24B1495D-0652-4519-86DC-D16A1F40182D}"/>
              </a:ext>
            </a:extLst>
          </p:cNvPr>
          <p:cNvSpPr>
            <a:spLocks noGrp="1"/>
          </p:cNvSpPr>
          <p:nvPr>
            <p:ph type="body" sz="quarter" idx="62"/>
          </p:nvPr>
        </p:nvSpPr>
        <p:spPr/>
        <p:txBody>
          <a:bodyPr/>
          <a:lstStyle/>
          <a:p>
            <a:endParaRPr lang="en-US"/>
          </a:p>
        </p:txBody>
      </p:sp>
      <p:sp>
        <p:nvSpPr>
          <p:cNvPr id="8" name="Text Placeholder 7">
            <a:extLst>
              <a:ext uri="{FF2B5EF4-FFF2-40B4-BE49-F238E27FC236}">
                <a16:creationId xmlns:a16="http://schemas.microsoft.com/office/drawing/2014/main" id="{C0D622E2-46C1-4C6F-8E56-AA3B50172BBE}"/>
              </a:ext>
            </a:extLst>
          </p:cNvPr>
          <p:cNvSpPr>
            <a:spLocks noGrp="1"/>
          </p:cNvSpPr>
          <p:nvPr>
            <p:ph type="body" sz="quarter" idx="63"/>
          </p:nvPr>
        </p:nvSpPr>
        <p:spPr/>
        <p:txBody>
          <a:bodyPr/>
          <a:lstStyle/>
          <a:p>
            <a:endParaRPr lang="en-US"/>
          </a:p>
        </p:txBody>
      </p:sp>
      <p:sp>
        <p:nvSpPr>
          <p:cNvPr id="9" name="Text Placeholder 8">
            <a:extLst>
              <a:ext uri="{FF2B5EF4-FFF2-40B4-BE49-F238E27FC236}">
                <a16:creationId xmlns:a16="http://schemas.microsoft.com/office/drawing/2014/main" id="{EF4A7946-BFE7-4706-A89F-1072CB6C3D63}"/>
              </a:ext>
            </a:extLst>
          </p:cNvPr>
          <p:cNvSpPr>
            <a:spLocks noGrp="1"/>
          </p:cNvSpPr>
          <p:nvPr>
            <p:ph type="body" sz="quarter" idx="64"/>
          </p:nvPr>
        </p:nvSpPr>
        <p:spPr/>
        <p:txBody>
          <a:bodyPr/>
          <a:lstStyle/>
          <a:p>
            <a:endParaRPr lang="en-US"/>
          </a:p>
        </p:txBody>
      </p:sp>
      <p:sp>
        <p:nvSpPr>
          <p:cNvPr id="10" name="Text Placeholder 9">
            <a:extLst>
              <a:ext uri="{FF2B5EF4-FFF2-40B4-BE49-F238E27FC236}">
                <a16:creationId xmlns:a16="http://schemas.microsoft.com/office/drawing/2014/main" id="{1BF1EFDB-3F6C-47BD-9EBB-77C333AEC712}"/>
              </a:ext>
            </a:extLst>
          </p:cNvPr>
          <p:cNvSpPr>
            <a:spLocks noGrp="1"/>
          </p:cNvSpPr>
          <p:nvPr>
            <p:ph type="body" sz="quarter" idx="65"/>
          </p:nvPr>
        </p:nvSpPr>
        <p:spPr/>
        <p:txBody>
          <a:bodyPr/>
          <a:lstStyle/>
          <a:p>
            <a:endParaRPr lang="en-US"/>
          </a:p>
        </p:txBody>
      </p:sp>
      <p:sp>
        <p:nvSpPr>
          <p:cNvPr id="11" name="Text Placeholder 10">
            <a:extLst>
              <a:ext uri="{FF2B5EF4-FFF2-40B4-BE49-F238E27FC236}">
                <a16:creationId xmlns:a16="http://schemas.microsoft.com/office/drawing/2014/main" id="{231791BF-AEE6-4CAB-95B2-45A217E2A5DE}"/>
              </a:ext>
            </a:extLst>
          </p:cNvPr>
          <p:cNvSpPr>
            <a:spLocks noGrp="1"/>
          </p:cNvSpPr>
          <p:nvPr>
            <p:ph type="body" sz="quarter" idx="66"/>
          </p:nvPr>
        </p:nvSpPr>
        <p:spPr/>
        <p:txBody>
          <a:bodyPr/>
          <a:lstStyle/>
          <a:p>
            <a:endParaRPr lang="en-US"/>
          </a:p>
        </p:txBody>
      </p:sp>
      <p:sp>
        <p:nvSpPr>
          <p:cNvPr id="12" name="Text Placeholder 11">
            <a:extLst>
              <a:ext uri="{FF2B5EF4-FFF2-40B4-BE49-F238E27FC236}">
                <a16:creationId xmlns:a16="http://schemas.microsoft.com/office/drawing/2014/main" id="{9E03441B-01B7-435D-A244-F7488954F612}"/>
              </a:ext>
            </a:extLst>
          </p:cNvPr>
          <p:cNvSpPr>
            <a:spLocks noGrp="1"/>
          </p:cNvSpPr>
          <p:nvPr>
            <p:ph type="body" sz="quarter" idx="67"/>
          </p:nvPr>
        </p:nvSpPr>
        <p:spPr/>
        <p:txBody>
          <a:bodyPr/>
          <a:lstStyle/>
          <a:p>
            <a:endParaRPr lang="en-US"/>
          </a:p>
        </p:txBody>
      </p:sp>
      <p:sp>
        <p:nvSpPr>
          <p:cNvPr id="13" name="Text Placeholder 12">
            <a:extLst>
              <a:ext uri="{FF2B5EF4-FFF2-40B4-BE49-F238E27FC236}">
                <a16:creationId xmlns:a16="http://schemas.microsoft.com/office/drawing/2014/main" id="{B2A94E74-C419-497C-8F40-AD5F1DB1080C}"/>
              </a:ext>
            </a:extLst>
          </p:cNvPr>
          <p:cNvSpPr>
            <a:spLocks noGrp="1"/>
          </p:cNvSpPr>
          <p:nvPr>
            <p:ph type="body" sz="quarter" idx="68"/>
          </p:nvPr>
        </p:nvSpPr>
        <p:spPr/>
        <p:txBody>
          <a:bodyPr/>
          <a:lstStyle/>
          <a:p>
            <a:endParaRPr lang="en-US"/>
          </a:p>
        </p:txBody>
      </p:sp>
      <p:sp>
        <p:nvSpPr>
          <p:cNvPr id="14" name="Text Placeholder 13">
            <a:extLst>
              <a:ext uri="{FF2B5EF4-FFF2-40B4-BE49-F238E27FC236}">
                <a16:creationId xmlns:a16="http://schemas.microsoft.com/office/drawing/2014/main" id="{E202CC3F-0894-4867-B9C9-7EDCA9B6E08E}"/>
              </a:ext>
            </a:extLst>
          </p:cNvPr>
          <p:cNvSpPr>
            <a:spLocks noGrp="1"/>
          </p:cNvSpPr>
          <p:nvPr>
            <p:ph type="body" sz="quarter" idx="69"/>
          </p:nvPr>
        </p:nvSpPr>
        <p:spPr/>
        <p:txBody>
          <a:bodyPr/>
          <a:lstStyle/>
          <a:p>
            <a:endParaRPr lang="en-US"/>
          </a:p>
        </p:txBody>
      </p:sp>
      <p:sp>
        <p:nvSpPr>
          <p:cNvPr id="15" name="Text Placeholder 14">
            <a:extLst>
              <a:ext uri="{FF2B5EF4-FFF2-40B4-BE49-F238E27FC236}">
                <a16:creationId xmlns:a16="http://schemas.microsoft.com/office/drawing/2014/main" id="{C74CB17C-6C01-43CF-A0D3-DF3B1C18D947}"/>
              </a:ext>
            </a:extLst>
          </p:cNvPr>
          <p:cNvSpPr>
            <a:spLocks noGrp="1"/>
          </p:cNvSpPr>
          <p:nvPr>
            <p:ph type="body" sz="quarter" idx="70"/>
          </p:nvPr>
        </p:nvSpPr>
        <p:spPr/>
        <p:txBody>
          <a:bodyPr/>
          <a:lstStyle/>
          <a:p>
            <a:endParaRPr lang="en-US"/>
          </a:p>
        </p:txBody>
      </p:sp>
      <p:sp>
        <p:nvSpPr>
          <p:cNvPr id="16" name="Text Placeholder 15">
            <a:extLst>
              <a:ext uri="{FF2B5EF4-FFF2-40B4-BE49-F238E27FC236}">
                <a16:creationId xmlns:a16="http://schemas.microsoft.com/office/drawing/2014/main" id="{8EE181F1-E01C-4BB7-9C10-A772C30FCC97}"/>
              </a:ext>
            </a:extLst>
          </p:cNvPr>
          <p:cNvSpPr>
            <a:spLocks noGrp="1"/>
          </p:cNvSpPr>
          <p:nvPr>
            <p:ph type="body" sz="quarter" idx="71"/>
          </p:nvPr>
        </p:nvSpPr>
        <p:spPr/>
        <p:txBody>
          <a:bodyPr/>
          <a:lstStyle/>
          <a:p>
            <a:endParaRPr lang="en-US"/>
          </a:p>
        </p:txBody>
      </p:sp>
      <p:sp>
        <p:nvSpPr>
          <p:cNvPr id="17" name="Text Placeholder 16">
            <a:extLst>
              <a:ext uri="{FF2B5EF4-FFF2-40B4-BE49-F238E27FC236}">
                <a16:creationId xmlns:a16="http://schemas.microsoft.com/office/drawing/2014/main" id="{401FCC0F-069F-4BE1-9E03-B203E5249404}"/>
              </a:ext>
            </a:extLst>
          </p:cNvPr>
          <p:cNvSpPr>
            <a:spLocks noGrp="1"/>
          </p:cNvSpPr>
          <p:nvPr>
            <p:ph type="body" sz="quarter" idx="72"/>
          </p:nvPr>
        </p:nvSpPr>
        <p:spPr/>
        <p:txBody>
          <a:bodyPr/>
          <a:lstStyle/>
          <a:p>
            <a:endParaRPr lang="en-US"/>
          </a:p>
        </p:txBody>
      </p:sp>
      <p:sp>
        <p:nvSpPr>
          <p:cNvPr id="18" name="Text Placeholder 17">
            <a:extLst>
              <a:ext uri="{FF2B5EF4-FFF2-40B4-BE49-F238E27FC236}">
                <a16:creationId xmlns:a16="http://schemas.microsoft.com/office/drawing/2014/main" id="{16622E68-8E3D-4BF0-B2FC-0C64E0043434}"/>
              </a:ext>
            </a:extLst>
          </p:cNvPr>
          <p:cNvSpPr>
            <a:spLocks noGrp="1"/>
          </p:cNvSpPr>
          <p:nvPr>
            <p:ph type="body" sz="quarter" idx="73"/>
          </p:nvPr>
        </p:nvSpPr>
        <p:spPr/>
        <p:txBody>
          <a:bodyPr/>
          <a:lstStyle/>
          <a:p>
            <a:endParaRPr lang="en-US"/>
          </a:p>
        </p:txBody>
      </p:sp>
    </p:spTree>
    <p:extLst>
      <p:ext uri="{BB962C8B-B14F-4D97-AF65-F5344CB8AC3E}">
        <p14:creationId xmlns:p14="http://schemas.microsoft.com/office/powerpoint/2010/main" val="656060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28B252-14E6-4E05-9E51-A1878E7AFEA1}"/>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D195E564-EA69-4E07-BD86-78D776222A1F}"/>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5EDAD0F1-5B87-4ADD-9B78-070DFA293558}"/>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F0580EBA-AFE5-4734-A707-13CBE3A08A54}"/>
              </a:ext>
            </a:extLst>
          </p:cNvPr>
          <p:cNvSpPr>
            <a:spLocks noGrp="1"/>
          </p:cNvSpPr>
          <p:nvPr>
            <p:ph type="body" sz="quarter" idx="18"/>
          </p:nvPr>
        </p:nvSpPr>
        <p:spPr/>
        <p:txBody>
          <a:bodyPr/>
          <a:lstStyle/>
          <a:p>
            <a:endParaRPr lang="en-US"/>
          </a:p>
        </p:txBody>
      </p:sp>
      <p:sp>
        <p:nvSpPr>
          <p:cNvPr id="6" name="Text Placeholder 5">
            <a:extLst>
              <a:ext uri="{FF2B5EF4-FFF2-40B4-BE49-F238E27FC236}">
                <a16:creationId xmlns:a16="http://schemas.microsoft.com/office/drawing/2014/main" id="{8DBD131B-9CA7-4917-98F3-2ECFE4CB61EF}"/>
              </a:ext>
            </a:extLst>
          </p:cNvPr>
          <p:cNvSpPr>
            <a:spLocks noGrp="1"/>
          </p:cNvSpPr>
          <p:nvPr>
            <p:ph type="body" sz="quarter" idx="61"/>
          </p:nvPr>
        </p:nvSpPr>
        <p:spPr/>
        <p:txBody>
          <a:bodyPr/>
          <a:lstStyle/>
          <a:p>
            <a:endParaRPr lang="en-US"/>
          </a:p>
        </p:txBody>
      </p:sp>
      <p:sp>
        <p:nvSpPr>
          <p:cNvPr id="7" name="Text Placeholder 6">
            <a:extLst>
              <a:ext uri="{FF2B5EF4-FFF2-40B4-BE49-F238E27FC236}">
                <a16:creationId xmlns:a16="http://schemas.microsoft.com/office/drawing/2014/main" id="{1732C8A8-35F3-4F2A-AC3B-40C307CFCF7C}"/>
              </a:ext>
            </a:extLst>
          </p:cNvPr>
          <p:cNvSpPr>
            <a:spLocks noGrp="1"/>
          </p:cNvSpPr>
          <p:nvPr>
            <p:ph type="body" sz="quarter" idx="62"/>
          </p:nvPr>
        </p:nvSpPr>
        <p:spPr/>
        <p:txBody>
          <a:bodyPr/>
          <a:lstStyle/>
          <a:p>
            <a:endParaRPr lang="en-US"/>
          </a:p>
        </p:txBody>
      </p:sp>
      <p:sp>
        <p:nvSpPr>
          <p:cNvPr id="8" name="Text Placeholder 7">
            <a:extLst>
              <a:ext uri="{FF2B5EF4-FFF2-40B4-BE49-F238E27FC236}">
                <a16:creationId xmlns:a16="http://schemas.microsoft.com/office/drawing/2014/main" id="{C21543F7-EF8E-423C-930C-C9A8B6865C9F}"/>
              </a:ext>
            </a:extLst>
          </p:cNvPr>
          <p:cNvSpPr>
            <a:spLocks noGrp="1"/>
          </p:cNvSpPr>
          <p:nvPr>
            <p:ph type="body" sz="quarter" idx="63"/>
          </p:nvPr>
        </p:nvSpPr>
        <p:spPr/>
        <p:txBody>
          <a:bodyPr/>
          <a:lstStyle/>
          <a:p>
            <a:endParaRPr lang="en-US"/>
          </a:p>
        </p:txBody>
      </p:sp>
      <p:sp>
        <p:nvSpPr>
          <p:cNvPr id="9" name="Text Placeholder 8">
            <a:extLst>
              <a:ext uri="{FF2B5EF4-FFF2-40B4-BE49-F238E27FC236}">
                <a16:creationId xmlns:a16="http://schemas.microsoft.com/office/drawing/2014/main" id="{0CF801A2-ED09-47FD-942E-3EB768EE11D5}"/>
              </a:ext>
            </a:extLst>
          </p:cNvPr>
          <p:cNvSpPr>
            <a:spLocks noGrp="1"/>
          </p:cNvSpPr>
          <p:nvPr>
            <p:ph type="body" sz="quarter" idx="64"/>
          </p:nvPr>
        </p:nvSpPr>
        <p:spPr/>
        <p:txBody>
          <a:bodyPr/>
          <a:lstStyle/>
          <a:p>
            <a:endParaRPr lang="en-US"/>
          </a:p>
        </p:txBody>
      </p:sp>
      <p:sp>
        <p:nvSpPr>
          <p:cNvPr id="10" name="Text Placeholder 9">
            <a:extLst>
              <a:ext uri="{FF2B5EF4-FFF2-40B4-BE49-F238E27FC236}">
                <a16:creationId xmlns:a16="http://schemas.microsoft.com/office/drawing/2014/main" id="{4F2200E8-3BDC-4AB6-BF38-2509773BFC6A}"/>
              </a:ext>
            </a:extLst>
          </p:cNvPr>
          <p:cNvSpPr>
            <a:spLocks noGrp="1"/>
          </p:cNvSpPr>
          <p:nvPr>
            <p:ph type="body" sz="quarter" idx="71"/>
          </p:nvPr>
        </p:nvSpPr>
        <p:spPr/>
        <p:txBody>
          <a:bodyPr/>
          <a:lstStyle/>
          <a:p>
            <a:endParaRPr lang="en-US"/>
          </a:p>
        </p:txBody>
      </p:sp>
      <p:sp>
        <p:nvSpPr>
          <p:cNvPr id="11" name="Text Placeholder 10">
            <a:extLst>
              <a:ext uri="{FF2B5EF4-FFF2-40B4-BE49-F238E27FC236}">
                <a16:creationId xmlns:a16="http://schemas.microsoft.com/office/drawing/2014/main" id="{1626D55D-DD91-4564-8DB1-B99B11D68A3C}"/>
              </a:ext>
            </a:extLst>
          </p:cNvPr>
          <p:cNvSpPr>
            <a:spLocks noGrp="1"/>
          </p:cNvSpPr>
          <p:nvPr>
            <p:ph type="body" sz="quarter" idx="72"/>
          </p:nvPr>
        </p:nvSpPr>
        <p:spPr/>
        <p:txBody>
          <a:bodyPr/>
          <a:lstStyle/>
          <a:p>
            <a:endParaRPr lang="en-US"/>
          </a:p>
        </p:txBody>
      </p:sp>
      <p:sp>
        <p:nvSpPr>
          <p:cNvPr id="12" name="Text Placeholder 11">
            <a:extLst>
              <a:ext uri="{FF2B5EF4-FFF2-40B4-BE49-F238E27FC236}">
                <a16:creationId xmlns:a16="http://schemas.microsoft.com/office/drawing/2014/main" id="{FC7DC1F6-677E-474B-BC2F-A45468D0F00E}"/>
              </a:ext>
            </a:extLst>
          </p:cNvPr>
          <p:cNvSpPr>
            <a:spLocks noGrp="1"/>
          </p:cNvSpPr>
          <p:nvPr>
            <p:ph type="body" sz="quarter" idx="73"/>
          </p:nvPr>
        </p:nvSpPr>
        <p:spPr/>
        <p:txBody>
          <a:bodyPr/>
          <a:lstStyle/>
          <a:p>
            <a:endParaRPr lang="en-US"/>
          </a:p>
        </p:txBody>
      </p:sp>
      <p:sp>
        <p:nvSpPr>
          <p:cNvPr id="13" name="Text Placeholder 12">
            <a:extLst>
              <a:ext uri="{FF2B5EF4-FFF2-40B4-BE49-F238E27FC236}">
                <a16:creationId xmlns:a16="http://schemas.microsoft.com/office/drawing/2014/main" id="{8F07B2BC-FFEE-4547-BDE6-7D89EB374A89}"/>
              </a:ext>
            </a:extLst>
          </p:cNvPr>
          <p:cNvSpPr>
            <a:spLocks noGrp="1"/>
          </p:cNvSpPr>
          <p:nvPr>
            <p:ph type="body" sz="quarter" idx="76"/>
          </p:nvPr>
        </p:nvSpPr>
        <p:spPr/>
        <p:txBody>
          <a:bodyPr/>
          <a:lstStyle/>
          <a:p>
            <a:endParaRPr lang="en-US"/>
          </a:p>
        </p:txBody>
      </p:sp>
      <p:sp>
        <p:nvSpPr>
          <p:cNvPr id="14" name="Text Placeholder 13">
            <a:extLst>
              <a:ext uri="{FF2B5EF4-FFF2-40B4-BE49-F238E27FC236}">
                <a16:creationId xmlns:a16="http://schemas.microsoft.com/office/drawing/2014/main" id="{50B4A6C0-34B3-4CDC-B52D-2A9D4497E1A5}"/>
              </a:ext>
            </a:extLst>
          </p:cNvPr>
          <p:cNvSpPr>
            <a:spLocks noGrp="1"/>
          </p:cNvSpPr>
          <p:nvPr>
            <p:ph type="body" sz="quarter" idx="77"/>
          </p:nvPr>
        </p:nvSpPr>
        <p:spPr/>
        <p:txBody>
          <a:bodyPr/>
          <a:lstStyle/>
          <a:p>
            <a:endParaRPr lang="en-US"/>
          </a:p>
        </p:txBody>
      </p:sp>
      <p:sp>
        <p:nvSpPr>
          <p:cNvPr id="15" name="Text Placeholder 14">
            <a:extLst>
              <a:ext uri="{FF2B5EF4-FFF2-40B4-BE49-F238E27FC236}">
                <a16:creationId xmlns:a16="http://schemas.microsoft.com/office/drawing/2014/main" id="{4C0C94EE-69E5-4B47-BA2F-E069F33C5A1A}"/>
              </a:ext>
            </a:extLst>
          </p:cNvPr>
          <p:cNvSpPr>
            <a:spLocks noGrp="1"/>
          </p:cNvSpPr>
          <p:nvPr>
            <p:ph type="body" sz="quarter" idx="78"/>
          </p:nvPr>
        </p:nvSpPr>
        <p:spPr/>
        <p:txBody>
          <a:bodyPr/>
          <a:lstStyle/>
          <a:p>
            <a:endParaRPr lang="en-US"/>
          </a:p>
        </p:txBody>
      </p:sp>
    </p:spTree>
    <p:extLst>
      <p:ext uri="{BB962C8B-B14F-4D97-AF65-F5344CB8AC3E}">
        <p14:creationId xmlns:p14="http://schemas.microsoft.com/office/powerpoint/2010/main" val="1614899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C23CB5-3A29-4107-A2AE-3039AFF48DA0}"/>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D2CF4825-331A-49C2-84BE-21BF2F002748}"/>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904EC266-3B5E-43C8-905D-4274F33987E8}"/>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278C1005-17BA-40AE-9C8C-754FAA231282}"/>
              </a:ext>
            </a:extLst>
          </p:cNvPr>
          <p:cNvSpPr>
            <a:spLocks noGrp="1"/>
          </p:cNvSpPr>
          <p:nvPr>
            <p:ph type="body" sz="quarter" idx="18"/>
          </p:nvPr>
        </p:nvSpPr>
        <p:spPr/>
        <p:txBody>
          <a:bodyPr/>
          <a:lstStyle/>
          <a:p>
            <a:endParaRPr lang="en-US"/>
          </a:p>
        </p:txBody>
      </p:sp>
      <p:sp>
        <p:nvSpPr>
          <p:cNvPr id="6" name="Text Placeholder 5">
            <a:extLst>
              <a:ext uri="{FF2B5EF4-FFF2-40B4-BE49-F238E27FC236}">
                <a16:creationId xmlns:a16="http://schemas.microsoft.com/office/drawing/2014/main" id="{C3B3C38F-A37B-4159-9CA9-2AEDA68082AF}"/>
              </a:ext>
            </a:extLst>
          </p:cNvPr>
          <p:cNvSpPr>
            <a:spLocks noGrp="1"/>
          </p:cNvSpPr>
          <p:nvPr>
            <p:ph type="body" sz="quarter" idx="61"/>
          </p:nvPr>
        </p:nvSpPr>
        <p:spPr/>
        <p:txBody>
          <a:bodyPr/>
          <a:lstStyle/>
          <a:p>
            <a:endParaRPr lang="en-US"/>
          </a:p>
        </p:txBody>
      </p:sp>
      <p:sp>
        <p:nvSpPr>
          <p:cNvPr id="7" name="Text Placeholder 6">
            <a:extLst>
              <a:ext uri="{FF2B5EF4-FFF2-40B4-BE49-F238E27FC236}">
                <a16:creationId xmlns:a16="http://schemas.microsoft.com/office/drawing/2014/main" id="{D062AC6A-3CA7-4BA0-B6F6-CC0D17822DC7}"/>
              </a:ext>
            </a:extLst>
          </p:cNvPr>
          <p:cNvSpPr>
            <a:spLocks noGrp="1"/>
          </p:cNvSpPr>
          <p:nvPr>
            <p:ph type="body" sz="quarter" idx="71"/>
          </p:nvPr>
        </p:nvSpPr>
        <p:spPr/>
        <p:txBody>
          <a:bodyPr/>
          <a:lstStyle/>
          <a:p>
            <a:endParaRPr lang="en-US"/>
          </a:p>
        </p:txBody>
      </p:sp>
      <p:sp>
        <p:nvSpPr>
          <p:cNvPr id="8" name="Text Placeholder 7">
            <a:extLst>
              <a:ext uri="{FF2B5EF4-FFF2-40B4-BE49-F238E27FC236}">
                <a16:creationId xmlns:a16="http://schemas.microsoft.com/office/drawing/2014/main" id="{003EBE65-0C94-46F4-AFE5-42BF1E967B25}"/>
              </a:ext>
            </a:extLst>
          </p:cNvPr>
          <p:cNvSpPr>
            <a:spLocks noGrp="1"/>
          </p:cNvSpPr>
          <p:nvPr>
            <p:ph type="body" sz="quarter" idx="72"/>
          </p:nvPr>
        </p:nvSpPr>
        <p:spPr/>
        <p:txBody>
          <a:bodyPr/>
          <a:lstStyle/>
          <a:p>
            <a:endParaRPr lang="en-US"/>
          </a:p>
        </p:txBody>
      </p:sp>
      <p:sp>
        <p:nvSpPr>
          <p:cNvPr id="9" name="Text Placeholder 8">
            <a:extLst>
              <a:ext uri="{FF2B5EF4-FFF2-40B4-BE49-F238E27FC236}">
                <a16:creationId xmlns:a16="http://schemas.microsoft.com/office/drawing/2014/main" id="{A5D2B229-64F4-4913-BFE7-CE2032C9FD52}"/>
              </a:ext>
            </a:extLst>
          </p:cNvPr>
          <p:cNvSpPr>
            <a:spLocks noGrp="1"/>
          </p:cNvSpPr>
          <p:nvPr>
            <p:ph type="body" sz="quarter" idx="73"/>
          </p:nvPr>
        </p:nvSpPr>
        <p:spPr/>
        <p:txBody>
          <a:bodyPr/>
          <a:lstStyle/>
          <a:p>
            <a:endParaRPr lang="en-US"/>
          </a:p>
        </p:txBody>
      </p:sp>
      <p:sp>
        <p:nvSpPr>
          <p:cNvPr id="10" name="Text Placeholder 9">
            <a:extLst>
              <a:ext uri="{FF2B5EF4-FFF2-40B4-BE49-F238E27FC236}">
                <a16:creationId xmlns:a16="http://schemas.microsoft.com/office/drawing/2014/main" id="{76355261-C2CA-4837-8547-28F2C7B5E2C2}"/>
              </a:ext>
            </a:extLst>
          </p:cNvPr>
          <p:cNvSpPr>
            <a:spLocks noGrp="1"/>
          </p:cNvSpPr>
          <p:nvPr>
            <p:ph type="body" sz="quarter" idx="62"/>
          </p:nvPr>
        </p:nvSpPr>
        <p:spPr/>
        <p:txBody>
          <a:bodyPr/>
          <a:lstStyle/>
          <a:p>
            <a:endParaRPr lang="en-US" dirty="0"/>
          </a:p>
        </p:txBody>
      </p:sp>
      <p:sp>
        <p:nvSpPr>
          <p:cNvPr id="11" name="Text Placeholder 10">
            <a:extLst>
              <a:ext uri="{FF2B5EF4-FFF2-40B4-BE49-F238E27FC236}">
                <a16:creationId xmlns:a16="http://schemas.microsoft.com/office/drawing/2014/main" id="{240A62DE-5D63-4757-9D7B-BAF835290EB0}"/>
              </a:ext>
            </a:extLst>
          </p:cNvPr>
          <p:cNvSpPr>
            <a:spLocks noGrp="1"/>
          </p:cNvSpPr>
          <p:nvPr>
            <p:ph type="body" sz="quarter" idx="74"/>
          </p:nvPr>
        </p:nvSpPr>
        <p:spPr/>
        <p:txBody>
          <a:bodyPr/>
          <a:lstStyle/>
          <a:p>
            <a:endParaRPr lang="en-US"/>
          </a:p>
        </p:txBody>
      </p:sp>
      <p:sp>
        <p:nvSpPr>
          <p:cNvPr id="12" name="Text Placeholder 11">
            <a:extLst>
              <a:ext uri="{FF2B5EF4-FFF2-40B4-BE49-F238E27FC236}">
                <a16:creationId xmlns:a16="http://schemas.microsoft.com/office/drawing/2014/main" id="{0D165FEF-B71B-485B-840E-8AEC58CD4685}"/>
              </a:ext>
            </a:extLst>
          </p:cNvPr>
          <p:cNvSpPr>
            <a:spLocks noGrp="1"/>
          </p:cNvSpPr>
          <p:nvPr>
            <p:ph type="body" sz="quarter" idx="75"/>
          </p:nvPr>
        </p:nvSpPr>
        <p:spPr/>
        <p:txBody>
          <a:bodyPr/>
          <a:lstStyle/>
          <a:p>
            <a:endParaRPr lang="en-US"/>
          </a:p>
        </p:txBody>
      </p:sp>
      <p:sp>
        <p:nvSpPr>
          <p:cNvPr id="13" name="Text Placeholder 12">
            <a:extLst>
              <a:ext uri="{FF2B5EF4-FFF2-40B4-BE49-F238E27FC236}">
                <a16:creationId xmlns:a16="http://schemas.microsoft.com/office/drawing/2014/main" id="{27B6EE3E-1326-4526-ACF1-4FAE2A96C984}"/>
              </a:ext>
            </a:extLst>
          </p:cNvPr>
          <p:cNvSpPr>
            <a:spLocks noGrp="1"/>
          </p:cNvSpPr>
          <p:nvPr>
            <p:ph type="body" sz="quarter" idx="65"/>
          </p:nvPr>
        </p:nvSpPr>
        <p:spPr/>
        <p:txBody>
          <a:bodyPr/>
          <a:lstStyle/>
          <a:p>
            <a:endParaRPr lang="en-US"/>
          </a:p>
        </p:txBody>
      </p:sp>
      <p:sp>
        <p:nvSpPr>
          <p:cNvPr id="14" name="Text Placeholder 13">
            <a:extLst>
              <a:ext uri="{FF2B5EF4-FFF2-40B4-BE49-F238E27FC236}">
                <a16:creationId xmlns:a16="http://schemas.microsoft.com/office/drawing/2014/main" id="{F0B2F6A3-AF55-4D5B-866B-B5A42EE1BC18}"/>
              </a:ext>
            </a:extLst>
          </p:cNvPr>
          <p:cNvSpPr>
            <a:spLocks noGrp="1"/>
          </p:cNvSpPr>
          <p:nvPr>
            <p:ph type="body" sz="quarter" idx="66"/>
          </p:nvPr>
        </p:nvSpPr>
        <p:spPr/>
        <p:txBody>
          <a:bodyPr/>
          <a:lstStyle/>
          <a:p>
            <a:endParaRPr lang="en-US"/>
          </a:p>
        </p:txBody>
      </p:sp>
      <p:sp>
        <p:nvSpPr>
          <p:cNvPr id="15" name="Text Placeholder 14">
            <a:extLst>
              <a:ext uri="{FF2B5EF4-FFF2-40B4-BE49-F238E27FC236}">
                <a16:creationId xmlns:a16="http://schemas.microsoft.com/office/drawing/2014/main" id="{4E8B1C22-6E21-4B82-934B-3FA72A9C5135}"/>
              </a:ext>
            </a:extLst>
          </p:cNvPr>
          <p:cNvSpPr>
            <a:spLocks noGrp="1"/>
          </p:cNvSpPr>
          <p:nvPr>
            <p:ph type="body" sz="quarter" idx="67"/>
          </p:nvPr>
        </p:nvSpPr>
        <p:spPr/>
        <p:txBody>
          <a:bodyPr/>
          <a:lstStyle/>
          <a:p>
            <a:endParaRPr lang="en-US"/>
          </a:p>
        </p:txBody>
      </p:sp>
      <p:sp>
        <p:nvSpPr>
          <p:cNvPr id="16" name="Text Placeholder 15">
            <a:extLst>
              <a:ext uri="{FF2B5EF4-FFF2-40B4-BE49-F238E27FC236}">
                <a16:creationId xmlns:a16="http://schemas.microsoft.com/office/drawing/2014/main" id="{2ADE34E2-F2F4-4383-B2D6-BA8E2AC112E6}"/>
              </a:ext>
            </a:extLst>
          </p:cNvPr>
          <p:cNvSpPr>
            <a:spLocks noGrp="1"/>
          </p:cNvSpPr>
          <p:nvPr>
            <p:ph type="body" sz="quarter" idx="68"/>
          </p:nvPr>
        </p:nvSpPr>
        <p:spPr/>
        <p:txBody>
          <a:bodyPr/>
          <a:lstStyle/>
          <a:p>
            <a:endParaRPr lang="en-US"/>
          </a:p>
        </p:txBody>
      </p:sp>
      <p:sp>
        <p:nvSpPr>
          <p:cNvPr id="17" name="Text Placeholder 16">
            <a:extLst>
              <a:ext uri="{FF2B5EF4-FFF2-40B4-BE49-F238E27FC236}">
                <a16:creationId xmlns:a16="http://schemas.microsoft.com/office/drawing/2014/main" id="{A7947621-A65D-4071-B748-E53B2B368B10}"/>
              </a:ext>
            </a:extLst>
          </p:cNvPr>
          <p:cNvSpPr>
            <a:spLocks noGrp="1"/>
          </p:cNvSpPr>
          <p:nvPr>
            <p:ph type="body" sz="quarter" idx="69"/>
          </p:nvPr>
        </p:nvSpPr>
        <p:spPr/>
        <p:txBody>
          <a:bodyPr/>
          <a:lstStyle/>
          <a:p>
            <a:endParaRPr lang="en-US"/>
          </a:p>
        </p:txBody>
      </p:sp>
      <p:sp>
        <p:nvSpPr>
          <p:cNvPr id="18" name="Text Placeholder 17">
            <a:extLst>
              <a:ext uri="{FF2B5EF4-FFF2-40B4-BE49-F238E27FC236}">
                <a16:creationId xmlns:a16="http://schemas.microsoft.com/office/drawing/2014/main" id="{210EA84F-65B9-4250-8CC4-0E84C5624EC0}"/>
              </a:ext>
            </a:extLst>
          </p:cNvPr>
          <p:cNvSpPr>
            <a:spLocks noGrp="1"/>
          </p:cNvSpPr>
          <p:nvPr>
            <p:ph type="body" sz="quarter" idx="70"/>
          </p:nvPr>
        </p:nvSpPr>
        <p:spPr/>
        <p:txBody>
          <a:bodyPr/>
          <a:lstStyle/>
          <a:p>
            <a:endParaRPr lang="en-US"/>
          </a:p>
        </p:txBody>
      </p:sp>
    </p:spTree>
    <p:extLst>
      <p:ext uri="{BB962C8B-B14F-4D97-AF65-F5344CB8AC3E}">
        <p14:creationId xmlns:p14="http://schemas.microsoft.com/office/powerpoint/2010/main" val="3116591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5B8C8F-4F09-4384-A370-AD2DB1B4C091}"/>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C012A39A-D650-42BA-A6F3-05BF7D0B8D89}"/>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94560308-1C8E-4CAA-9D55-E57366B1E864}"/>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DC43E295-E7DA-4199-8A69-0C4233D729DF}"/>
              </a:ext>
            </a:extLst>
          </p:cNvPr>
          <p:cNvSpPr>
            <a:spLocks noGrp="1"/>
          </p:cNvSpPr>
          <p:nvPr>
            <p:ph type="body" sz="quarter" idx="18"/>
          </p:nvPr>
        </p:nvSpPr>
        <p:spPr/>
        <p:txBody>
          <a:bodyPr/>
          <a:lstStyle/>
          <a:p>
            <a:endParaRPr lang="en-US"/>
          </a:p>
        </p:txBody>
      </p:sp>
      <p:sp>
        <p:nvSpPr>
          <p:cNvPr id="6" name="Text Placeholder 5">
            <a:extLst>
              <a:ext uri="{FF2B5EF4-FFF2-40B4-BE49-F238E27FC236}">
                <a16:creationId xmlns:a16="http://schemas.microsoft.com/office/drawing/2014/main" id="{F0999587-39EB-499F-AC03-86177FFDD461}"/>
              </a:ext>
            </a:extLst>
          </p:cNvPr>
          <p:cNvSpPr>
            <a:spLocks noGrp="1"/>
          </p:cNvSpPr>
          <p:nvPr>
            <p:ph type="body" sz="quarter" idx="61"/>
          </p:nvPr>
        </p:nvSpPr>
        <p:spPr/>
        <p:txBody>
          <a:bodyPr/>
          <a:lstStyle/>
          <a:p>
            <a:endParaRPr lang="en-US"/>
          </a:p>
        </p:txBody>
      </p:sp>
      <p:sp>
        <p:nvSpPr>
          <p:cNvPr id="7" name="Text Placeholder 6">
            <a:extLst>
              <a:ext uri="{FF2B5EF4-FFF2-40B4-BE49-F238E27FC236}">
                <a16:creationId xmlns:a16="http://schemas.microsoft.com/office/drawing/2014/main" id="{6064357A-55CF-4547-B211-EEE830D3A615}"/>
              </a:ext>
            </a:extLst>
          </p:cNvPr>
          <p:cNvSpPr>
            <a:spLocks noGrp="1"/>
          </p:cNvSpPr>
          <p:nvPr>
            <p:ph type="body" sz="quarter" idx="71"/>
          </p:nvPr>
        </p:nvSpPr>
        <p:spPr/>
        <p:txBody>
          <a:bodyPr/>
          <a:lstStyle/>
          <a:p>
            <a:endParaRPr lang="en-US"/>
          </a:p>
        </p:txBody>
      </p:sp>
      <p:sp>
        <p:nvSpPr>
          <p:cNvPr id="8" name="Text Placeholder 7">
            <a:extLst>
              <a:ext uri="{FF2B5EF4-FFF2-40B4-BE49-F238E27FC236}">
                <a16:creationId xmlns:a16="http://schemas.microsoft.com/office/drawing/2014/main" id="{06CD1F88-62AB-4471-8872-8EF953CB2617}"/>
              </a:ext>
            </a:extLst>
          </p:cNvPr>
          <p:cNvSpPr>
            <a:spLocks noGrp="1"/>
          </p:cNvSpPr>
          <p:nvPr>
            <p:ph type="body" sz="quarter" idx="72"/>
          </p:nvPr>
        </p:nvSpPr>
        <p:spPr/>
        <p:txBody>
          <a:bodyPr/>
          <a:lstStyle/>
          <a:p>
            <a:endParaRPr lang="en-US"/>
          </a:p>
        </p:txBody>
      </p:sp>
      <p:sp>
        <p:nvSpPr>
          <p:cNvPr id="9" name="Text Placeholder 8">
            <a:extLst>
              <a:ext uri="{FF2B5EF4-FFF2-40B4-BE49-F238E27FC236}">
                <a16:creationId xmlns:a16="http://schemas.microsoft.com/office/drawing/2014/main" id="{29E757D5-D2EE-4CDC-AB36-ABEFEE6BD3DE}"/>
              </a:ext>
            </a:extLst>
          </p:cNvPr>
          <p:cNvSpPr>
            <a:spLocks noGrp="1"/>
          </p:cNvSpPr>
          <p:nvPr>
            <p:ph type="body" sz="quarter" idx="73"/>
          </p:nvPr>
        </p:nvSpPr>
        <p:spPr/>
        <p:txBody>
          <a:bodyPr/>
          <a:lstStyle/>
          <a:p>
            <a:endParaRPr lang="en-US"/>
          </a:p>
        </p:txBody>
      </p:sp>
      <p:sp>
        <p:nvSpPr>
          <p:cNvPr id="10" name="Text Placeholder 9">
            <a:extLst>
              <a:ext uri="{FF2B5EF4-FFF2-40B4-BE49-F238E27FC236}">
                <a16:creationId xmlns:a16="http://schemas.microsoft.com/office/drawing/2014/main" id="{F3314FB2-D43C-45E4-B7F7-25A61469B0EB}"/>
              </a:ext>
            </a:extLst>
          </p:cNvPr>
          <p:cNvSpPr>
            <a:spLocks noGrp="1"/>
          </p:cNvSpPr>
          <p:nvPr>
            <p:ph type="body" sz="quarter" idx="62"/>
          </p:nvPr>
        </p:nvSpPr>
        <p:spPr/>
        <p:txBody>
          <a:bodyPr/>
          <a:lstStyle/>
          <a:p>
            <a:endParaRPr lang="en-US"/>
          </a:p>
        </p:txBody>
      </p:sp>
      <p:sp>
        <p:nvSpPr>
          <p:cNvPr id="11" name="Text Placeholder 10">
            <a:extLst>
              <a:ext uri="{FF2B5EF4-FFF2-40B4-BE49-F238E27FC236}">
                <a16:creationId xmlns:a16="http://schemas.microsoft.com/office/drawing/2014/main" id="{E1ED596B-04B8-43D9-9ADD-4E6CAB98715B}"/>
              </a:ext>
            </a:extLst>
          </p:cNvPr>
          <p:cNvSpPr>
            <a:spLocks noGrp="1"/>
          </p:cNvSpPr>
          <p:nvPr>
            <p:ph type="body" sz="quarter" idx="74"/>
          </p:nvPr>
        </p:nvSpPr>
        <p:spPr/>
        <p:txBody>
          <a:bodyPr/>
          <a:lstStyle/>
          <a:p>
            <a:endParaRPr lang="en-US"/>
          </a:p>
        </p:txBody>
      </p:sp>
      <p:sp>
        <p:nvSpPr>
          <p:cNvPr id="12" name="Text Placeholder 11">
            <a:extLst>
              <a:ext uri="{FF2B5EF4-FFF2-40B4-BE49-F238E27FC236}">
                <a16:creationId xmlns:a16="http://schemas.microsoft.com/office/drawing/2014/main" id="{920D6E3E-E762-49DD-9CB6-748B74AA643F}"/>
              </a:ext>
            </a:extLst>
          </p:cNvPr>
          <p:cNvSpPr>
            <a:spLocks noGrp="1"/>
          </p:cNvSpPr>
          <p:nvPr>
            <p:ph type="body" sz="quarter" idx="75"/>
          </p:nvPr>
        </p:nvSpPr>
        <p:spPr/>
        <p:txBody>
          <a:bodyPr/>
          <a:lstStyle/>
          <a:p>
            <a:endParaRPr lang="en-US"/>
          </a:p>
        </p:txBody>
      </p:sp>
      <p:sp>
        <p:nvSpPr>
          <p:cNvPr id="13" name="Text Placeholder 12">
            <a:extLst>
              <a:ext uri="{FF2B5EF4-FFF2-40B4-BE49-F238E27FC236}">
                <a16:creationId xmlns:a16="http://schemas.microsoft.com/office/drawing/2014/main" id="{288B4379-A162-4735-9755-F6260E3B0E8F}"/>
              </a:ext>
            </a:extLst>
          </p:cNvPr>
          <p:cNvSpPr>
            <a:spLocks noGrp="1"/>
          </p:cNvSpPr>
          <p:nvPr>
            <p:ph type="body" sz="quarter" idx="76"/>
          </p:nvPr>
        </p:nvSpPr>
        <p:spPr/>
        <p:txBody>
          <a:bodyPr/>
          <a:lstStyle/>
          <a:p>
            <a:endParaRPr lang="en-US"/>
          </a:p>
        </p:txBody>
      </p:sp>
      <p:sp>
        <p:nvSpPr>
          <p:cNvPr id="14" name="Text Placeholder 13">
            <a:extLst>
              <a:ext uri="{FF2B5EF4-FFF2-40B4-BE49-F238E27FC236}">
                <a16:creationId xmlns:a16="http://schemas.microsoft.com/office/drawing/2014/main" id="{282BEEAD-6A51-4330-8A99-F086C1219DF2}"/>
              </a:ext>
            </a:extLst>
          </p:cNvPr>
          <p:cNvSpPr>
            <a:spLocks noGrp="1"/>
          </p:cNvSpPr>
          <p:nvPr>
            <p:ph type="body" sz="quarter" idx="77"/>
          </p:nvPr>
        </p:nvSpPr>
        <p:spPr/>
        <p:txBody>
          <a:bodyPr/>
          <a:lstStyle/>
          <a:p>
            <a:endParaRPr lang="en-US"/>
          </a:p>
        </p:txBody>
      </p:sp>
      <p:sp>
        <p:nvSpPr>
          <p:cNvPr id="15" name="Text Placeholder 14">
            <a:extLst>
              <a:ext uri="{FF2B5EF4-FFF2-40B4-BE49-F238E27FC236}">
                <a16:creationId xmlns:a16="http://schemas.microsoft.com/office/drawing/2014/main" id="{9E674A30-4215-42B0-86BD-F3AC2AAA7AC2}"/>
              </a:ext>
            </a:extLst>
          </p:cNvPr>
          <p:cNvSpPr>
            <a:spLocks noGrp="1"/>
          </p:cNvSpPr>
          <p:nvPr>
            <p:ph type="body" sz="quarter" idx="78"/>
          </p:nvPr>
        </p:nvSpPr>
        <p:spPr/>
        <p:txBody>
          <a:bodyPr/>
          <a:lstStyle/>
          <a:p>
            <a:endParaRPr lang="en-US"/>
          </a:p>
        </p:txBody>
      </p:sp>
    </p:spTree>
    <p:extLst>
      <p:ext uri="{BB962C8B-B14F-4D97-AF65-F5344CB8AC3E}">
        <p14:creationId xmlns:p14="http://schemas.microsoft.com/office/powerpoint/2010/main" val="2154288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8479E0-8C88-426F-AC63-05ADD102DADA}"/>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F95EC570-122F-4D93-9F88-657CA9461EEE}"/>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CC25B1A5-8C5E-47D5-8FCA-861AB2634A69}"/>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AFE91190-B68C-4E1E-B27E-D0CB6C4E2AB7}"/>
              </a:ext>
            </a:extLst>
          </p:cNvPr>
          <p:cNvSpPr>
            <a:spLocks noGrp="1"/>
          </p:cNvSpPr>
          <p:nvPr>
            <p:ph type="body" sz="quarter" idx="18"/>
          </p:nvPr>
        </p:nvSpPr>
        <p:spPr/>
        <p:txBody>
          <a:bodyPr/>
          <a:lstStyle/>
          <a:p>
            <a:endParaRPr lang="en-US"/>
          </a:p>
        </p:txBody>
      </p:sp>
      <p:sp>
        <p:nvSpPr>
          <p:cNvPr id="7" name="Text Placeholder 6">
            <a:extLst>
              <a:ext uri="{FF2B5EF4-FFF2-40B4-BE49-F238E27FC236}">
                <a16:creationId xmlns:a16="http://schemas.microsoft.com/office/drawing/2014/main" id="{FC57413D-A5D8-4F82-A569-B0A8787ECA48}"/>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E8BC8F6C-B075-436C-A394-39714F1C7DC9}"/>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60839365-3DFE-4734-B385-E8F43B4414B5}"/>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F18B8A9C-62B7-41B2-AA6F-001921C5EE55}"/>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C9B1B647-B405-4791-9C2F-0445BDAC7CF4}"/>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B4D2A511-29D2-4C57-BE84-E004875915FC}"/>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5C8D2F86-CC61-44D0-A1D9-DA07EDC61B76}"/>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34616BAE-6C01-4C0A-BB43-D7FB8E9A5D4D}"/>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ACF37D06-F7F4-4C5C-AC9B-C02A8DB89A4D}"/>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7BB8FACE-69D6-497F-9D8C-B3FFE3CD87B2}"/>
              </a:ext>
            </a:extLst>
          </p:cNvPr>
          <p:cNvSpPr>
            <a:spLocks noGrp="1"/>
          </p:cNvSpPr>
          <p:nvPr>
            <p:ph type="body" sz="quarter" idx="31"/>
          </p:nvPr>
        </p:nvSpPr>
        <p:spPr/>
        <p:txBody>
          <a:bodyPr/>
          <a:lstStyle/>
          <a:p>
            <a:endParaRPr lang="en-US"/>
          </a:p>
        </p:txBody>
      </p:sp>
      <p:sp>
        <p:nvSpPr>
          <p:cNvPr id="17" name="Text Placeholder 16">
            <a:extLst>
              <a:ext uri="{FF2B5EF4-FFF2-40B4-BE49-F238E27FC236}">
                <a16:creationId xmlns:a16="http://schemas.microsoft.com/office/drawing/2014/main" id="{B2714162-1961-494A-AC9D-DDACF350DC64}"/>
              </a:ext>
            </a:extLst>
          </p:cNvPr>
          <p:cNvSpPr>
            <a:spLocks noGrp="1"/>
          </p:cNvSpPr>
          <p:nvPr>
            <p:ph type="body" sz="quarter" idx="32"/>
          </p:nvPr>
        </p:nvSpPr>
        <p:spPr/>
        <p:txBody>
          <a:bodyPr/>
          <a:lstStyle/>
          <a:p>
            <a:endParaRPr lang="en-US"/>
          </a:p>
        </p:txBody>
      </p:sp>
      <p:sp>
        <p:nvSpPr>
          <p:cNvPr id="18" name="Text Placeholder 17">
            <a:extLst>
              <a:ext uri="{FF2B5EF4-FFF2-40B4-BE49-F238E27FC236}">
                <a16:creationId xmlns:a16="http://schemas.microsoft.com/office/drawing/2014/main" id="{D0B449C1-C816-4A40-A2D3-F516B98DDFE2}"/>
              </a:ext>
            </a:extLst>
          </p:cNvPr>
          <p:cNvSpPr>
            <a:spLocks noGrp="1"/>
          </p:cNvSpPr>
          <p:nvPr>
            <p:ph type="body" sz="quarter" idx="33"/>
          </p:nvPr>
        </p:nvSpPr>
        <p:spPr/>
        <p:txBody>
          <a:bodyPr/>
          <a:lstStyle/>
          <a:p>
            <a:endParaRPr lang="en-US"/>
          </a:p>
        </p:txBody>
      </p:sp>
      <p:sp>
        <p:nvSpPr>
          <p:cNvPr id="19" name="Text Placeholder 18">
            <a:extLst>
              <a:ext uri="{FF2B5EF4-FFF2-40B4-BE49-F238E27FC236}">
                <a16:creationId xmlns:a16="http://schemas.microsoft.com/office/drawing/2014/main" id="{0EEC5AFC-2253-4611-A244-0ED3542D75FD}"/>
              </a:ext>
            </a:extLst>
          </p:cNvPr>
          <p:cNvSpPr>
            <a:spLocks noGrp="1"/>
          </p:cNvSpPr>
          <p:nvPr>
            <p:ph type="body" sz="quarter" idx="34"/>
          </p:nvPr>
        </p:nvSpPr>
        <p:spPr/>
        <p:txBody>
          <a:bodyPr/>
          <a:lstStyle/>
          <a:p>
            <a:endParaRPr lang="en-US"/>
          </a:p>
        </p:txBody>
      </p:sp>
      <p:sp>
        <p:nvSpPr>
          <p:cNvPr id="20" name="Text Placeholder 19">
            <a:extLst>
              <a:ext uri="{FF2B5EF4-FFF2-40B4-BE49-F238E27FC236}">
                <a16:creationId xmlns:a16="http://schemas.microsoft.com/office/drawing/2014/main" id="{B164091D-59B0-457A-9497-3996A637CC44}"/>
              </a:ext>
            </a:extLst>
          </p:cNvPr>
          <p:cNvSpPr>
            <a:spLocks noGrp="1"/>
          </p:cNvSpPr>
          <p:nvPr>
            <p:ph type="body" sz="quarter" idx="35"/>
          </p:nvPr>
        </p:nvSpPr>
        <p:spPr/>
        <p:txBody>
          <a:bodyPr/>
          <a:lstStyle/>
          <a:p>
            <a:endParaRPr lang="en-US"/>
          </a:p>
        </p:txBody>
      </p:sp>
      <p:sp>
        <p:nvSpPr>
          <p:cNvPr id="21" name="Title 2">
            <a:extLst>
              <a:ext uri="{FF2B5EF4-FFF2-40B4-BE49-F238E27FC236}">
                <a16:creationId xmlns:a16="http://schemas.microsoft.com/office/drawing/2014/main" id="{7855C47B-891C-4E6F-8649-D1C84207F8C3}"/>
              </a:ext>
            </a:extLst>
          </p:cNvPr>
          <p:cNvSpPr>
            <a:spLocks noGrp="1"/>
          </p:cNvSpPr>
          <p:nvPr>
            <p:ph type="title"/>
          </p:nvPr>
        </p:nvSpPr>
        <p:spPr>
          <a:xfrm>
            <a:off x="280194" y="309824"/>
            <a:ext cx="5212080" cy="256480"/>
          </a:xfrm>
        </p:spPr>
        <p:txBody>
          <a:bodyPr/>
          <a:lstStyle/>
          <a:p>
            <a:r>
              <a:rPr lang="en-US" dirty="0"/>
              <a:t>Peer and Aspirant Institution Comparison</a:t>
            </a:r>
          </a:p>
        </p:txBody>
      </p:sp>
    </p:spTree>
    <p:extLst>
      <p:ext uri="{BB962C8B-B14F-4D97-AF65-F5344CB8AC3E}">
        <p14:creationId xmlns:p14="http://schemas.microsoft.com/office/powerpoint/2010/main" val="1284773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354436-65C2-4FAF-BA94-9F9542EEA95E}"/>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63A7B0AA-9E55-4FDB-81E1-A7D9880DBB78}"/>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40518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1">
            <a:extLst>
              <a:ext uri="{FF2B5EF4-FFF2-40B4-BE49-F238E27FC236}">
                <a16:creationId xmlns:a16="http://schemas.microsoft.com/office/drawing/2014/main" id="{95DD2EA1-ABA1-436B-A9BB-27C6F395D718}"/>
              </a:ext>
            </a:extLst>
          </p:cNvPr>
          <p:cNvSpPr>
            <a:spLocks noGrp="1"/>
          </p:cNvSpPr>
          <p:nvPr>
            <p:ph type="body" sz="quarter" idx="13"/>
          </p:nvPr>
        </p:nvSpPr>
        <p:spPr>
          <a:xfrm>
            <a:off x="1352550" y="875685"/>
            <a:ext cx="3749040" cy="138499"/>
          </a:xfrm>
        </p:spPr>
        <p:txBody>
          <a:bodyPr/>
          <a:lstStyle/>
          <a:p>
            <a:r>
              <a:rPr lang="en-US" sz="900" dirty="0">
                <a:latin typeface="+mn-lt"/>
              </a:rPr>
              <a:t>Overview of Our Institution</a:t>
            </a:r>
          </a:p>
        </p:txBody>
      </p:sp>
      <p:sp>
        <p:nvSpPr>
          <p:cNvPr id="25" name="Text Placeholder 2">
            <a:extLst>
              <a:ext uri="{FF2B5EF4-FFF2-40B4-BE49-F238E27FC236}">
                <a16:creationId xmlns:a16="http://schemas.microsoft.com/office/drawing/2014/main" id="{107D914A-90B8-4738-B7AC-0288FD60BB2E}"/>
              </a:ext>
            </a:extLst>
          </p:cNvPr>
          <p:cNvSpPr>
            <a:spLocks noGrp="1"/>
          </p:cNvSpPr>
          <p:nvPr>
            <p:ph type="body" sz="quarter" idx="18"/>
          </p:nvPr>
        </p:nvSpPr>
        <p:spPr>
          <a:xfrm>
            <a:off x="1352550" y="1463375"/>
            <a:ext cx="3749040" cy="138499"/>
          </a:xfrm>
        </p:spPr>
        <p:txBody>
          <a:bodyPr/>
          <a:lstStyle/>
          <a:p>
            <a:r>
              <a:rPr lang="en-US" dirty="0"/>
              <a:t>Organization of Our Institution</a:t>
            </a:r>
          </a:p>
        </p:txBody>
      </p:sp>
      <p:sp>
        <p:nvSpPr>
          <p:cNvPr id="26" name="Text Placeholder 3">
            <a:extLst>
              <a:ext uri="{FF2B5EF4-FFF2-40B4-BE49-F238E27FC236}">
                <a16:creationId xmlns:a16="http://schemas.microsoft.com/office/drawing/2014/main" id="{E3F9EAF6-4DE3-4818-8F30-EE37691AD4BC}"/>
              </a:ext>
            </a:extLst>
          </p:cNvPr>
          <p:cNvSpPr>
            <a:spLocks noGrp="1"/>
          </p:cNvSpPr>
          <p:nvPr>
            <p:ph type="body" sz="quarter" idx="20"/>
          </p:nvPr>
        </p:nvSpPr>
        <p:spPr>
          <a:xfrm>
            <a:off x="1352550" y="2045425"/>
            <a:ext cx="3749040" cy="138499"/>
          </a:xfrm>
        </p:spPr>
        <p:txBody>
          <a:bodyPr/>
          <a:lstStyle/>
          <a:p>
            <a:r>
              <a:rPr lang="en-US" dirty="0"/>
              <a:t>Comparison to Peers and Aspirants</a:t>
            </a:r>
          </a:p>
        </p:txBody>
      </p:sp>
      <p:sp>
        <p:nvSpPr>
          <p:cNvPr id="27" name="Text Placeholder 4">
            <a:extLst>
              <a:ext uri="{FF2B5EF4-FFF2-40B4-BE49-F238E27FC236}">
                <a16:creationId xmlns:a16="http://schemas.microsoft.com/office/drawing/2014/main" id="{CE4AF494-3C91-4424-870D-98F0C6475185}"/>
              </a:ext>
            </a:extLst>
          </p:cNvPr>
          <p:cNvSpPr>
            <a:spLocks noGrp="1"/>
          </p:cNvSpPr>
          <p:nvPr>
            <p:ph type="body" sz="quarter" idx="22"/>
          </p:nvPr>
        </p:nvSpPr>
        <p:spPr>
          <a:xfrm>
            <a:off x="1352550" y="2573614"/>
            <a:ext cx="3749040" cy="246221"/>
          </a:xfrm>
        </p:spPr>
        <p:txBody>
          <a:bodyPr/>
          <a:lstStyle/>
          <a:p>
            <a:r>
              <a:rPr lang="en-US" sz="1600" dirty="0">
                <a:latin typeface="+mj-lt"/>
              </a:rPr>
              <a:t>Institutional Partnerships</a:t>
            </a:r>
          </a:p>
        </p:txBody>
      </p:sp>
      <p:sp>
        <p:nvSpPr>
          <p:cNvPr id="28" name="Text Placeholder 5">
            <a:extLst>
              <a:ext uri="{FF2B5EF4-FFF2-40B4-BE49-F238E27FC236}">
                <a16:creationId xmlns:a16="http://schemas.microsoft.com/office/drawing/2014/main" id="{68FF3FF5-6735-4724-AFDC-C0B2ED79A364}"/>
              </a:ext>
            </a:extLst>
          </p:cNvPr>
          <p:cNvSpPr>
            <a:spLocks noGrp="1"/>
          </p:cNvSpPr>
          <p:nvPr>
            <p:ph type="body" sz="quarter" idx="24"/>
          </p:nvPr>
        </p:nvSpPr>
        <p:spPr>
          <a:xfrm>
            <a:off x="1352550" y="3209524"/>
            <a:ext cx="3749040" cy="138499"/>
          </a:xfrm>
        </p:spPr>
        <p:txBody>
          <a:bodyPr/>
          <a:lstStyle/>
          <a:p>
            <a:r>
              <a:rPr lang="en-US" dirty="0"/>
              <a:t>Board Governance and Structure</a:t>
            </a:r>
          </a:p>
        </p:txBody>
      </p:sp>
      <p:sp>
        <p:nvSpPr>
          <p:cNvPr id="29" name="Text Placeholder 6">
            <a:extLst>
              <a:ext uri="{FF2B5EF4-FFF2-40B4-BE49-F238E27FC236}">
                <a16:creationId xmlns:a16="http://schemas.microsoft.com/office/drawing/2014/main" id="{4F6F9706-2991-48C6-89CB-8F599DE82934}"/>
              </a:ext>
            </a:extLst>
          </p:cNvPr>
          <p:cNvSpPr>
            <a:spLocks noGrp="1"/>
          </p:cNvSpPr>
          <p:nvPr>
            <p:ph type="body" sz="quarter" idx="25"/>
          </p:nvPr>
        </p:nvSpPr>
        <p:spPr>
          <a:xfrm>
            <a:off x="1352550" y="3786083"/>
            <a:ext cx="3749040" cy="138499"/>
          </a:xfrm>
        </p:spPr>
        <p:txBody>
          <a:bodyPr/>
          <a:lstStyle/>
          <a:p>
            <a:r>
              <a:rPr lang="en-US" dirty="0"/>
              <a:t>External People You Should Know</a:t>
            </a:r>
          </a:p>
        </p:txBody>
      </p:sp>
    </p:spTree>
    <p:extLst>
      <p:ext uri="{BB962C8B-B14F-4D97-AF65-F5344CB8AC3E}">
        <p14:creationId xmlns:p14="http://schemas.microsoft.com/office/powerpoint/2010/main" val="2988132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A3CC31-66C3-4BE4-9E5D-EA15A6F6FD3E}"/>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123A3300-C175-42E9-8F89-9E8038F3B90A}"/>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6E9F14D2-2E64-40B8-B0E4-5768537B89AA}"/>
              </a:ext>
            </a:extLst>
          </p:cNvPr>
          <p:cNvSpPr>
            <a:spLocks noGrp="1"/>
          </p:cNvSpPr>
          <p:nvPr>
            <p:ph type="body" sz="quarter" idx="18"/>
          </p:nvPr>
        </p:nvSpPr>
        <p:spPr/>
        <p:txBody>
          <a:bodyPr/>
          <a:lstStyle/>
          <a:p>
            <a:endParaRPr lang="en-US"/>
          </a:p>
        </p:txBody>
      </p:sp>
      <p:sp>
        <p:nvSpPr>
          <p:cNvPr id="7" name="Text Placeholder 6">
            <a:extLst>
              <a:ext uri="{FF2B5EF4-FFF2-40B4-BE49-F238E27FC236}">
                <a16:creationId xmlns:a16="http://schemas.microsoft.com/office/drawing/2014/main" id="{5F7CCE34-CDB1-4153-91E4-17F53427D386}"/>
              </a:ext>
            </a:extLst>
          </p:cNvPr>
          <p:cNvSpPr>
            <a:spLocks noGrp="1"/>
          </p:cNvSpPr>
          <p:nvPr>
            <p:ph type="body" sz="quarter" idx="20"/>
          </p:nvPr>
        </p:nvSpPr>
        <p:spPr/>
        <p:txBody>
          <a:bodyPr/>
          <a:lstStyle/>
          <a:p>
            <a:endParaRPr lang="en-US"/>
          </a:p>
        </p:txBody>
      </p:sp>
      <p:sp>
        <p:nvSpPr>
          <p:cNvPr id="8" name="Text Placeholder 7">
            <a:extLst>
              <a:ext uri="{FF2B5EF4-FFF2-40B4-BE49-F238E27FC236}">
                <a16:creationId xmlns:a16="http://schemas.microsoft.com/office/drawing/2014/main" id="{1DE570AB-21D4-4167-B6DA-0F0F7D88EBFE}"/>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412A4AF9-0721-4A9A-92E3-26E8BA8A4C62}"/>
              </a:ext>
            </a:extLst>
          </p:cNvPr>
          <p:cNvSpPr>
            <a:spLocks noGrp="1"/>
          </p:cNvSpPr>
          <p:nvPr>
            <p:ph type="body" sz="quarter" idx="61"/>
          </p:nvPr>
        </p:nvSpPr>
        <p:spPr/>
        <p:txBody>
          <a:bodyPr/>
          <a:lstStyle/>
          <a:p>
            <a:endParaRPr lang="en-US"/>
          </a:p>
        </p:txBody>
      </p:sp>
      <p:sp>
        <p:nvSpPr>
          <p:cNvPr id="10" name="Text Placeholder 9">
            <a:extLst>
              <a:ext uri="{FF2B5EF4-FFF2-40B4-BE49-F238E27FC236}">
                <a16:creationId xmlns:a16="http://schemas.microsoft.com/office/drawing/2014/main" id="{9271EFC8-BF00-41F6-9837-33A92F691460}"/>
              </a:ext>
            </a:extLst>
          </p:cNvPr>
          <p:cNvSpPr>
            <a:spLocks noGrp="1"/>
          </p:cNvSpPr>
          <p:nvPr>
            <p:ph type="body" sz="quarter" idx="62"/>
          </p:nvPr>
        </p:nvSpPr>
        <p:spPr/>
        <p:txBody>
          <a:bodyPr/>
          <a:lstStyle/>
          <a:p>
            <a:endParaRPr lang="en-US" dirty="0"/>
          </a:p>
        </p:txBody>
      </p:sp>
      <p:sp>
        <p:nvSpPr>
          <p:cNvPr id="11" name="Text Placeholder 10">
            <a:extLst>
              <a:ext uri="{FF2B5EF4-FFF2-40B4-BE49-F238E27FC236}">
                <a16:creationId xmlns:a16="http://schemas.microsoft.com/office/drawing/2014/main" id="{0F1EB338-0D3E-4A60-A2FF-1C43FDE5483D}"/>
              </a:ext>
            </a:extLst>
          </p:cNvPr>
          <p:cNvSpPr>
            <a:spLocks noGrp="1"/>
          </p:cNvSpPr>
          <p:nvPr>
            <p:ph type="body" sz="quarter" idx="63"/>
          </p:nvPr>
        </p:nvSpPr>
        <p:spPr/>
        <p:txBody>
          <a:bodyPr/>
          <a:lstStyle/>
          <a:p>
            <a:endParaRPr lang="en-US"/>
          </a:p>
        </p:txBody>
      </p:sp>
      <p:sp>
        <p:nvSpPr>
          <p:cNvPr id="12" name="Text Placeholder 11">
            <a:extLst>
              <a:ext uri="{FF2B5EF4-FFF2-40B4-BE49-F238E27FC236}">
                <a16:creationId xmlns:a16="http://schemas.microsoft.com/office/drawing/2014/main" id="{81B48DDE-5EAC-4ED9-AAF6-0AC391556466}"/>
              </a:ext>
            </a:extLst>
          </p:cNvPr>
          <p:cNvSpPr>
            <a:spLocks noGrp="1"/>
          </p:cNvSpPr>
          <p:nvPr>
            <p:ph type="body" sz="quarter" idx="64"/>
          </p:nvPr>
        </p:nvSpPr>
        <p:spPr/>
        <p:txBody>
          <a:bodyPr/>
          <a:lstStyle/>
          <a:p>
            <a:endParaRPr lang="en-US" dirty="0"/>
          </a:p>
        </p:txBody>
      </p:sp>
      <p:sp>
        <p:nvSpPr>
          <p:cNvPr id="13" name="Text Placeholder 12">
            <a:extLst>
              <a:ext uri="{FF2B5EF4-FFF2-40B4-BE49-F238E27FC236}">
                <a16:creationId xmlns:a16="http://schemas.microsoft.com/office/drawing/2014/main" id="{C5429C2C-D9C0-459C-944B-FC0D5E95E404}"/>
              </a:ext>
            </a:extLst>
          </p:cNvPr>
          <p:cNvSpPr>
            <a:spLocks noGrp="1"/>
          </p:cNvSpPr>
          <p:nvPr>
            <p:ph type="body" sz="quarter" idx="65"/>
          </p:nvPr>
        </p:nvSpPr>
        <p:spPr/>
        <p:txBody>
          <a:bodyPr/>
          <a:lstStyle/>
          <a:p>
            <a:endParaRPr lang="en-US"/>
          </a:p>
        </p:txBody>
      </p:sp>
      <p:sp>
        <p:nvSpPr>
          <p:cNvPr id="14" name="Text Placeholder 13">
            <a:extLst>
              <a:ext uri="{FF2B5EF4-FFF2-40B4-BE49-F238E27FC236}">
                <a16:creationId xmlns:a16="http://schemas.microsoft.com/office/drawing/2014/main" id="{DA155C6D-96F1-45A8-B2D7-1E19D4300B20}"/>
              </a:ext>
            </a:extLst>
          </p:cNvPr>
          <p:cNvSpPr>
            <a:spLocks noGrp="1"/>
          </p:cNvSpPr>
          <p:nvPr>
            <p:ph type="body" sz="quarter" idx="66"/>
          </p:nvPr>
        </p:nvSpPr>
        <p:spPr/>
        <p:txBody>
          <a:bodyPr/>
          <a:lstStyle/>
          <a:p>
            <a:endParaRPr lang="en-US"/>
          </a:p>
        </p:txBody>
      </p:sp>
      <p:sp>
        <p:nvSpPr>
          <p:cNvPr id="15" name="Text Placeholder 14">
            <a:extLst>
              <a:ext uri="{FF2B5EF4-FFF2-40B4-BE49-F238E27FC236}">
                <a16:creationId xmlns:a16="http://schemas.microsoft.com/office/drawing/2014/main" id="{8D97DDA7-06CC-4531-B723-724C975B0A55}"/>
              </a:ext>
            </a:extLst>
          </p:cNvPr>
          <p:cNvSpPr>
            <a:spLocks noGrp="1"/>
          </p:cNvSpPr>
          <p:nvPr>
            <p:ph type="body" sz="quarter" idx="67"/>
          </p:nvPr>
        </p:nvSpPr>
        <p:spPr/>
        <p:txBody>
          <a:bodyPr/>
          <a:lstStyle/>
          <a:p>
            <a:endParaRPr lang="en-US"/>
          </a:p>
        </p:txBody>
      </p:sp>
      <p:sp>
        <p:nvSpPr>
          <p:cNvPr id="16" name="Text Placeholder 15">
            <a:extLst>
              <a:ext uri="{FF2B5EF4-FFF2-40B4-BE49-F238E27FC236}">
                <a16:creationId xmlns:a16="http://schemas.microsoft.com/office/drawing/2014/main" id="{D9A5FA78-E321-43CD-93C2-945E9B440D6D}"/>
              </a:ext>
            </a:extLst>
          </p:cNvPr>
          <p:cNvSpPr>
            <a:spLocks noGrp="1"/>
          </p:cNvSpPr>
          <p:nvPr>
            <p:ph type="body" sz="quarter" idx="68"/>
          </p:nvPr>
        </p:nvSpPr>
        <p:spPr/>
        <p:txBody>
          <a:bodyPr/>
          <a:lstStyle/>
          <a:p>
            <a:endParaRPr lang="en-US"/>
          </a:p>
        </p:txBody>
      </p:sp>
      <p:sp>
        <p:nvSpPr>
          <p:cNvPr id="17" name="Text Placeholder 16">
            <a:extLst>
              <a:ext uri="{FF2B5EF4-FFF2-40B4-BE49-F238E27FC236}">
                <a16:creationId xmlns:a16="http://schemas.microsoft.com/office/drawing/2014/main" id="{5BAC3FD9-AC5F-4661-A659-64F13EDEF385}"/>
              </a:ext>
            </a:extLst>
          </p:cNvPr>
          <p:cNvSpPr>
            <a:spLocks noGrp="1"/>
          </p:cNvSpPr>
          <p:nvPr>
            <p:ph type="body" sz="quarter" idx="69"/>
          </p:nvPr>
        </p:nvSpPr>
        <p:spPr/>
        <p:txBody>
          <a:bodyPr/>
          <a:lstStyle/>
          <a:p>
            <a:endParaRPr lang="en-US"/>
          </a:p>
        </p:txBody>
      </p:sp>
    </p:spTree>
    <p:extLst>
      <p:ext uri="{BB962C8B-B14F-4D97-AF65-F5344CB8AC3E}">
        <p14:creationId xmlns:p14="http://schemas.microsoft.com/office/powerpoint/2010/main" val="255861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D379AA3C-310E-4E25-959C-63859D2AEB8D}"/>
              </a:ext>
            </a:extLst>
          </p:cNvPr>
          <p:cNvSpPr>
            <a:spLocks noGrp="1"/>
          </p:cNvSpPr>
          <p:nvPr>
            <p:ph type="body" sz="quarter" idx="13"/>
          </p:nvPr>
        </p:nvSpPr>
        <p:spPr>
          <a:xfrm>
            <a:off x="1352550" y="875685"/>
            <a:ext cx="3749040" cy="138499"/>
          </a:xfrm>
        </p:spPr>
        <p:txBody>
          <a:bodyPr/>
          <a:lstStyle/>
          <a:p>
            <a:r>
              <a:rPr lang="en-US" sz="900" dirty="0">
                <a:latin typeface="+mn-lt"/>
              </a:rPr>
              <a:t>Overview of Our Institution</a:t>
            </a:r>
          </a:p>
        </p:txBody>
      </p:sp>
      <p:sp>
        <p:nvSpPr>
          <p:cNvPr id="22" name="Text Placeholder 2">
            <a:extLst>
              <a:ext uri="{FF2B5EF4-FFF2-40B4-BE49-F238E27FC236}">
                <a16:creationId xmlns:a16="http://schemas.microsoft.com/office/drawing/2014/main" id="{658FFA6A-C555-4585-A7BB-174D10CD9BD9}"/>
              </a:ext>
            </a:extLst>
          </p:cNvPr>
          <p:cNvSpPr>
            <a:spLocks noGrp="1"/>
          </p:cNvSpPr>
          <p:nvPr>
            <p:ph type="body" sz="quarter" idx="18"/>
          </p:nvPr>
        </p:nvSpPr>
        <p:spPr>
          <a:xfrm>
            <a:off x="1352550" y="1463375"/>
            <a:ext cx="3749040" cy="138499"/>
          </a:xfrm>
        </p:spPr>
        <p:txBody>
          <a:bodyPr/>
          <a:lstStyle/>
          <a:p>
            <a:r>
              <a:rPr lang="en-US" dirty="0"/>
              <a:t>Organization of Our Institution</a:t>
            </a:r>
          </a:p>
        </p:txBody>
      </p:sp>
      <p:sp>
        <p:nvSpPr>
          <p:cNvPr id="23" name="Text Placeholder 3">
            <a:extLst>
              <a:ext uri="{FF2B5EF4-FFF2-40B4-BE49-F238E27FC236}">
                <a16:creationId xmlns:a16="http://schemas.microsoft.com/office/drawing/2014/main" id="{EF4BD052-CFC2-4D90-8D81-6F8A4F1852B3}"/>
              </a:ext>
            </a:extLst>
          </p:cNvPr>
          <p:cNvSpPr>
            <a:spLocks noGrp="1"/>
          </p:cNvSpPr>
          <p:nvPr>
            <p:ph type="body" sz="quarter" idx="20"/>
          </p:nvPr>
        </p:nvSpPr>
        <p:spPr>
          <a:xfrm>
            <a:off x="1352550" y="2045425"/>
            <a:ext cx="3749040" cy="138499"/>
          </a:xfrm>
        </p:spPr>
        <p:txBody>
          <a:bodyPr/>
          <a:lstStyle/>
          <a:p>
            <a:r>
              <a:rPr lang="en-US" dirty="0"/>
              <a:t>Comparison to Peers and Aspirants</a:t>
            </a:r>
          </a:p>
        </p:txBody>
      </p:sp>
      <p:sp>
        <p:nvSpPr>
          <p:cNvPr id="24" name="Text Placeholder 4">
            <a:extLst>
              <a:ext uri="{FF2B5EF4-FFF2-40B4-BE49-F238E27FC236}">
                <a16:creationId xmlns:a16="http://schemas.microsoft.com/office/drawing/2014/main" id="{3D8E445D-24D6-469C-B06B-0282F0418448}"/>
              </a:ext>
            </a:extLst>
          </p:cNvPr>
          <p:cNvSpPr>
            <a:spLocks noGrp="1"/>
          </p:cNvSpPr>
          <p:nvPr>
            <p:ph type="body" sz="quarter" idx="22"/>
          </p:nvPr>
        </p:nvSpPr>
        <p:spPr>
          <a:xfrm>
            <a:off x="1352550" y="2627475"/>
            <a:ext cx="3749040" cy="138499"/>
          </a:xfrm>
        </p:spPr>
        <p:txBody>
          <a:bodyPr/>
          <a:lstStyle/>
          <a:p>
            <a:r>
              <a:rPr lang="en-US" dirty="0"/>
              <a:t>Institutional Partnerships</a:t>
            </a:r>
          </a:p>
        </p:txBody>
      </p:sp>
      <p:sp>
        <p:nvSpPr>
          <p:cNvPr id="25" name="Text Placeholder 5">
            <a:extLst>
              <a:ext uri="{FF2B5EF4-FFF2-40B4-BE49-F238E27FC236}">
                <a16:creationId xmlns:a16="http://schemas.microsoft.com/office/drawing/2014/main" id="{DEAE2223-0D98-4EBC-BB01-030DC55682BF}"/>
              </a:ext>
            </a:extLst>
          </p:cNvPr>
          <p:cNvSpPr>
            <a:spLocks noGrp="1"/>
          </p:cNvSpPr>
          <p:nvPr>
            <p:ph type="body" sz="quarter" idx="24"/>
          </p:nvPr>
        </p:nvSpPr>
        <p:spPr>
          <a:xfrm>
            <a:off x="1352550" y="3155663"/>
            <a:ext cx="3749040" cy="246221"/>
          </a:xfrm>
        </p:spPr>
        <p:txBody>
          <a:bodyPr/>
          <a:lstStyle/>
          <a:p>
            <a:r>
              <a:rPr lang="en-US" sz="1600" dirty="0">
                <a:latin typeface="+mj-lt"/>
              </a:rPr>
              <a:t>Board Governance and Structure</a:t>
            </a:r>
          </a:p>
        </p:txBody>
      </p:sp>
      <p:sp>
        <p:nvSpPr>
          <p:cNvPr id="26" name="Text Placeholder 6">
            <a:extLst>
              <a:ext uri="{FF2B5EF4-FFF2-40B4-BE49-F238E27FC236}">
                <a16:creationId xmlns:a16="http://schemas.microsoft.com/office/drawing/2014/main" id="{F93B5A9E-BE44-423C-892A-FCB478D5A8ED}"/>
              </a:ext>
            </a:extLst>
          </p:cNvPr>
          <p:cNvSpPr>
            <a:spLocks noGrp="1"/>
          </p:cNvSpPr>
          <p:nvPr>
            <p:ph type="body" sz="quarter" idx="25"/>
          </p:nvPr>
        </p:nvSpPr>
        <p:spPr>
          <a:xfrm>
            <a:off x="1352550" y="3786083"/>
            <a:ext cx="3749040" cy="138499"/>
          </a:xfrm>
        </p:spPr>
        <p:txBody>
          <a:bodyPr/>
          <a:lstStyle/>
          <a:p>
            <a:r>
              <a:rPr lang="en-US" dirty="0"/>
              <a:t>External People You Should Know</a:t>
            </a:r>
          </a:p>
        </p:txBody>
      </p:sp>
    </p:spTree>
    <p:extLst>
      <p:ext uri="{BB962C8B-B14F-4D97-AF65-F5344CB8AC3E}">
        <p14:creationId xmlns:p14="http://schemas.microsoft.com/office/powerpoint/2010/main" val="4012573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1519D8-65AA-4339-8A5A-6B7F5FFA4382}"/>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08606177-AAEA-4854-BB5A-B586EE3A0E56}"/>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F16FBD06-45F0-4EE4-B381-9AC597CEDD8B}"/>
              </a:ext>
            </a:extLst>
          </p:cNvPr>
          <p:cNvSpPr>
            <a:spLocks noGrp="1"/>
          </p:cNvSpPr>
          <p:nvPr>
            <p:ph type="body" sz="quarter" idx="18"/>
          </p:nvPr>
        </p:nvSpPr>
        <p:spPr/>
        <p:txBody>
          <a:bodyPr/>
          <a:lstStyle/>
          <a:p>
            <a:endParaRPr lang="en-US"/>
          </a:p>
        </p:txBody>
      </p:sp>
      <p:sp>
        <p:nvSpPr>
          <p:cNvPr id="7" name="Text Placeholder 6">
            <a:extLst>
              <a:ext uri="{FF2B5EF4-FFF2-40B4-BE49-F238E27FC236}">
                <a16:creationId xmlns:a16="http://schemas.microsoft.com/office/drawing/2014/main" id="{267AB1D9-8EDB-476A-8277-68EA5DB45937}"/>
              </a:ext>
            </a:extLst>
          </p:cNvPr>
          <p:cNvSpPr>
            <a:spLocks noGrp="1"/>
          </p:cNvSpPr>
          <p:nvPr>
            <p:ph type="body" sz="quarter" idx="33"/>
          </p:nvPr>
        </p:nvSpPr>
        <p:spPr/>
        <p:txBody>
          <a:bodyPr/>
          <a:lstStyle/>
          <a:p>
            <a:endParaRPr lang="en-US"/>
          </a:p>
        </p:txBody>
      </p:sp>
      <p:sp>
        <p:nvSpPr>
          <p:cNvPr id="8" name="Text Placeholder 7">
            <a:extLst>
              <a:ext uri="{FF2B5EF4-FFF2-40B4-BE49-F238E27FC236}">
                <a16:creationId xmlns:a16="http://schemas.microsoft.com/office/drawing/2014/main" id="{6EF7E729-6628-4286-A6A1-CF39571C66A4}"/>
              </a:ext>
            </a:extLst>
          </p:cNvPr>
          <p:cNvSpPr>
            <a:spLocks noGrp="1"/>
          </p:cNvSpPr>
          <p:nvPr>
            <p:ph type="body" sz="quarter" idx="34"/>
          </p:nvPr>
        </p:nvSpPr>
        <p:spPr/>
        <p:txBody>
          <a:bodyPr/>
          <a:lstStyle/>
          <a:p>
            <a:endParaRPr lang="en-US"/>
          </a:p>
        </p:txBody>
      </p:sp>
      <p:sp>
        <p:nvSpPr>
          <p:cNvPr id="9" name="Text Placeholder 8">
            <a:extLst>
              <a:ext uri="{FF2B5EF4-FFF2-40B4-BE49-F238E27FC236}">
                <a16:creationId xmlns:a16="http://schemas.microsoft.com/office/drawing/2014/main" id="{674857F3-D2D8-4FB9-9339-4C1C9455628D}"/>
              </a:ext>
            </a:extLst>
          </p:cNvPr>
          <p:cNvSpPr>
            <a:spLocks noGrp="1"/>
          </p:cNvSpPr>
          <p:nvPr>
            <p:ph type="body" sz="quarter" idx="61"/>
          </p:nvPr>
        </p:nvSpPr>
        <p:spPr/>
        <p:txBody>
          <a:bodyPr/>
          <a:lstStyle/>
          <a:p>
            <a:endParaRPr lang="en-US"/>
          </a:p>
        </p:txBody>
      </p:sp>
      <p:sp>
        <p:nvSpPr>
          <p:cNvPr id="10" name="Text Placeholder 9">
            <a:extLst>
              <a:ext uri="{FF2B5EF4-FFF2-40B4-BE49-F238E27FC236}">
                <a16:creationId xmlns:a16="http://schemas.microsoft.com/office/drawing/2014/main" id="{EF799127-29F9-40DA-8675-F8CD0914CDFF}"/>
              </a:ext>
            </a:extLst>
          </p:cNvPr>
          <p:cNvSpPr>
            <a:spLocks noGrp="1"/>
          </p:cNvSpPr>
          <p:nvPr>
            <p:ph type="body" sz="quarter" idx="35"/>
          </p:nvPr>
        </p:nvSpPr>
        <p:spPr/>
        <p:txBody>
          <a:bodyPr/>
          <a:lstStyle/>
          <a:p>
            <a:endParaRPr lang="en-US"/>
          </a:p>
        </p:txBody>
      </p:sp>
    </p:spTree>
    <p:extLst>
      <p:ext uri="{BB962C8B-B14F-4D97-AF65-F5344CB8AC3E}">
        <p14:creationId xmlns:p14="http://schemas.microsoft.com/office/powerpoint/2010/main" val="4199831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2F8944-C9C7-4764-A61E-ABBB99E8589A}"/>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0128BA74-6DC6-4798-A9A9-5F9DA5479C29}"/>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A95BB9FA-D659-423A-892F-EB71E48404AD}"/>
              </a:ext>
            </a:extLst>
          </p:cNvPr>
          <p:cNvSpPr>
            <a:spLocks noGrp="1"/>
          </p:cNvSpPr>
          <p:nvPr>
            <p:ph type="body" sz="quarter" idx="18"/>
          </p:nvPr>
        </p:nvSpPr>
        <p:spPr/>
        <p:txBody>
          <a:bodyPr/>
          <a:lstStyle/>
          <a:p>
            <a:endParaRPr lang="en-US"/>
          </a:p>
        </p:txBody>
      </p:sp>
      <p:sp>
        <p:nvSpPr>
          <p:cNvPr id="9" name="Text Placeholder 8">
            <a:extLst>
              <a:ext uri="{FF2B5EF4-FFF2-40B4-BE49-F238E27FC236}">
                <a16:creationId xmlns:a16="http://schemas.microsoft.com/office/drawing/2014/main" id="{EC8579FC-13FB-4EE5-9F54-4195A44275E5}"/>
              </a:ext>
            </a:extLst>
          </p:cNvPr>
          <p:cNvSpPr>
            <a:spLocks noGrp="1"/>
          </p:cNvSpPr>
          <p:nvPr>
            <p:ph type="body" sz="quarter" idx="34"/>
          </p:nvPr>
        </p:nvSpPr>
        <p:spPr/>
        <p:txBody>
          <a:bodyPr/>
          <a:lstStyle/>
          <a:p>
            <a:endParaRPr lang="en-US"/>
          </a:p>
        </p:txBody>
      </p:sp>
      <p:sp>
        <p:nvSpPr>
          <p:cNvPr id="10" name="Text Placeholder 9">
            <a:extLst>
              <a:ext uri="{FF2B5EF4-FFF2-40B4-BE49-F238E27FC236}">
                <a16:creationId xmlns:a16="http://schemas.microsoft.com/office/drawing/2014/main" id="{60C0FB3B-7C1B-45BB-8A9F-2275D272654A}"/>
              </a:ext>
            </a:extLst>
          </p:cNvPr>
          <p:cNvSpPr>
            <a:spLocks noGrp="1"/>
          </p:cNvSpPr>
          <p:nvPr>
            <p:ph type="body" sz="quarter" idx="63"/>
          </p:nvPr>
        </p:nvSpPr>
        <p:spPr/>
        <p:txBody>
          <a:bodyPr/>
          <a:lstStyle/>
          <a:p>
            <a:endParaRPr lang="en-US"/>
          </a:p>
        </p:txBody>
      </p:sp>
      <p:sp>
        <p:nvSpPr>
          <p:cNvPr id="11" name="Text Placeholder 10">
            <a:extLst>
              <a:ext uri="{FF2B5EF4-FFF2-40B4-BE49-F238E27FC236}">
                <a16:creationId xmlns:a16="http://schemas.microsoft.com/office/drawing/2014/main" id="{EF8030AB-0CEA-4FFA-90FF-21086BF39F6A}"/>
              </a:ext>
            </a:extLst>
          </p:cNvPr>
          <p:cNvSpPr>
            <a:spLocks noGrp="1"/>
          </p:cNvSpPr>
          <p:nvPr>
            <p:ph type="body" sz="quarter" idx="64"/>
          </p:nvPr>
        </p:nvSpPr>
        <p:spPr/>
        <p:txBody>
          <a:bodyPr/>
          <a:lstStyle/>
          <a:p>
            <a:endParaRPr lang="en-US"/>
          </a:p>
        </p:txBody>
      </p:sp>
      <p:sp>
        <p:nvSpPr>
          <p:cNvPr id="12" name="Text Placeholder 11">
            <a:extLst>
              <a:ext uri="{FF2B5EF4-FFF2-40B4-BE49-F238E27FC236}">
                <a16:creationId xmlns:a16="http://schemas.microsoft.com/office/drawing/2014/main" id="{7EAA5E11-AE5F-405C-BC7A-FA1940A1B748}"/>
              </a:ext>
            </a:extLst>
          </p:cNvPr>
          <p:cNvSpPr>
            <a:spLocks noGrp="1"/>
          </p:cNvSpPr>
          <p:nvPr>
            <p:ph type="body" sz="quarter" idx="65"/>
          </p:nvPr>
        </p:nvSpPr>
        <p:spPr/>
        <p:txBody>
          <a:bodyPr/>
          <a:lstStyle/>
          <a:p>
            <a:endParaRPr lang="en-US" dirty="0"/>
          </a:p>
        </p:txBody>
      </p:sp>
      <p:sp>
        <p:nvSpPr>
          <p:cNvPr id="13" name="Text Placeholder 12">
            <a:extLst>
              <a:ext uri="{FF2B5EF4-FFF2-40B4-BE49-F238E27FC236}">
                <a16:creationId xmlns:a16="http://schemas.microsoft.com/office/drawing/2014/main" id="{F668FA69-4E89-4B5E-B804-158944E77DFE}"/>
              </a:ext>
            </a:extLst>
          </p:cNvPr>
          <p:cNvSpPr>
            <a:spLocks noGrp="1"/>
          </p:cNvSpPr>
          <p:nvPr>
            <p:ph type="body" sz="quarter" idx="37"/>
          </p:nvPr>
        </p:nvSpPr>
        <p:spPr/>
        <p:txBody>
          <a:bodyPr/>
          <a:lstStyle/>
          <a:p>
            <a:endParaRPr lang="en-US" dirty="0"/>
          </a:p>
        </p:txBody>
      </p:sp>
      <p:sp>
        <p:nvSpPr>
          <p:cNvPr id="14" name="Text Placeholder 13">
            <a:extLst>
              <a:ext uri="{FF2B5EF4-FFF2-40B4-BE49-F238E27FC236}">
                <a16:creationId xmlns:a16="http://schemas.microsoft.com/office/drawing/2014/main" id="{E569C5E6-06C0-419B-8BFB-ECBDE54409EF}"/>
              </a:ext>
            </a:extLst>
          </p:cNvPr>
          <p:cNvSpPr>
            <a:spLocks noGrp="1"/>
          </p:cNvSpPr>
          <p:nvPr>
            <p:ph type="body" sz="quarter" idx="66"/>
          </p:nvPr>
        </p:nvSpPr>
        <p:spPr/>
        <p:txBody>
          <a:bodyPr/>
          <a:lstStyle/>
          <a:p>
            <a:endParaRPr lang="en-US"/>
          </a:p>
        </p:txBody>
      </p:sp>
      <p:sp>
        <p:nvSpPr>
          <p:cNvPr id="15" name="Text Placeholder 14">
            <a:extLst>
              <a:ext uri="{FF2B5EF4-FFF2-40B4-BE49-F238E27FC236}">
                <a16:creationId xmlns:a16="http://schemas.microsoft.com/office/drawing/2014/main" id="{02CF3EB3-BB63-4731-8DE7-122CA1A705C2}"/>
              </a:ext>
            </a:extLst>
          </p:cNvPr>
          <p:cNvSpPr>
            <a:spLocks noGrp="1"/>
          </p:cNvSpPr>
          <p:nvPr>
            <p:ph type="body" sz="quarter" idx="67"/>
          </p:nvPr>
        </p:nvSpPr>
        <p:spPr/>
        <p:txBody>
          <a:bodyPr/>
          <a:lstStyle/>
          <a:p>
            <a:endParaRPr lang="en-US"/>
          </a:p>
        </p:txBody>
      </p:sp>
      <p:sp>
        <p:nvSpPr>
          <p:cNvPr id="16" name="Text Placeholder 15">
            <a:extLst>
              <a:ext uri="{FF2B5EF4-FFF2-40B4-BE49-F238E27FC236}">
                <a16:creationId xmlns:a16="http://schemas.microsoft.com/office/drawing/2014/main" id="{01C9DD63-07C9-400D-B8EA-463E7327E3EC}"/>
              </a:ext>
            </a:extLst>
          </p:cNvPr>
          <p:cNvSpPr>
            <a:spLocks noGrp="1"/>
          </p:cNvSpPr>
          <p:nvPr>
            <p:ph type="body" sz="quarter" idx="68"/>
          </p:nvPr>
        </p:nvSpPr>
        <p:spPr/>
        <p:txBody>
          <a:bodyPr/>
          <a:lstStyle/>
          <a:p>
            <a:endParaRPr lang="en-US"/>
          </a:p>
        </p:txBody>
      </p:sp>
    </p:spTree>
    <p:extLst>
      <p:ext uri="{BB962C8B-B14F-4D97-AF65-F5344CB8AC3E}">
        <p14:creationId xmlns:p14="http://schemas.microsoft.com/office/powerpoint/2010/main" val="433753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648F62-4937-4E20-906C-6CEB7B4999E8}"/>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65ECBD97-E528-4C46-9A69-672813FA73C7}"/>
              </a:ext>
            </a:extLst>
          </p:cNvPr>
          <p:cNvSpPr>
            <a:spLocks noGrp="1"/>
          </p:cNvSpPr>
          <p:nvPr>
            <p:ph type="title"/>
          </p:nvPr>
        </p:nvSpPr>
        <p:spPr/>
        <p:txBody>
          <a:bodyPr/>
          <a:lstStyle/>
          <a:p>
            <a:r>
              <a:rPr lang="en-US" dirty="0"/>
              <a:t>Upcoming Board Meetings</a:t>
            </a:r>
          </a:p>
        </p:txBody>
      </p:sp>
      <p:sp>
        <p:nvSpPr>
          <p:cNvPr id="6" name="Text Placeholder 5">
            <a:extLst>
              <a:ext uri="{FF2B5EF4-FFF2-40B4-BE49-F238E27FC236}">
                <a16:creationId xmlns:a16="http://schemas.microsoft.com/office/drawing/2014/main" id="{E87AB0EC-2AD9-4BAE-AA13-04236D320677}"/>
              </a:ext>
            </a:extLst>
          </p:cNvPr>
          <p:cNvSpPr>
            <a:spLocks noGrp="1"/>
          </p:cNvSpPr>
          <p:nvPr>
            <p:ph type="body" sz="quarter" idx="18"/>
          </p:nvPr>
        </p:nvSpPr>
        <p:spPr/>
        <p:txBody>
          <a:bodyPr/>
          <a:lstStyle/>
          <a:p>
            <a:endParaRPr lang="en-US"/>
          </a:p>
        </p:txBody>
      </p:sp>
      <p:graphicFrame>
        <p:nvGraphicFramePr>
          <p:cNvPr id="8" name="Table 8">
            <a:extLst>
              <a:ext uri="{FF2B5EF4-FFF2-40B4-BE49-F238E27FC236}">
                <a16:creationId xmlns:a16="http://schemas.microsoft.com/office/drawing/2014/main" id="{98302BDA-DE60-474F-A11E-E56138181B33}"/>
              </a:ext>
            </a:extLst>
          </p:cNvPr>
          <p:cNvGraphicFramePr>
            <a:graphicFrameLocks noGrp="1"/>
          </p:cNvGraphicFramePr>
          <p:nvPr>
            <p:extLst>
              <p:ext uri="{D42A27DB-BD31-4B8C-83A1-F6EECF244321}">
                <p14:modId xmlns:p14="http://schemas.microsoft.com/office/powerpoint/2010/main" val="78427992"/>
              </p:ext>
            </p:extLst>
          </p:nvPr>
        </p:nvGraphicFramePr>
        <p:xfrm>
          <a:off x="274533" y="977898"/>
          <a:ext cx="5842794" cy="3558977"/>
        </p:xfrm>
        <a:graphic>
          <a:graphicData uri="http://schemas.openxmlformats.org/drawingml/2006/table">
            <a:tbl>
              <a:tblPr firstRow="1" bandRow="1">
                <a:tableStyleId>{7DF18680-E054-41AD-8BC1-D1AEF772440D}</a:tableStyleId>
              </a:tblPr>
              <a:tblGrid>
                <a:gridCol w="954563">
                  <a:extLst>
                    <a:ext uri="{9D8B030D-6E8A-4147-A177-3AD203B41FA5}">
                      <a16:colId xmlns:a16="http://schemas.microsoft.com/office/drawing/2014/main" val="3693095160"/>
                    </a:ext>
                  </a:extLst>
                </a:gridCol>
                <a:gridCol w="623455">
                  <a:extLst>
                    <a:ext uri="{9D8B030D-6E8A-4147-A177-3AD203B41FA5}">
                      <a16:colId xmlns:a16="http://schemas.microsoft.com/office/drawing/2014/main" val="3769863128"/>
                    </a:ext>
                  </a:extLst>
                </a:gridCol>
                <a:gridCol w="979714">
                  <a:extLst>
                    <a:ext uri="{9D8B030D-6E8A-4147-A177-3AD203B41FA5}">
                      <a16:colId xmlns:a16="http://schemas.microsoft.com/office/drawing/2014/main" val="1117373160"/>
                    </a:ext>
                  </a:extLst>
                </a:gridCol>
                <a:gridCol w="1403612">
                  <a:extLst>
                    <a:ext uri="{9D8B030D-6E8A-4147-A177-3AD203B41FA5}">
                      <a16:colId xmlns:a16="http://schemas.microsoft.com/office/drawing/2014/main" val="1056711358"/>
                    </a:ext>
                  </a:extLst>
                </a:gridCol>
                <a:gridCol w="907651">
                  <a:extLst>
                    <a:ext uri="{9D8B030D-6E8A-4147-A177-3AD203B41FA5}">
                      <a16:colId xmlns:a16="http://schemas.microsoft.com/office/drawing/2014/main" val="3140244875"/>
                    </a:ext>
                  </a:extLst>
                </a:gridCol>
                <a:gridCol w="973799">
                  <a:extLst>
                    <a:ext uri="{9D8B030D-6E8A-4147-A177-3AD203B41FA5}">
                      <a16:colId xmlns:a16="http://schemas.microsoft.com/office/drawing/2014/main" val="3023871420"/>
                    </a:ext>
                  </a:extLst>
                </a:gridCol>
              </a:tblGrid>
              <a:tr h="443111">
                <a:tc>
                  <a:txBody>
                    <a:bodyPr/>
                    <a:lstStyle/>
                    <a:p>
                      <a:r>
                        <a:rPr lang="en-US" dirty="0">
                          <a:solidFill>
                            <a:schemeClr val="bg1"/>
                          </a:solidFill>
                        </a:rPr>
                        <a:t>Date (MM/DD/YY)</a:t>
                      </a:r>
                    </a:p>
                  </a:txBody>
                  <a:tcPr/>
                </a:tc>
                <a:tc>
                  <a:txBody>
                    <a:bodyPr/>
                    <a:lstStyle/>
                    <a:p>
                      <a:r>
                        <a:rPr lang="en-US" dirty="0"/>
                        <a:t>Time (start-end)</a:t>
                      </a:r>
                    </a:p>
                  </a:txBody>
                  <a:tcPr/>
                </a:tc>
                <a:tc>
                  <a:txBody>
                    <a:bodyPr/>
                    <a:lstStyle/>
                    <a:p>
                      <a:r>
                        <a:rPr lang="en-US" dirty="0"/>
                        <a:t>Meeting Type (e.g., regular, special topic)</a:t>
                      </a:r>
                    </a:p>
                  </a:txBody>
                  <a:tcPr/>
                </a:tc>
                <a:tc>
                  <a:txBody>
                    <a:bodyPr/>
                    <a:lstStyle/>
                    <a:p>
                      <a:r>
                        <a:rPr lang="en-US" dirty="0"/>
                        <a:t>Description</a:t>
                      </a:r>
                    </a:p>
                  </a:txBody>
                  <a:tcPr/>
                </a:tc>
                <a:tc>
                  <a:txBody>
                    <a:bodyPr/>
                    <a:lstStyle/>
                    <a:p>
                      <a:r>
                        <a:rPr lang="en-US" dirty="0"/>
                        <a:t>Link to Materials</a:t>
                      </a:r>
                    </a:p>
                  </a:txBody>
                  <a:tcPr/>
                </a:tc>
                <a:tc>
                  <a:txBody>
                    <a:bodyPr/>
                    <a:lstStyle/>
                    <a:p>
                      <a:r>
                        <a:rPr lang="en-US" dirty="0"/>
                        <a:t>Outlook Hold</a:t>
                      </a:r>
                    </a:p>
                  </a:txBody>
                  <a:tcPr/>
                </a:tc>
                <a:extLst>
                  <a:ext uri="{0D108BD9-81ED-4DB2-BD59-A6C34878D82A}">
                    <a16:rowId xmlns:a16="http://schemas.microsoft.com/office/drawing/2014/main" val="397866687"/>
                  </a:ext>
                </a:extLst>
              </a:tr>
              <a:tr h="443111">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Link</a:t>
                      </a:r>
                    </a:p>
                  </a:txBody>
                  <a:tcPr/>
                </a:tc>
                <a:tc>
                  <a:txBody>
                    <a:bodyPr/>
                    <a:lstStyle/>
                    <a:p>
                      <a:endParaRPr lang="en-US" dirty="0"/>
                    </a:p>
                  </a:txBody>
                  <a:tcPr/>
                </a:tc>
                <a:extLst>
                  <a:ext uri="{0D108BD9-81ED-4DB2-BD59-A6C34878D82A}">
                    <a16:rowId xmlns:a16="http://schemas.microsoft.com/office/drawing/2014/main" val="1577112828"/>
                  </a:ext>
                </a:extLst>
              </a:tr>
              <a:tr h="44311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Link</a:t>
                      </a:r>
                    </a:p>
                  </a:txBody>
                  <a:tcPr/>
                </a:tc>
                <a:tc>
                  <a:txBody>
                    <a:bodyPr/>
                    <a:lstStyle/>
                    <a:p>
                      <a:endParaRPr lang="en-US" dirty="0"/>
                    </a:p>
                  </a:txBody>
                  <a:tcPr/>
                </a:tc>
                <a:extLst>
                  <a:ext uri="{0D108BD9-81ED-4DB2-BD59-A6C34878D82A}">
                    <a16:rowId xmlns:a16="http://schemas.microsoft.com/office/drawing/2014/main" val="996472577"/>
                  </a:ext>
                </a:extLst>
              </a:tr>
              <a:tr h="44311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Link</a:t>
                      </a:r>
                    </a:p>
                  </a:txBody>
                  <a:tcPr/>
                </a:tc>
                <a:tc>
                  <a:txBody>
                    <a:bodyPr/>
                    <a:lstStyle/>
                    <a:p>
                      <a:endParaRPr lang="en-US"/>
                    </a:p>
                  </a:txBody>
                  <a:tcPr/>
                </a:tc>
                <a:extLst>
                  <a:ext uri="{0D108BD9-81ED-4DB2-BD59-A6C34878D82A}">
                    <a16:rowId xmlns:a16="http://schemas.microsoft.com/office/drawing/2014/main" val="3367217843"/>
                  </a:ext>
                </a:extLst>
              </a:tr>
              <a:tr h="44311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Link</a:t>
                      </a:r>
                    </a:p>
                  </a:txBody>
                  <a:tcPr/>
                </a:tc>
                <a:tc>
                  <a:txBody>
                    <a:bodyPr/>
                    <a:lstStyle/>
                    <a:p>
                      <a:endParaRPr lang="en-US"/>
                    </a:p>
                  </a:txBody>
                  <a:tcPr/>
                </a:tc>
                <a:extLst>
                  <a:ext uri="{0D108BD9-81ED-4DB2-BD59-A6C34878D82A}">
                    <a16:rowId xmlns:a16="http://schemas.microsoft.com/office/drawing/2014/main" val="177305290"/>
                  </a:ext>
                </a:extLst>
              </a:tr>
              <a:tr h="44311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Link</a:t>
                      </a:r>
                    </a:p>
                  </a:txBody>
                  <a:tcPr/>
                </a:tc>
                <a:tc>
                  <a:txBody>
                    <a:bodyPr/>
                    <a:lstStyle/>
                    <a:p>
                      <a:endParaRPr lang="en-US"/>
                    </a:p>
                  </a:txBody>
                  <a:tcPr/>
                </a:tc>
                <a:extLst>
                  <a:ext uri="{0D108BD9-81ED-4DB2-BD59-A6C34878D82A}">
                    <a16:rowId xmlns:a16="http://schemas.microsoft.com/office/drawing/2014/main" val="3668982"/>
                  </a:ext>
                </a:extLst>
              </a:tr>
              <a:tr h="44311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Link</a:t>
                      </a:r>
                    </a:p>
                  </a:txBody>
                  <a:tcPr/>
                </a:tc>
                <a:tc>
                  <a:txBody>
                    <a:bodyPr/>
                    <a:lstStyle/>
                    <a:p>
                      <a:endParaRPr lang="en-US"/>
                    </a:p>
                  </a:txBody>
                  <a:tcPr/>
                </a:tc>
                <a:extLst>
                  <a:ext uri="{0D108BD9-81ED-4DB2-BD59-A6C34878D82A}">
                    <a16:rowId xmlns:a16="http://schemas.microsoft.com/office/drawing/2014/main" val="509182792"/>
                  </a:ext>
                </a:extLst>
              </a:tr>
              <a:tr h="443111">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a:t>Link</a:t>
                      </a:r>
                    </a:p>
                  </a:txBody>
                  <a:tcPr/>
                </a:tc>
                <a:tc>
                  <a:txBody>
                    <a:bodyPr/>
                    <a:lstStyle/>
                    <a:p>
                      <a:endParaRPr lang="en-US" dirty="0"/>
                    </a:p>
                  </a:txBody>
                  <a:tcPr/>
                </a:tc>
                <a:extLst>
                  <a:ext uri="{0D108BD9-81ED-4DB2-BD59-A6C34878D82A}">
                    <a16:rowId xmlns:a16="http://schemas.microsoft.com/office/drawing/2014/main" val="929164240"/>
                  </a:ext>
                </a:extLst>
              </a:tr>
            </a:tbl>
          </a:graphicData>
        </a:graphic>
      </p:graphicFrame>
      <p:grpSp>
        <p:nvGrpSpPr>
          <p:cNvPr id="9" name="Group 8">
            <a:extLst>
              <a:ext uri="{FF2B5EF4-FFF2-40B4-BE49-F238E27FC236}">
                <a16:creationId xmlns:a16="http://schemas.microsoft.com/office/drawing/2014/main" id="{2D99C6D4-7EF2-4750-AC72-57984D3C406C}"/>
              </a:ext>
            </a:extLst>
          </p:cNvPr>
          <p:cNvGrpSpPr/>
          <p:nvPr/>
        </p:nvGrpSpPr>
        <p:grpSpPr>
          <a:xfrm>
            <a:off x="6543674" y="-7"/>
            <a:ext cx="1704010" cy="4468419"/>
            <a:chOff x="6543674" y="-4"/>
            <a:chExt cx="1704010" cy="2689699"/>
          </a:xfrm>
        </p:grpSpPr>
        <p:sp>
          <p:nvSpPr>
            <p:cNvPr id="10" name="Rectangle 9">
              <a:extLst>
                <a:ext uri="{FF2B5EF4-FFF2-40B4-BE49-F238E27FC236}">
                  <a16:creationId xmlns:a16="http://schemas.microsoft.com/office/drawing/2014/main" id="{B2936398-D0F0-4F98-8240-2D94F4B031B5}"/>
                </a:ext>
              </a:extLst>
            </p:cNvPr>
            <p:cNvSpPr/>
            <p:nvPr/>
          </p:nvSpPr>
          <p:spPr bwMode="gray">
            <a:xfrm>
              <a:off x="6543674" y="-4"/>
              <a:ext cx="1698805" cy="2689699"/>
            </a:xfrm>
            <a:prstGeom prst="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TextBox 10">
              <a:extLst>
                <a:ext uri="{FF2B5EF4-FFF2-40B4-BE49-F238E27FC236}">
                  <a16:creationId xmlns:a16="http://schemas.microsoft.com/office/drawing/2014/main" id="{53CA3142-2340-4BA9-A2EC-1908D7D6C0A4}"/>
                </a:ext>
              </a:extLst>
            </p:cNvPr>
            <p:cNvSpPr txBox="1"/>
            <p:nvPr/>
          </p:nvSpPr>
          <p:spPr>
            <a:xfrm>
              <a:off x="6586523" y="59246"/>
              <a:ext cx="1661161" cy="2584399"/>
            </a:xfrm>
            <a:prstGeom prst="rect">
              <a:avLst/>
            </a:prstGeom>
            <a:noFill/>
          </p:spPr>
          <p:txBody>
            <a:bodyPr wrap="square" lIns="0" tIns="0" rIns="0" bIns="0" rtlCol="0">
              <a:spAutoFit/>
            </a:bodyPr>
            <a:lstStyle/>
            <a:p>
              <a:r>
                <a:rPr lang="en-US" sz="900" dirty="0">
                  <a:solidFill>
                    <a:schemeClr val="bg1"/>
                  </a:solidFill>
                </a:rPr>
                <a:t>Make sure your new president is aware of upcoming board meetings and how they’ll need to prepare.</a:t>
              </a:r>
            </a:p>
            <a:p>
              <a:endParaRPr lang="en-US" sz="900" dirty="0">
                <a:solidFill>
                  <a:schemeClr val="bg1"/>
                </a:solidFill>
              </a:endParaRPr>
            </a:p>
            <a:p>
              <a:r>
                <a:rPr lang="en-US" sz="900" dirty="0">
                  <a:solidFill>
                    <a:schemeClr val="bg1"/>
                  </a:solidFill>
                </a:rPr>
                <a:t>To insert links to materials:</a:t>
              </a:r>
            </a:p>
            <a:p>
              <a:pPr marL="228600" indent="-114300">
                <a:buFont typeface="Arial" panose="020B0604020202020204" pitchFamily="34" charset="0"/>
                <a:buChar char="•"/>
              </a:pPr>
              <a:r>
                <a:rPr lang="en-US" sz="900" dirty="0">
                  <a:solidFill>
                    <a:schemeClr val="bg1"/>
                  </a:solidFill>
                </a:rPr>
                <a:t>Select the word “link” in each cell</a:t>
              </a:r>
            </a:p>
            <a:p>
              <a:pPr marL="228600" indent="-114300">
                <a:buFont typeface="Arial" panose="020B0604020202020204" pitchFamily="34" charset="0"/>
                <a:buChar char="•"/>
              </a:pPr>
              <a:r>
                <a:rPr lang="en-US" sz="900" dirty="0">
                  <a:solidFill>
                    <a:schemeClr val="bg1"/>
                  </a:solidFill>
                </a:rPr>
                <a:t>Right click</a:t>
              </a:r>
            </a:p>
            <a:p>
              <a:pPr marL="228600" indent="-114300">
                <a:buFont typeface="Arial" panose="020B0604020202020204" pitchFamily="34" charset="0"/>
                <a:buChar char="•"/>
              </a:pPr>
              <a:r>
                <a:rPr lang="en-US" sz="900" dirty="0">
                  <a:solidFill>
                    <a:schemeClr val="bg1"/>
                  </a:solidFill>
                </a:rPr>
                <a:t>Navigate to “link”</a:t>
              </a:r>
            </a:p>
            <a:p>
              <a:pPr marL="228600" indent="-114300">
                <a:buFont typeface="Arial" panose="020B0604020202020204" pitchFamily="34" charset="0"/>
                <a:buChar char="•"/>
              </a:pPr>
              <a:r>
                <a:rPr lang="en-US" sz="900" dirty="0">
                  <a:solidFill>
                    <a:schemeClr val="bg1"/>
                  </a:solidFill>
                </a:rPr>
                <a:t>Insert correct URL into address bar</a:t>
              </a:r>
            </a:p>
            <a:p>
              <a:pPr marL="228600" indent="-114300">
                <a:buFont typeface="Arial" panose="020B0604020202020204" pitchFamily="34" charset="0"/>
                <a:buChar char="•"/>
              </a:pPr>
              <a:r>
                <a:rPr lang="en-US" sz="900" dirty="0">
                  <a:solidFill>
                    <a:schemeClr val="bg1"/>
                  </a:solidFill>
                </a:rPr>
                <a:t>Click “OK”</a:t>
              </a:r>
            </a:p>
            <a:p>
              <a:endParaRPr lang="en-US" sz="900" dirty="0">
                <a:solidFill>
                  <a:schemeClr val="bg1"/>
                </a:solidFill>
              </a:endParaRPr>
            </a:p>
            <a:p>
              <a:r>
                <a:rPr lang="en-US" sz="900" dirty="0">
                  <a:solidFill>
                    <a:schemeClr val="bg1"/>
                  </a:solidFill>
                </a:rPr>
                <a:t>If you would like to insert calendar holds, follow the steps below. Otherwise, delete the “Outlook Hold” column (right click&gt; delete&gt;delete column).</a:t>
              </a:r>
            </a:p>
            <a:p>
              <a:pPr marL="228600" indent="-114300">
                <a:buFont typeface="Arial" panose="020B0604020202020204" pitchFamily="34" charset="0"/>
                <a:buChar char="•"/>
              </a:pPr>
              <a:r>
                <a:rPr lang="en-US" sz="900" dirty="0">
                  <a:solidFill>
                    <a:schemeClr val="bg1"/>
                  </a:solidFill>
                </a:rPr>
                <a:t>Create an appointment in Outlook</a:t>
              </a:r>
            </a:p>
            <a:p>
              <a:pPr marL="228600" indent="-114300">
                <a:buFont typeface="Arial" panose="020B0604020202020204" pitchFamily="34" charset="0"/>
                <a:buChar char="•"/>
              </a:pPr>
              <a:r>
                <a:rPr lang="en-US" sz="900" dirty="0">
                  <a:solidFill>
                    <a:schemeClr val="bg1"/>
                  </a:solidFill>
                </a:rPr>
                <a:t>Find the appointment on your calendar and drag it to your desktop</a:t>
              </a:r>
            </a:p>
            <a:p>
              <a:pPr marL="228600" indent="-114300">
                <a:buFont typeface="Arial" panose="020B0604020202020204" pitchFamily="34" charset="0"/>
                <a:buChar char="•"/>
              </a:pPr>
              <a:r>
                <a:rPr lang="en-US" sz="900" dirty="0">
                  <a:solidFill>
                    <a:schemeClr val="bg1"/>
                  </a:solidFill>
                </a:rPr>
                <a:t>Drag the desktop icon into the appropriate cell within this chart</a:t>
              </a:r>
            </a:p>
            <a:p>
              <a:pPr marL="228600" indent="-114300">
                <a:buFont typeface="Arial" panose="020B0604020202020204" pitchFamily="34" charset="0"/>
                <a:buChar char="•"/>
              </a:pPr>
              <a:r>
                <a:rPr lang="en-US" sz="900" dirty="0">
                  <a:solidFill>
                    <a:schemeClr val="bg1"/>
                  </a:solidFill>
                </a:rPr>
                <a:t>Adjust the size of the imported icon to fit cell</a:t>
              </a:r>
              <a:endParaRPr lang="en-US" sz="800" dirty="0">
                <a:solidFill>
                  <a:schemeClr val="bg1"/>
                </a:solidFill>
              </a:endParaRPr>
            </a:p>
          </p:txBody>
        </p:sp>
      </p:grpSp>
    </p:spTree>
    <p:extLst>
      <p:ext uri="{BB962C8B-B14F-4D97-AF65-F5344CB8AC3E}">
        <p14:creationId xmlns:p14="http://schemas.microsoft.com/office/powerpoint/2010/main" val="43704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4DF4CF-21F1-4713-B969-40820FF84488}"/>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8C85B858-0D14-49BF-B26F-13EC917AE2D7}"/>
              </a:ext>
            </a:extLst>
          </p:cNvPr>
          <p:cNvSpPr>
            <a:spLocks noGrp="1"/>
          </p:cNvSpPr>
          <p:nvPr>
            <p:ph type="title"/>
          </p:nvPr>
        </p:nvSpPr>
        <p:spPr>
          <a:xfrm>
            <a:off x="280194" y="309824"/>
            <a:ext cx="5212080" cy="256480"/>
          </a:xfrm>
        </p:spPr>
        <p:txBody>
          <a:bodyPr/>
          <a:lstStyle/>
          <a:p>
            <a:endParaRPr lang="en-US"/>
          </a:p>
        </p:txBody>
      </p:sp>
      <p:sp>
        <p:nvSpPr>
          <p:cNvPr id="4" name="Text Placeholder 3">
            <a:extLst>
              <a:ext uri="{FF2B5EF4-FFF2-40B4-BE49-F238E27FC236}">
                <a16:creationId xmlns:a16="http://schemas.microsoft.com/office/drawing/2014/main" id="{7D910B3D-C95A-4098-9CDC-814C70FB14CC}"/>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048B332A-B681-4C02-B653-B768785E8EC4}"/>
              </a:ext>
            </a:extLst>
          </p:cNvPr>
          <p:cNvSpPr>
            <a:spLocks noGrp="1"/>
          </p:cNvSpPr>
          <p:nvPr>
            <p:ph type="body" sz="quarter" idx="18"/>
          </p:nvPr>
        </p:nvSpPr>
        <p:spPr/>
        <p:txBody>
          <a:bodyPr/>
          <a:lstStyle/>
          <a:p>
            <a:endParaRPr lang="en-US"/>
          </a:p>
        </p:txBody>
      </p:sp>
      <p:sp>
        <p:nvSpPr>
          <p:cNvPr id="6" name="Text Placeholder 5">
            <a:extLst>
              <a:ext uri="{FF2B5EF4-FFF2-40B4-BE49-F238E27FC236}">
                <a16:creationId xmlns:a16="http://schemas.microsoft.com/office/drawing/2014/main" id="{91E51710-7E49-42BE-897D-C682D0AA6148}"/>
              </a:ext>
            </a:extLst>
          </p:cNvPr>
          <p:cNvSpPr>
            <a:spLocks noGrp="1"/>
          </p:cNvSpPr>
          <p:nvPr>
            <p:ph type="body" sz="quarter" idx="63"/>
          </p:nvPr>
        </p:nvSpPr>
        <p:spPr/>
        <p:txBody>
          <a:bodyPr/>
          <a:lstStyle/>
          <a:p>
            <a:endParaRPr lang="en-US"/>
          </a:p>
        </p:txBody>
      </p:sp>
      <p:sp>
        <p:nvSpPr>
          <p:cNvPr id="7" name="Text Placeholder 6">
            <a:extLst>
              <a:ext uri="{FF2B5EF4-FFF2-40B4-BE49-F238E27FC236}">
                <a16:creationId xmlns:a16="http://schemas.microsoft.com/office/drawing/2014/main" id="{8BFA0C06-DBB9-47CA-9455-E2D708EB2343}"/>
              </a:ext>
            </a:extLst>
          </p:cNvPr>
          <p:cNvSpPr>
            <a:spLocks noGrp="1"/>
          </p:cNvSpPr>
          <p:nvPr>
            <p:ph type="body" sz="quarter" idx="64"/>
          </p:nvPr>
        </p:nvSpPr>
        <p:spPr/>
        <p:txBody>
          <a:bodyPr/>
          <a:lstStyle/>
          <a:p>
            <a:endParaRPr lang="en-US"/>
          </a:p>
        </p:txBody>
      </p:sp>
      <p:sp>
        <p:nvSpPr>
          <p:cNvPr id="8" name="Text Placeholder 7">
            <a:extLst>
              <a:ext uri="{FF2B5EF4-FFF2-40B4-BE49-F238E27FC236}">
                <a16:creationId xmlns:a16="http://schemas.microsoft.com/office/drawing/2014/main" id="{1714EE54-0866-4336-B0C9-5FD08A80E8F3}"/>
              </a:ext>
            </a:extLst>
          </p:cNvPr>
          <p:cNvSpPr>
            <a:spLocks noGrp="1"/>
          </p:cNvSpPr>
          <p:nvPr>
            <p:ph type="body" sz="quarter" idx="29"/>
          </p:nvPr>
        </p:nvSpPr>
        <p:spPr/>
        <p:txBody>
          <a:bodyPr/>
          <a:lstStyle/>
          <a:p>
            <a:endParaRPr lang="en-US"/>
          </a:p>
        </p:txBody>
      </p:sp>
      <p:sp>
        <p:nvSpPr>
          <p:cNvPr id="9" name="Text Placeholder 8">
            <a:extLst>
              <a:ext uri="{FF2B5EF4-FFF2-40B4-BE49-F238E27FC236}">
                <a16:creationId xmlns:a16="http://schemas.microsoft.com/office/drawing/2014/main" id="{3E3D5A64-BC5C-47EA-B3CC-FFD631357B24}"/>
              </a:ext>
            </a:extLst>
          </p:cNvPr>
          <p:cNvSpPr>
            <a:spLocks noGrp="1"/>
          </p:cNvSpPr>
          <p:nvPr>
            <p:ph type="body" sz="quarter" idx="65"/>
          </p:nvPr>
        </p:nvSpPr>
        <p:spPr/>
        <p:txBody>
          <a:bodyPr/>
          <a:lstStyle/>
          <a:p>
            <a:endParaRPr lang="en-US"/>
          </a:p>
        </p:txBody>
      </p:sp>
      <p:sp>
        <p:nvSpPr>
          <p:cNvPr id="10" name="Text Placeholder 9">
            <a:extLst>
              <a:ext uri="{FF2B5EF4-FFF2-40B4-BE49-F238E27FC236}">
                <a16:creationId xmlns:a16="http://schemas.microsoft.com/office/drawing/2014/main" id="{A2846A7B-C220-453D-A03E-66980860049C}"/>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60E8AA2F-8D9C-450E-A604-7B9AEB28250A}"/>
              </a:ext>
            </a:extLst>
          </p:cNvPr>
          <p:cNvSpPr>
            <a:spLocks noGrp="1"/>
          </p:cNvSpPr>
          <p:nvPr>
            <p:ph type="body" sz="quarter" idx="66"/>
          </p:nvPr>
        </p:nvSpPr>
        <p:spPr/>
        <p:txBody>
          <a:bodyPr/>
          <a:lstStyle/>
          <a:p>
            <a:endParaRPr lang="en-US"/>
          </a:p>
        </p:txBody>
      </p:sp>
      <p:sp>
        <p:nvSpPr>
          <p:cNvPr id="12" name="Text Placeholder 11">
            <a:extLst>
              <a:ext uri="{FF2B5EF4-FFF2-40B4-BE49-F238E27FC236}">
                <a16:creationId xmlns:a16="http://schemas.microsoft.com/office/drawing/2014/main" id="{8CD588C3-CBE5-49EF-8093-14A9DA3B793D}"/>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07E573EA-144C-4AD4-97C2-EA17C67BA26A}"/>
              </a:ext>
            </a:extLst>
          </p:cNvPr>
          <p:cNvSpPr>
            <a:spLocks noGrp="1"/>
          </p:cNvSpPr>
          <p:nvPr>
            <p:ph type="body" sz="quarter" idx="67"/>
          </p:nvPr>
        </p:nvSpPr>
        <p:spPr/>
        <p:txBody>
          <a:bodyPr/>
          <a:lstStyle/>
          <a:p>
            <a:endParaRPr lang="en-US"/>
          </a:p>
        </p:txBody>
      </p:sp>
      <p:sp>
        <p:nvSpPr>
          <p:cNvPr id="14" name="Text Placeholder 13">
            <a:extLst>
              <a:ext uri="{FF2B5EF4-FFF2-40B4-BE49-F238E27FC236}">
                <a16:creationId xmlns:a16="http://schemas.microsoft.com/office/drawing/2014/main" id="{8D8E8BE3-2A3E-4748-AD81-D021438E6111}"/>
              </a:ext>
            </a:extLst>
          </p:cNvPr>
          <p:cNvSpPr>
            <a:spLocks noGrp="1"/>
          </p:cNvSpPr>
          <p:nvPr>
            <p:ph type="body" sz="quarter" idx="68"/>
          </p:nvPr>
        </p:nvSpPr>
        <p:spPr/>
        <p:txBody>
          <a:bodyPr/>
          <a:lstStyle/>
          <a:p>
            <a:endParaRPr lang="en-US"/>
          </a:p>
        </p:txBody>
      </p:sp>
      <p:sp>
        <p:nvSpPr>
          <p:cNvPr id="15" name="Text Placeholder 14">
            <a:extLst>
              <a:ext uri="{FF2B5EF4-FFF2-40B4-BE49-F238E27FC236}">
                <a16:creationId xmlns:a16="http://schemas.microsoft.com/office/drawing/2014/main" id="{652AB99D-FE5F-4353-A5D9-15B3557CA21D}"/>
              </a:ext>
            </a:extLst>
          </p:cNvPr>
          <p:cNvSpPr>
            <a:spLocks noGrp="1"/>
          </p:cNvSpPr>
          <p:nvPr>
            <p:ph type="body" sz="quarter" idx="69"/>
          </p:nvPr>
        </p:nvSpPr>
        <p:spPr/>
        <p:txBody>
          <a:bodyPr/>
          <a:lstStyle/>
          <a:p>
            <a:endParaRPr lang="en-US"/>
          </a:p>
        </p:txBody>
      </p:sp>
      <p:sp>
        <p:nvSpPr>
          <p:cNvPr id="16" name="Text Placeholder 15">
            <a:extLst>
              <a:ext uri="{FF2B5EF4-FFF2-40B4-BE49-F238E27FC236}">
                <a16:creationId xmlns:a16="http://schemas.microsoft.com/office/drawing/2014/main" id="{C679B725-8725-48E1-B2D9-BC705DE201E5}"/>
              </a:ext>
            </a:extLst>
          </p:cNvPr>
          <p:cNvSpPr>
            <a:spLocks noGrp="1"/>
          </p:cNvSpPr>
          <p:nvPr>
            <p:ph type="body" sz="quarter" idx="70"/>
          </p:nvPr>
        </p:nvSpPr>
        <p:spPr/>
        <p:txBody>
          <a:bodyPr/>
          <a:lstStyle/>
          <a:p>
            <a:endParaRPr lang="en-US"/>
          </a:p>
        </p:txBody>
      </p:sp>
      <p:sp>
        <p:nvSpPr>
          <p:cNvPr id="17" name="Text Placeholder 16">
            <a:extLst>
              <a:ext uri="{FF2B5EF4-FFF2-40B4-BE49-F238E27FC236}">
                <a16:creationId xmlns:a16="http://schemas.microsoft.com/office/drawing/2014/main" id="{465CA6B7-AC18-46AF-AA22-801874B10204}"/>
              </a:ext>
            </a:extLst>
          </p:cNvPr>
          <p:cNvSpPr>
            <a:spLocks noGrp="1"/>
          </p:cNvSpPr>
          <p:nvPr>
            <p:ph type="body" sz="quarter" idx="71"/>
          </p:nvPr>
        </p:nvSpPr>
        <p:spPr/>
        <p:txBody>
          <a:bodyPr/>
          <a:lstStyle/>
          <a:p>
            <a:endParaRPr lang="en-US"/>
          </a:p>
        </p:txBody>
      </p:sp>
      <p:sp>
        <p:nvSpPr>
          <p:cNvPr id="18" name="Text Placeholder 17">
            <a:extLst>
              <a:ext uri="{FF2B5EF4-FFF2-40B4-BE49-F238E27FC236}">
                <a16:creationId xmlns:a16="http://schemas.microsoft.com/office/drawing/2014/main" id="{E841A1F4-96B5-46FC-A320-C699950A2A74}"/>
              </a:ext>
            </a:extLst>
          </p:cNvPr>
          <p:cNvSpPr>
            <a:spLocks noGrp="1"/>
          </p:cNvSpPr>
          <p:nvPr>
            <p:ph type="body" sz="quarter" idx="72"/>
          </p:nvPr>
        </p:nvSpPr>
        <p:spPr/>
        <p:txBody>
          <a:bodyPr/>
          <a:lstStyle/>
          <a:p>
            <a:endParaRPr lang="en-US"/>
          </a:p>
        </p:txBody>
      </p:sp>
      <p:sp>
        <p:nvSpPr>
          <p:cNvPr id="19" name="Text Placeholder 18">
            <a:extLst>
              <a:ext uri="{FF2B5EF4-FFF2-40B4-BE49-F238E27FC236}">
                <a16:creationId xmlns:a16="http://schemas.microsoft.com/office/drawing/2014/main" id="{DE6DF61A-DCBA-4D12-B9E7-2A2C5206ECA3}"/>
              </a:ext>
            </a:extLst>
          </p:cNvPr>
          <p:cNvSpPr>
            <a:spLocks noGrp="1"/>
          </p:cNvSpPr>
          <p:nvPr>
            <p:ph type="body" sz="quarter" idx="73"/>
          </p:nvPr>
        </p:nvSpPr>
        <p:spPr/>
        <p:txBody>
          <a:bodyPr/>
          <a:lstStyle/>
          <a:p>
            <a:endParaRPr lang="en-US"/>
          </a:p>
        </p:txBody>
      </p:sp>
    </p:spTree>
    <p:extLst>
      <p:ext uri="{BB962C8B-B14F-4D97-AF65-F5344CB8AC3E}">
        <p14:creationId xmlns:p14="http://schemas.microsoft.com/office/powerpoint/2010/main" val="3899158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3BB8E598-570F-49EA-8E88-C1EAC37EB27F}"/>
              </a:ext>
            </a:extLst>
          </p:cNvPr>
          <p:cNvSpPr>
            <a:spLocks noGrp="1"/>
          </p:cNvSpPr>
          <p:nvPr>
            <p:ph type="body" sz="quarter" idx="13"/>
          </p:nvPr>
        </p:nvSpPr>
        <p:spPr>
          <a:xfrm>
            <a:off x="1352550" y="875685"/>
            <a:ext cx="3749040" cy="138499"/>
          </a:xfrm>
        </p:spPr>
        <p:txBody>
          <a:bodyPr/>
          <a:lstStyle/>
          <a:p>
            <a:r>
              <a:rPr lang="en-US" sz="900" dirty="0">
                <a:latin typeface="+mn-lt"/>
              </a:rPr>
              <a:t>Overview of Our Institution</a:t>
            </a:r>
          </a:p>
        </p:txBody>
      </p:sp>
      <p:sp>
        <p:nvSpPr>
          <p:cNvPr id="22" name="Text Placeholder 2">
            <a:extLst>
              <a:ext uri="{FF2B5EF4-FFF2-40B4-BE49-F238E27FC236}">
                <a16:creationId xmlns:a16="http://schemas.microsoft.com/office/drawing/2014/main" id="{57834230-0257-4994-AC0B-F6C0C4F0BB4A}"/>
              </a:ext>
            </a:extLst>
          </p:cNvPr>
          <p:cNvSpPr>
            <a:spLocks noGrp="1"/>
          </p:cNvSpPr>
          <p:nvPr>
            <p:ph type="body" sz="quarter" idx="18"/>
          </p:nvPr>
        </p:nvSpPr>
        <p:spPr>
          <a:xfrm>
            <a:off x="1352550" y="1463375"/>
            <a:ext cx="3749040" cy="138499"/>
          </a:xfrm>
        </p:spPr>
        <p:txBody>
          <a:bodyPr/>
          <a:lstStyle/>
          <a:p>
            <a:r>
              <a:rPr lang="en-US" dirty="0"/>
              <a:t>Organization of Our Institution</a:t>
            </a:r>
          </a:p>
        </p:txBody>
      </p:sp>
      <p:sp>
        <p:nvSpPr>
          <p:cNvPr id="23" name="Text Placeholder 3">
            <a:extLst>
              <a:ext uri="{FF2B5EF4-FFF2-40B4-BE49-F238E27FC236}">
                <a16:creationId xmlns:a16="http://schemas.microsoft.com/office/drawing/2014/main" id="{25FC08DD-C2F1-4C71-8709-0933E8BF7C80}"/>
              </a:ext>
            </a:extLst>
          </p:cNvPr>
          <p:cNvSpPr>
            <a:spLocks noGrp="1"/>
          </p:cNvSpPr>
          <p:nvPr>
            <p:ph type="body" sz="quarter" idx="20"/>
          </p:nvPr>
        </p:nvSpPr>
        <p:spPr>
          <a:xfrm>
            <a:off x="1352550" y="2045425"/>
            <a:ext cx="3749040" cy="138499"/>
          </a:xfrm>
        </p:spPr>
        <p:txBody>
          <a:bodyPr/>
          <a:lstStyle/>
          <a:p>
            <a:r>
              <a:rPr lang="en-US" dirty="0"/>
              <a:t>Comparison to Peers and Aspirants</a:t>
            </a:r>
          </a:p>
        </p:txBody>
      </p:sp>
      <p:sp>
        <p:nvSpPr>
          <p:cNvPr id="24" name="Text Placeholder 4">
            <a:extLst>
              <a:ext uri="{FF2B5EF4-FFF2-40B4-BE49-F238E27FC236}">
                <a16:creationId xmlns:a16="http://schemas.microsoft.com/office/drawing/2014/main" id="{73369FAF-2123-4D2E-BA84-B8704CDB71E8}"/>
              </a:ext>
            </a:extLst>
          </p:cNvPr>
          <p:cNvSpPr>
            <a:spLocks noGrp="1"/>
          </p:cNvSpPr>
          <p:nvPr>
            <p:ph type="body" sz="quarter" idx="22"/>
          </p:nvPr>
        </p:nvSpPr>
        <p:spPr>
          <a:xfrm>
            <a:off x="1352550" y="2627475"/>
            <a:ext cx="3749040" cy="138499"/>
          </a:xfrm>
        </p:spPr>
        <p:txBody>
          <a:bodyPr/>
          <a:lstStyle/>
          <a:p>
            <a:r>
              <a:rPr lang="en-US" dirty="0"/>
              <a:t>Institutional Partnerships</a:t>
            </a:r>
          </a:p>
        </p:txBody>
      </p:sp>
      <p:sp>
        <p:nvSpPr>
          <p:cNvPr id="25" name="Text Placeholder 5">
            <a:extLst>
              <a:ext uri="{FF2B5EF4-FFF2-40B4-BE49-F238E27FC236}">
                <a16:creationId xmlns:a16="http://schemas.microsoft.com/office/drawing/2014/main" id="{7C3DB5FB-6831-41AF-957B-DD8A52031B22}"/>
              </a:ext>
            </a:extLst>
          </p:cNvPr>
          <p:cNvSpPr>
            <a:spLocks noGrp="1"/>
          </p:cNvSpPr>
          <p:nvPr>
            <p:ph type="body" sz="quarter" idx="24"/>
          </p:nvPr>
        </p:nvSpPr>
        <p:spPr>
          <a:xfrm>
            <a:off x="1352550" y="3209524"/>
            <a:ext cx="3749040" cy="138499"/>
          </a:xfrm>
        </p:spPr>
        <p:txBody>
          <a:bodyPr/>
          <a:lstStyle/>
          <a:p>
            <a:r>
              <a:rPr lang="en-US" dirty="0"/>
              <a:t>Board Governance and Structure</a:t>
            </a:r>
          </a:p>
        </p:txBody>
      </p:sp>
      <p:sp>
        <p:nvSpPr>
          <p:cNvPr id="26" name="Text Placeholder 6">
            <a:extLst>
              <a:ext uri="{FF2B5EF4-FFF2-40B4-BE49-F238E27FC236}">
                <a16:creationId xmlns:a16="http://schemas.microsoft.com/office/drawing/2014/main" id="{5E14C239-C0C5-411A-B76D-C46054E137F2}"/>
              </a:ext>
            </a:extLst>
          </p:cNvPr>
          <p:cNvSpPr>
            <a:spLocks noGrp="1"/>
          </p:cNvSpPr>
          <p:nvPr>
            <p:ph type="body" sz="quarter" idx="25"/>
          </p:nvPr>
        </p:nvSpPr>
        <p:spPr>
          <a:xfrm>
            <a:off x="1352550" y="3732222"/>
            <a:ext cx="3749040" cy="246221"/>
          </a:xfrm>
        </p:spPr>
        <p:txBody>
          <a:bodyPr/>
          <a:lstStyle/>
          <a:p>
            <a:r>
              <a:rPr lang="en-US" sz="1600" dirty="0">
                <a:latin typeface="+mj-lt"/>
              </a:rPr>
              <a:t>External People You Should Know</a:t>
            </a:r>
          </a:p>
        </p:txBody>
      </p:sp>
    </p:spTree>
    <p:extLst>
      <p:ext uri="{BB962C8B-B14F-4D97-AF65-F5344CB8AC3E}">
        <p14:creationId xmlns:p14="http://schemas.microsoft.com/office/powerpoint/2010/main" val="3215251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555C01-B174-40F1-B7DD-EA41E73A1A63}"/>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BF6206D6-32AC-4D9E-8AAF-0CF1C98112F5}"/>
              </a:ext>
            </a:extLst>
          </p:cNvPr>
          <p:cNvSpPr>
            <a:spLocks noGrp="1"/>
          </p:cNvSpPr>
          <p:nvPr>
            <p:ph type="title"/>
          </p:nvPr>
        </p:nvSpPr>
        <p:spPr>
          <a:xfrm>
            <a:off x="280194" y="309824"/>
            <a:ext cx="5212080" cy="256480"/>
          </a:xfrm>
        </p:spPr>
        <p:txBody>
          <a:bodyPr/>
          <a:lstStyle/>
          <a:p>
            <a:endParaRPr lang="en-US" dirty="0"/>
          </a:p>
        </p:txBody>
      </p:sp>
      <p:sp>
        <p:nvSpPr>
          <p:cNvPr id="4" name="Text Placeholder 3">
            <a:extLst>
              <a:ext uri="{FF2B5EF4-FFF2-40B4-BE49-F238E27FC236}">
                <a16:creationId xmlns:a16="http://schemas.microsoft.com/office/drawing/2014/main" id="{3ACC4A13-6744-4CDD-B145-6CFCE1C610E9}"/>
              </a:ext>
            </a:extLst>
          </p:cNvPr>
          <p:cNvSpPr>
            <a:spLocks noGrp="1"/>
          </p:cNvSpPr>
          <p:nvPr>
            <p:ph type="body" sz="quarter" idx="15"/>
          </p:nvPr>
        </p:nvSpPr>
        <p:spPr/>
        <p:txBody>
          <a:bodyPr/>
          <a:lstStyle/>
          <a:p>
            <a:endParaRPr lang="en-US" dirty="0"/>
          </a:p>
        </p:txBody>
      </p:sp>
      <p:sp>
        <p:nvSpPr>
          <p:cNvPr id="5" name="Text Placeholder 4">
            <a:extLst>
              <a:ext uri="{FF2B5EF4-FFF2-40B4-BE49-F238E27FC236}">
                <a16:creationId xmlns:a16="http://schemas.microsoft.com/office/drawing/2014/main" id="{34D3C07D-92BC-4D59-AD41-A76780E942FC}"/>
              </a:ext>
            </a:extLst>
          </p:cNvPr>
          <p:cNvSpPr>
            <a:spLocks noGrp="1"/>
          </p:cNvSpPr>
          <p:nvPr>
            <p:ph type="body" sz="quarter" idx="18"/>
          </p:nvPr>
        </p:nvSpPr>
        <p:spPr/>
        <p:txBody>
          <a:bodyPr/>
          <a:lstStyle/>
          <a:p>
            <a:endParaRPr lang="en-US"/>
          </a:p>
        </p:txBody>
      </p:sp>
      <p:sp>
        <p:nvSpPr>
          <p:cNvPr id="6" name="Text Placeholder 5">
            <a:extLst>
              <a:ext uri="{FF2B5EF4-FFF2-40B4-BE49-F238E27FC236}">
                <a16:creationId xmlns:a16="http://schemas.microsoft.com/office/drawing/2014/main" id="{60F34969-5187-4949-94E2-0B09351B7D11}"/>
              </a:ext>
            </a:extLst>
          </p:cNvPr>
          <p:cNvSpPr>
            <a:spLocks noGrp="1"/>
          </p:cNvSpPr>
          <p:nvPr>
            <p:ph type="body" sz="quarter" idx="63"/>
          </p:nvPr>
        </p:nvSpPr>
        <p:spPr/>
        <p:txBody>
          <a:bodyPr/>
          <a:lstStyle/>
          <a:p>
            <a:endParaRPr lang="en-US"/>
          </a:p>
        </p:txBody>
      </p:sp>
      <p:sp>
        <p:nvSpPr>
          <p:cNvPr id="7" name="Text Placeholder 6">
            <a:extLst>
              <a:ext uri="{FF2B5EF4-FFF2-40B4-BE49-F238E27FC236}">
                <a16:creationId xmlns:a16="http://schemas.microsoft.com/office/drawing/2014/main" id="{760A0D81-1439-4780-9CE4-32BBE87E129D}"/>
              </a:ext>
            </a:extLst>
          </p:cNvPr>
          <p:cNvSpPr>
            <a:spLocks noGrp="1"/>
          </p:cNvSpPr>
          <p:nvPr>
            <p:ph type="body" sz="quarter" idx="64"/>
          </p:nvPr>
        </p:nvSpPr>
        <p:spPr/>
        <p:txBody>
          <a:bodyPr/>
          <a:lstStyle/>
          <a:p>
            <a:endParaRPr lang="en-US"/>
          </a:p>
        </p:txBody>
      </p:sp>
      <p:sp>
        <p:nvSpPr>
          <p:cNvPr id="8" name="Text Placeholder 7">
            <a:extLst>
              <a:ext uri="{FF2B5EF4-FFF2-40B4-BE49-F238E27FC236}">
                <a16:creationId xmlns:a16="http://schemas.microsoft.com/office/drawing/2014/main" id="{6FD0D200-590F-4F89-84EF-201E199A79F6}"/>
              </a:ext>
            </a:extLst>
          </p:cNvPr>
          <p:cNvSpPr>
            <a:spLocks noGrp="1"/>
          </p:cNvSpPr>
          <p:nvPr>
            <p:ph type="body" sz="quarter" idx="29"/>
          </p:nvPr>
        </p:nvSpPr>
        <p:spPr/>
        <p:txBody>
          <a:bodyPr/>
          <a:lstStyle/>
          <a:p>
            <a:endParaRPr lang="en-US"/>
          </a:p>
        </p:txBody>
      </p:sp>
      <p:sp>
        <p:nvSpPr>
          <p:cNvPr id="9" name="Text Placeholder 8">
            <a:extLst>
              <a:ext uri="{FF2B5EF4-FFF2-40B4-BE49-F238E27FC236}">
                <a16:creationId xmlns:a16="http://schemas.microsoft.com/office/drawing/2014/main" id="{AB3BB923-0D7F-4317-8EC1-190A4EEDCB1E}"/>
              </a:ext>
            </a:extLst>
          </p:cNvPr>
          <p:cNvSpPr>
            <a:spLocks noGrp="1"/>
          </p:cNvSpPr>
          <p:nvPr>
            <p:ph type="body" sz="quarter" idx="65"/>
          </p:nvPr>
        </p:nvSpPr>
        <p:spPr/>
        <p:txBody>
          <a:bodyPr/>
          <a:lstStyle/>
          <a:p>
            <a:endParaRPr lang="en-US"/>
          </a:p>
        </p:txBody>
      </p:sp>
      <p:sp>
        <p:nvSpPr>
          <p:cNvPr id="10" name="Text Placeholder 9">
            <a:extLst>
              <a:ext uri="{FF2B5EF4-FFF2-40B4-BE49-F238E27FC236}">
                <a16:creationId xmlns:a16="http://schemas.microsoft.com/office/drawing/2014/main" id="{98F584F6-D744-47F6-BB49-44AC34429988}"/>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00CB423C-F2FD-4B61-B627-134FF614156E}"/>
              </a:ext>
            </a:extLst>
          </p:cNvPr>
          <p:cNvSpPr>
            <a:spLocks noGrp="1"/>
          </p:cNvSpPr>
          <p:nvPr>
            <p:ph type="body" sz="quarter" idx="66"/>
          </p:nvPr>
        </p:nvSpPr>
        <p:spPr/>
        <p:txBody>
          <a:bodyPr/>
          <a:lstStyle/>
          <a:p>
            <a:endParaRPr lang="en-US"/>
          </a:p>
        </p:txBody>
      </p:sp>
      <p:sp>
        <p:nvSpPr>
          <p:cNvPr id="12" name="Text Placeholder 11">
            <a:extLst>
              <a:ext uri="{FF2B5EF4-FFF2-40B4-BE49-F238E27FC236}">
                <a16:creationId xmlns:a16="http://schemas.microsoft.com/office/drawing/2014/main" id="{C7882A83-0207-487C-AB83-B3BCC7569F5E}"/>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77DAA6BF-D50D-44EC-B927-0E054D3D9A83}"/>
              </a:ext>
            </a:extLst>
          </p:cNvPr>
          <p:cNvSpPr>
            <a:spLocks noGrp="1"/>
          </p:cNvSpPr>
          <p:nvPr>
            <p:ph type="body" sz="quarter" idx="67"/>
          </p:nvPr>
        </p:nvSpPr>
        <p:spPr/>
        <p:txBody>
          <a:bodyPr/>
          <a:lstStyle/>
          <a:p>
            <a:endParaRPr lang="en-US"/>
          </a:p>
        </p:txBody>
      </p:sp>
      <p:sp>
        <p:nvSpPr>
          <p:cNvPr id="14" name="Text Placeholder 13">
            <a:extLst>
              <a:ext uri="{FF2B5EF4-FFF2-40B4-BE49-F238E27FC236}">
                <a16:creationId xmlns:a16="http://schemas.microsoft.com/office/drawing/2014/main" id="{8E8D891F-3E29-48B8-ADC1-805C904079A6}"/>
              </a:ext>
            </a:extLst>
          </p:cNvPr>
          <p:cNvSpPr>
            <a:spLocks noGrp="1"/>
          </p:cNvSpPr>
          <p:nvPr>
            <p:ph type="body" sz="quarter" idx="68"/>
          </p:nvPr>
        </p:nvSpPr>
        <p:spPr/>
        <p:txBody>
          <a:bodyPr/>
          <a:lstStyle/>
          <a:p>
            <a:endParaRPr lang="en-US"/>
          </a:p>
        </p:txBody>
      </p:sp>
      <p:sp>
        <p:nvSpPr>
          <p:cNvPr id="15" name="Text Placeholder 14">
            <a:extLst>
              <a:ext uri="{FF2B5EF4-FFF2-40B4-BE49-F238E27FC236}">
                <a16:creationId xmlns:a16="http://schemas.microsoft.com/office/drawing/2014/main" id="{D1E52138-A062-4A05-AA1D-BFE75A31E895}"/>
              </a:ext>
            </a:extLst>
          </p:cNvPr>
          <p:cNvSpPr>
            <a:spLocks noGrp="1"/>
          </p:cNvSpPr>
          <p:nvPr>
            <p:ph type="body" sz="quarter" idx="69"/>
          </p:nvPr>
        </p:nvSpPr>
        <p:spPr/>
        <p:txBody>
          <a:bodyPr/>
          <a:lstStyle/>
          <a:p>
            <a:endParaRPr lang="en-US"/>
          </a:p>
        </p:txBody>
      </p:sp>
      <p:sp>
        <p:nvSpPr>
          <p:cNvPr id="16" name="Text Placeholder 15">
            <a:extLst>
              <a:ext uri="{FF2B5EF4-FFF2-40B4-BE49-F238E27FC236}">
                <a16:creationId xmlns:a16="http://schemas.microsoft.com/office/drawing/2014/main" id="{7A42BC26-2804-426C-822C-1A3E08F90C79}"/>
              </a:ext>
            </a:extLst>
          </p:cNvPr>
          <p:cNvSpPr>
            <a:spLocks noGrp="1"/>
          </p:cNvSpPr>
          <p:nvPr>
            <p:ph type="body" sz="quarter" idx="70"/>
          </p:nvPr>
        </p:nvSpPr>
        <p:spPr/>
        <p:txBody>
          <a:bodyPr/>
          <a:lstStyle/>
          <a:p>
            <a:endParaRPr lang="en-US"/>
          </a:p>
        </p:txBody>
      </p:sp>
      <p:sp>
        <p:nvSpPr>
          <p:cNvPr id="17" name="Text Placeholder 16">
            <a:extLst>
              <a:ext uri="{FF2B5EF4-FFF2-40B4-BE49-F238E27FC236}">
                <a16:creationId xmlns:a16="http://schemas.microsoft.com/office/drawing/2014/main" id="{6736B585-C7A5-45A9-BA55-2C93BCF8790E}"/>
              </a:ext>
            </a:extLst>
          </p:cNvPr>
          <p:cNvSpPr>
            <a:spLocks noGrp="1"/>
          </p:cNvSpPr>
          <p:nvPr>
            <p:ph type="body" sz="quarter" idx="71"/>
          </p:nvPr>
        </p:nvSpPr>
        <p:spPr/>
        <p:txBody>
          <a:bodyPr/>
          <a:lstStyle/>
          <a:p>
            <a:endParaRPr lang="en-US"/>
          </a:p>
        </p:txBody>
      </p:sp>
      <p:sp>
        <p:nvSpPr>
          <p:cNvPr id="18" name="Text Placeholder 17">
            <a:extLst>
              <a:ext uri="{FF2B5EF4-FFF2-40B4-BE49-F238E27FC236}">
                <a16:creationId xmlns:a16="http://schemas.microsoft.com/office/drawing/2014/main" id="{96F955BA-D065-4A99-A1A6-CD9531BAA55D}"/>
              </a:ext>
            </a:extLst>
          </p:cNvPr>
          <p:cNvSpPr>
            <a:spLocks noGrp="1"/>
          </p:cNvSpPr>
          <p:nvPr>
            <p:ph type="body" sz="quarter" idx="72"/>
          </p:nvPr>
        </p:nvSpPr>
        <p:spPr/>
        <p:txBody>
          <a:bodyPr/>
          <a:lstStyle/>
          <a:p>
            <a:endParaRPr lang="en-US"/>
          </a:p>
        </p:txBody>
      </p:sp>
      <p:sp>
        <p:nvSpPr>
          <p:cNvPr id="19" name="Text Placeholder 18">
            <a:extLst>
              <a:ext uri="{FF2B5EF4-FFF2-40B4-BE49-F238E27FC236}">
                <a16:creationId xmlns:a16="http://schemas.microsoft.com/office/drawing/2014/main" id="{3A9896FD-BF13-4764-8ACD-6BFF2034D706}"/>
              </a:ext>
            </a:extLst>
          </p:cNvPr>
          <p:cNvSpPr>
            <a:spLocks noGrp="1"/>
          </p:cNvSpPr>
          <p:nvPr>
            <p:ph type="body" sz="quarter" idx="73"/>
          </p:nvPr>
        </p:nvSpPr>
        <p:spPr/>
        <p:txBody>
          <a:bodyPr/>
          <a:lstStyle/>
          <a:p>
            <a:endParaRPr lang="en-US"/>
          </a:p>
        </p:txBody>
      </p:sp>
    </p:spTree>
    <p:extLst>
      <p:ext uri="{BB962C8B-B14F-4D97-AF65-F5344CB8AC3E}">
        <p14:creationId xmlns:p14="http://schemas.microsoft.com/office/powerpoint/2010/main" val="1640861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D9AD67-03E3-4D73-84D1-F6975E5133D0}"/>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5E9E8C97-0B5F-49F9-B22E-850997C20961}"/>
              </a:ext>
            </a:extLst>
          </p:cNvPr>
          <p:cNvSpPr>
            <a:spLocks noGrp="1"/>
          </p:cNvSpPr>
          <p:nvPr>
            <p:ph type="title"/>
          </p:nvPr>
        </p:nvSpPr>
        <p:spPr>
          <a:xfrm>
            <a:off x="280194" y="309824"/>
            <a:ext cx="5212080" cy="256480"/>
          </a:xfrm>
        </p:spPr>
        <p:txBody>
          <a:bodyPr/>
          <a:lstStyle/>
          <a:p>
            <a:endParaRPr lang="en-US" dirty="0"/>
          </a:p>
        </p:txBody>
      </p:sp>
      <p:sp>
        <p:nvSpPr>
          <p:cNvPr id="4" name="Text Placeholder 3">
            <a:extLst>
              <a:ext uri="{FF2B5EF4-FFF2-40B4-BE49-F238E27FC236}">
                <a16:creationId xmlns:a16="http://schemas.microsoft.com/office/drawing/2014/main" id="{7B667194-E4CE-4CBA-AE60-294B638C5094}"/>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8C7EB150-AB7C-448B-B531-815975F87E93}"/>
              </a:ext>
            </a:extLst>
          </p:cNvPr>
          <p:cNvSpPr>
            <a:spLocks noGrp="1"/>
          </p:cNvSpPr>
          <p:nvPr>
            <p:ph type="body" sz="quarter" idx="18"/>
          </p:nvPr>
        </p:nvSpPr>
        <p:spPr/>
        <p:txBody>
          <a:bodyPr/>
          <a:lstStyle/>
          <a:p>
            <a:endParaRPr lang="en-US"/>
          </a:p>
        </p:txBody>
      </p:sp>
      <p:sp>
        <p:nvSpPr>
          <p:cNvPr id="6" name="Text Placeholder 5">
            <a:extLst>
              <a:ext uri="{FF2B5EF4-FFF2-40B4-BE49-F238E27FC236}">
                <a16:creationId xmlns:a16="http://schemas.microsoft.com/office/drawing/2014/main" id="{1AB1FE78-6BA2-46B0-8B68-F8988BFFECC0}"/>
              </a:ext>
            </a:extLst>
          </p:cNvPr>
          <p:cNvSpPr>
            <a:spLocks noGrp="1"/>
          </p:cNvSpPr>
          <p:nvPr>
            <p:ph type="body" sz="quarter" idx="63"/>
          </p:nvPr>
        </p:nvSpPr>
        <p:spPr/>
        <p:txBody>
          <a:bodyPr/>
          <a:lstStyle/>
          <a:p>
            <a:endParaRPr lang="en-US"/>
          </a:p>
        </p:txBody>
      </p:sp>
      <p:sp>
        <p:nvSpPr>
          <p:cNvPr id="7" name="Text Placeholder 6">
            <a:extLst>
              <a:ext uri="{FF2B5EF4-FFF2-40B4-BE49-F238E27FC236}">
                <a16:creationId xmlns:a16="http://schemas.microsoft.com/office/drawing/2014/main" id="{9469650F-73FA-4767-BB20-23D0B7F7622F}"/>
              </a:ext>
            </a:extLst>
          </p:cNvPr>
          <p:cNvSpPr>
            <a:spLocks noGrp="1"/>
          </p:cNvSpPr>
          <p:nvPr>
            <p:ph type="body" sz="quarter" idx="64"/>
          </p:nvPr>
        </p:nvSpPr>
        <p:spPr/>
        <p:txBody>
          <a:bodyPr/>
          <a:lstStyle/>
          <a:p>
            <a:endParaRPr lang="en-US"/>
          </a:p>
        </p:txBody>
      </p:sp>
      <p:sp>
        <p:nvSpPr>
          <p:cNvPr id="8" name="Text Placeholder 7">
            <a:extLst>
              <a:ext uri="{FF2B5EF4-FFF2-40B4-BE49-F238E27FC236}">
                <a16:creationId xmlns:a16="http://schemas.microsoft.com/office/drawing/2014/main" id="{61576C59-D14B-42E3-8915-B4A56D800619}"/>
              </a:ext>
            </a:extLst>
          </p:cNvPr>
          <p:cNvSpPr>
            <a:spLocks noGrp="1"/>
          </p:cNvSpPr>
          <p:nvPr>
            <p:ph type="body" sz="quarter" idx="29"/>
          </p:nvPr>
        </p:nvSpPr>
        <p:spPr/>
        <p:txBody>
          <a:bodyPr/>
          <a:lstStyle/>
          <a:p>
            <a:endParaRPr lang="en-US"/>
          </a:p>
        </p:txBody>
      </p:sp>
      <p:sp>
        <p:nvSpPr>
          <p:cNvPr id="9" name="Text Placeholder 8">
            <a:extLst>
              <a:ext uri="{FF2B5EF4-FFF2-40B4-BE49-F238E27FC236}">
                <a16:creationId xmlns:a16="http://schemas.microsoft.com/office/drawing/2014/main" id="{49E66E75-D7D2-471A-8F9B-F545669F506D}"/>
              </a:ext>
            </a:extLst>
          </p:cNvPr>
          <p:cNvSpPr>
            <a:spLocks noGrp="1"/>
          </p:cNvSpPr>
          <p:nvPr>
            <p:ph type="body" sz="quarter" idx="65"/>
          </p:nvPr>
        </p:nvSpPr>
        <p:spPr/>
        <p:txBody>
          <a:bodyPr/>
          <a:lstStyle/>
          <a:p>
            <a:endParaRPr lang="en-US"/>
          </a:p>
        </p:txBody>
      </p:sp>
      <p:sp>
        <p:nvSpPr>
          <p:cNvPr id="10" name="Text Placeholder 9">
            <a:extLst>
              <a:ext uri="{FF2B5EF4-FFF2-40B4-BE49-F238E27FC236}">
                <a16:creationId xmlns:a16="http://schemas.microsoft.com/office/drawing/2014/main" id="{F2A32C71-8C9A-406E-B6A8-1CCF4FE6ADCA}"/>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BBBEE2B6-0284-435C-9DB7-785305A22563}"/>
              </a:ext>
            </a:extLst>
          </p:cNvPr>
          <p:cNvSpPr>
            <a:spLocks noGrp="1"/>
          </p:cNvSpPr>
          <p:nvPr>
            <p:ph type="body" sz="quarter" idx="66"/>
          </p:nvPr>
        </p:nvSpPr>
        <p:spPr/>
        <p:txBody>
          <a:bodyPr/>
          <a:lstStyle/>
          <a:p>
            <a:endParaRPr lang="en-US"/>
          </a:p>
        </p:txBody>
      </p:sp>
      <p:sp>
        <p:nvSpPr>
          <p:cNvPr id="12" name="Text Placeholder 11">
            <a:extLst>
              <a:ext uri="{FF2B5EF4-FFF2-40B4-BE49-F238E27FC236}">
                <a16:creationId xmlns:a16="http://schemas.microsoft.com/office/drawing/2014/main" id="{4DCB63A1-AB47-45C2-8C17-494D01F9F376}"/>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590672AE-4017-4C59-94A4-5B9327EC3256}"/>
              </a:ext>
            </a:extLst>
          </p:cNvPr>
          <p:cNvSpPr>
            <a:spLocks noGrp="1"/>
          </p:cNvSpPr>
          <p:nvPr>
            <p:ph type="body" sz="quarter" idx="67"/>
          </p:nvPr>
        </p:nvSpPr>
        <p:spPr/>
        <p:txBody>
          <a:bodyPr/>
          <a:lstStyle/>
          <a:p>
            <a:endParaRPr lang="en-US"/>
          </a:p>
        </p:txBody>
      </p:sp>
      <p:sp>
        <p:nvSpPr>
          <p:cNvPr id="14" name="Text Placeholder 13">
            <a:extLst>
              <a:ext uri="{FF2B5EF4-FFF2-40B4-BE49-F238E27FC236}">
                <a16:creationId xmlns:a16="http://schemas.microsoft.com/office/drawing/2014/main" id="{9BFB7D82-DBEA-4D1B-9F0D-32039BBDF5C9}"/>
              </a:ext>
            </a:extLst>
          </p:cNvPr>
          <p:cNvSpPr>
            <a:spLocks noGrp="1"/>
          </p:cNvSpPr>
          <p:nvPr>
            <p:ph type="body" sz="quarter" idx="68"/>
          </p:nvPr>
        </p:nvSpPr>
        <p:spPr/>
        <p:txBody>
          <a:bodyPr/>
          <a:lstStyle/>
          <a:p>
            <a:endParaRPr lang="en-US"/>
          </a:p>
        </p:txBody>
      </p:sp>
      <p:sp>
        <p:nvSpPr>
          <p:cNvPr id="15" name="Text Placeholder 14">
            <a:extLst>
              <a:ext uri="{FF2B5EF4-FFF2-40B4-BE49-F238E27FC236}">
                <a16:creationId xmlns:a16="http://schemas.microsoft.com/office/drawing/2014/main" id="{ECC7CAB9-DE37-4D8D-8430-66DE6084975A}"/>
              </a:ext>
            </a:extLst>
          </p:cNvPr>
          <p:cNvSpPr>
            <a:spLocks noGrp="1"/>
          </p:cNvSpPr>
          <p:nvPr>
            <p:ph type="body" sz="quarter" idx="69"/>
          </p:nvPr>
        </p:nvSpPr>
        <p:spPr/>
        <p:txBody>
          <a:bodyPr/>
          <a:lstStyle/>
          <a:p>
            <a:endParaRPr lang="en-US"/>
          </a:p>
        </p:txBody>
      </p:sp>
      <p:sp>
        <p:nvSpPr>
          <p:cNvPr id="16" name="Text Placeholder 15">
            <a:extLst>
              <a:ext uri="{FF2B5EF4-FFF2-40B4-BE49-F238E27FC236}">
                <a16:creationId xmlns:a16="http://schemas.microsoft.com/office/drawing/2014/main" id="{0268493F-7EAE-4D19-A4D9-A699D2FF34AF}"/>
              </a:ext>
            </a:extLst>
          </p:cNvPr>
          <p:cNvSpPr>
            <a:spLocks noGrp="1"/>
          </p:cNvSpPr>
          <p:nvPr>
            <p:ph type="body" sz="quarter" idx="70"/>
          </p:nvPr>
        </p:nvSpPr>
        <p:spPr/>
        <p:txBody>
          <a:bodyPr/>
          <a:lstStyle/>
          <a:p>
            <a:endParaRPr lang="en-US"/>
          </a:p>
        </p:txBody>
      </p:sp>
      <p:sp>
        <p:nvSpPr>
          <p:cNvPr id="17" name="Text Placeholder 16">
            <a:extLst>
              <a:ext uri="{FF2B5EF4-FFF2-40B4-BE49-F238E27FC236}">
                <a16:creationId xmlns:a16="http://schemas.microsoft.com/office/drawing/2014/main" id="{5E2E0A45-4465-4799-BBE2-2FF04DB97B49}"/>
              </a:ext>
            </a:extLst>
          </p:cNvPr>
          <p:cNvSpPr>
            <a:spLocks noGrp="1"/>
          </p:cNvSpPr>
          <p:nvPr>
            <p:ph type="body" sz="quarter" idx="71"/>
          </p:nvPr>
        </p:nvSpPr>
        <p:spPr/>
        <p:txBody>
          <a:bodyPr/>
          <a:lstStyle/>
          <a:p>
            <a:endParaRPr lang="en-US"/>
          </a:p>
        </p:txBody>
      </p:sp>
      <p:sp>
        <p:nvSpPr>
          <p:cNvPr id="18" name="Text Placeholder 17">
            <a:extLst>
              <a:ext uri="{FF2B5EF4-FFF2-40B4-BE49-F238E27FC236}">
                <a16:creationId xmlns:a16="http://schemas.microsoft.com/office/drawing/2014/main" id="{1BCDC6FE-C395-4F49-90E3-5DF4F519F2F0}"/>
              </a:ext>
            </a:extLst>
          </p:cNvPr>
          <p:cNvSpPr>
            <a:spLocks noGrp="1"/>
          </p:cNvSpPr>
          <p:nvPr>
            <p:ph type="body" sz="quarter" idx="72"/>
          </p:nvPr>
        </p:nvSpPr>
        <p:spPr/>
        <p:txBody>
          <a:bodyPr/>
          <a:lstStyle/>
          <a:p>
            <a:endParaRPr lang="en-US"/>
          </a:p>
        </p:txBody>
      </p:sp>
      <p:sp>
        <p:nvSpPr>
          <p:cNvPr id="19" name="Text Placeholder 18">
            <a:extLst>
              <a:ext uri="{FF2B5EF4-FFF2-40B4-BE49-F238E27FC236}">
                <a16:creationId xmlns:a16="http://schemas.microsoft.com/office/drawing/2014/main" id="{730C96A9-D493-4204-9669-668561685D26}"/>
              </a:ext>
            </a:extLst>
          </p:cNvPr>
          <p:cNvSpPr>
            <a:spLocks noGrp="1"/>
          </p:cNvSpPr>
          <p:nvPr>
            <p:ph type="body" sz="quarter" idx="73"/>
          </p:nvPr>
        </p:nvSpPr>
        <p:spPr/>
        <p:txBody>
          <a:bodyPr/>
          <a:lstStyle/>
          <a:p>
            <a:endParaRPr lang="en-US"/>
          </a:p>
        </p:txBody>
      </p:sp>
    </p:spTree>
    <p:extLst>
      <p:ext uri="{BB962C8B-B14F-4D97-AF65-F5344CB8AC3E}">
        <p14:creationId xmlns:p14="http://schemas.microsoft.com/office/powerpoint/2010/main" val="4235937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0211E8-2D2A-488E-B7F9-5EA97589C32B}"/>
              </a:ext>
            </a:extLst>
          </p:cNvPr>
          <p:cNvSpPr>
            <a:spLocks noGrp="1"/>
          </p:cNvSpPr>
          <p:nvPr>
            <p:ph type="body" sz="quarter" idx="13"/>
          </p:nvPr>
        </p:nvSpPr>
        <p:spPr/>
        <p:txBody>
          <a:bodyPr/>
          <a:lstStyle/>
          <a:p>
            <a:r>
              <a:rPr lang="en-US" dirty="0"/>
              <a:t>Overview of Our Institution</a:t>
            </a:r>
          </a:p>
        </p:txBody>
      </p:sp>
      <p:sp>
        <p:nvSpPr>
          <p:cNvPr id="3" name="Text Placeholder 2">
            <a:extLst>
              <a:ext uri="{FF2B5EF4-FFF2-40B4-BE49-F238E27FC236}">
                <a16:creationId xmlns:a16="http://schemas.microsoft.com/office/drawing/2014/main" id="{27923C8F-2EF2-4C4B-99DD-FE7C88E34DD4}"/>
              </a:ext>
            </a:extLst>
          </p:cNvPr>
          <p:cNvSpPr>
            <a:spLocks noGrp="1"/>
          </p:cNvSpPr>
          <p:nvPr>
            <p:ph type="body" sz="quarter" idx="18"/>
          </p:nvPr>
        </p:nvSpPr>
        <p:spPr/>
        <p:txBody>
          <a:bodyPr/>
          <a:lstStyle/>
          <a:p>
            <a:r>
              <a:rPr lang="en-US" dirty="0"/>
              <a:t>Organization of Our Institution</a:t>
            </a:r>
          </a:p>
        </p:txBody>
      </p:sp>
      <p:sp>
        <p:nvSpPr>
          <p:cNvPr id="4" name="Text Placeholder 3">
            <a:extLst>
              <a:ext uri="{FF2B5EF4-FFF2-40B4-BE49-F238E27FC236}">
                <a16:creationId xmlns:a16="http://schemas.microsoft.com/office/drawing/2014/main" id="{EF1687FA-ED5F-4655-9E0E-9956C40F5A1D}"/>
              </a:ext>
            </a:extLst>
          </p:cNvPr>
          <p:cNvSpPr>
            <a:spLocks noGrp="1"/>
          </p:cNvSpPr>
          <p:nvPr>
            <p:ph type="body" sz="quarter" idx="20"/>
          </p:nvPr>
        </p:nvSpPr>
        <p:spPr/>
        <p:txBody>
          <a:bodyPr/>
          <a:lstStyle/>
          <a:p>
            <a:r>
              <a:rPr lang="en-US" dirty="0"/>
              <a:t>Comparison to Peers and Aspirants</a:t>
            </a:r>
          </a:p>
        </p:txBody>
      </p:sp>
      <p:sp>
        <p:nvSpPr>
          <p:cNvPr id="5" name="Text Placeholder 4">
            <a:extLst>
              <a:ext uri="{FF2B5EF4-FFF2-40B4-BE49-F238E27FC236}">
                <a16:creationId xmlns:a16="http://schemas.microsoft.com/office/drawing/2014/main" id="{36AA62B2-F011-493F-B4D1-4D41A873F06E}"/>
              </a:ext>
            </a:extLst>
          </p:cNvPr>
          <p:cNvSpPr>
            <a:spLocks noGrp="1"/>
          </p:cNvSpPr>
          <p:nvPr>
            <p:ph type="body" sz="quarter" idx="22"/>
          </p:nvPr>
        </p:nvSpPr>
        <p:spPr/>
        <p:txBody>
          <a:bodyPr/>
          <a:lstStyle/>
          <a:p>
            <a:r>
              <a:rPr lang="en-US" dirty="0"/>
              <a:t>Institutional Partnerships</a:t>
            </a:r>
          </a:p>
        </p:txBody>
      </p:sp>
      <p:sp>
        <p:nvSpPr>
          <p:cNvPr id="6" name="Text Placeholder 5">
            <a:extLst>
              <a:ext uri="{FF2B5EF4-FFF2-40B4-BE49-F238E27FC236}">
                <a16:creationId xmlns:a16="http://schemas.microsoft.com/office/drawing/2014/main" id="{29799A9C-75EE-4943-9905-F40EA0B97CB3}"/>
              </a:ext>
            </a:extLst>
          </p:cNvPr>
          <p:cNvSpPr>
            <a:spLocks noGrp="1"/>
          </p:cNvSpPr>
          <p:nvPr>
            <p:ph type="body" sz="quarter" idx="24"/>
          </p:nvPr>
        </p:nvSpPr>
        <p:spPr/>
        <p:txBody>
          <a:bodyPr/>
          <a:lstStyle/>
          <a:p>
            <a:r>
              <a:rPr lang="en-US" dirty="0"/>
              <a:t>Board Governance and Structure</a:t>
            </a:r>
          </a:p>
        </p:txBody>
      </p:sp>
      <p:sp>
        <p:nvSpPr>
          <p:cNvPr id="7" name="Text Placeholder 6">
            <a:extLst>
              <a:ext uri="{FF2B5EF4-FFF2-40B4-BE49-F238E27FC236}">
                <a16:creationId xmlns:a16="http://schemas.microsoft.com/office/drawing/2014/main" id="{B13CD222-CE11-4EC2-8B69-7A7EDEA64870}"/>
              </a:ext>
            </a:extLst>
          </p:cNvPr>
          <p:cNvSpPr>
            <a:spLocks noGrp="1"/>
          </p:cNvSpPr>
          <p:nvPr>
            <p:ph type="body" sz="quarter" idx="25"/>
          </p:nvPr>
        </p:nvSpPr>
        <p:spPr/>
        <p:txBody>
          <a:bodyPr/>
          <a:lstStyle/>
          <a:p>
            <a:r>
              <a:rPr lang="en-US" dirty="0"/>
              <a:t>External People You Should Know</a:t>
            </a:r>
          </a:p>
        </p:txBody>
      </p:sp>
    </p:spTree>
    <p:extLst>
      <p:ext uri="{BB962C8B-B14F-4D97-AF65-F5344CB8AC3E}">
        <p14:creationId xmlns:p14="http://schemas.microsoft.com/office/powerpoint/2010/main" val="4293976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E31885-F877-4B94-9330-B643EF6454E2}"/>
              </a:ext>
            </a:extLst>
          </p:cNvPr>
          <p:cNvSpPr>
            <a:spLocks noGrp="1"/>
          </p:cNvSpPr>
          <p:nvPr>
            <p:ph type="title"/>
          </p:nvPr>
        </p:nvSpPr>
        <p:spPr>
          <a:xfrm>
            <a:off x="457200" y="2379978"/>
            <a:ext cx="4114800" cy="346249"/>
          </a:xfrm>
        </p:spPr>
        <p:txBody>
          <a:bodyPr/>
          <a:lstStyle/>
          <a:p>
            <a:r>
              <a:rPr lang="en-US" dirty="0"/>
              <a:t>Appendix</a:t>
            </a:r>
          </a:p>
        </p:txBody>
      </p:sp>
      <p:sp>
        <p:nvSpPr>
          <p:cNvPr id="6" name="Text Placeholder 5">
            <a:extLst>
              <a:ext uri="{FF2B5EF4-FFF2-40B4-BE49-F238E27FC236}">
                <a16:creationId xmlns:a16="http://schemas.microsoft.com/office/drawing/2014/main" id="{7DFF4031-E02E-436A-9DF1-A29300BD6730}"/>
              </a:ext>
            </a:extLst>
          </p:cNvPr>
          <p:cNvSpPr>
            <a:spLocks noGrp="1"/>
          </p:cNvSpPr>
          <p:nvPr>
            <p:ph type="body" sz="quarter" idx="20"/>
          </p:nvPr>
        </p:nvSpPr>
        <p:spPr>
          <a:xfrm>
            <a:off x="457200" y="3711659"/>
            <a:ext cx="2286000" cy="284693"/>
          </a:xfrm>
        </p:spPr>
        <p:txBody>
          <a:bodyPr/>
          <a:lstStyle/>
          <a:p>
            <a:r>
              <a:rPr lang="en-US" dirty="0"/>
              <a:t>Additional Reference Materials</a:t>
            </a:r>
          </a:p>
          <a:p>
            <a:r>
              <a:rPr lang="en-US" dirty="0"/>
              <a:t>Notes</a:t>
            </a:r>
          </a:p>
        </p:txBody>
      </p:sp>
    </p:spTree>
    <p:extLst>
      <p:ext uri="{BB962C8B-B14F-4D97-AF65-F5344CB8AC3E}">
        <p14:creationId xmlns:p14="http://schemas.microsoft.com/office/powerpoint/2010/main" val="2201458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6BE4BE-A60F-46C1-ABF8-A5A388CCACBD}"/>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4A966B50-7B9E-453C-BE18-C77DF3C9C29D}"/>
              </a:ext>
            </a:extLst>
          </p:cNvPr>
          <p:cNvSpPr>
            <a:spLocks noGrp="1"/>
          </p:cNvSpPr>
          <p:nvPr>
            <p:ph type="title"/>
          </p:nvPr>
        </p:nvSpPr>
        <p:spPr/>
        <p:txBody>
          <a:bodyPr/>
          <a:lstStyle/>
          <a:p>
            <a:r>
              <a:rPr lang="en-US" dirty="0"/>
              <a:t>Other Reference Materials</a:t>
            </a:r>
          </a:p>
        </p:txBody>
      </p:sp>
      <p:sp>
        <p:nvSpPr>
          <p:cNvPr id="4" name="Text Placeholder 3">
            <a:extLst>
              <a:ext uri="{FF2B5EF4-FFF2-40B4-BE49-F238E27FC236}">
                <a16:creationId xmlns:a16="http://schemas.microsoft.com/office/drawing/2014/main" id="{93AE63BE-F92B-4AB4-A03D-EE89350187C8}"/>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8D2D0960-3FBD-490C-9055-646EF9D41195}"/>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EC2CC5EC-0702-4968-93FC-5481369F44CB}"/>
              </a:ext>
            </a:extLst>
          </p:cNvPr>
          <p:cNvSpPr>
            <a:spLocks noGrp="1"/>
          </p:cNvSpPr>
          <p:nvPr>
            <p:ph type="body" sz="quarter" idx="27"/>
          </p:nvPr>
        </p:nvSpPr>
        <p:spPr/>
        <p:txBody>
          <a:bodyPr/>
          <a:lstStyle/>
          <a:p>
            <a:endParaRPr lang="en-US" dirty="0"/>
          </a:p>
        </p:txBody>
      </p:sp>
      <p:sp>
        <p:nvSpPr>
          <p:cNvPr id="9" name="Text Placeholder 8">
            <a:extLst>
              <a:ext uri="{FF2B5EF4-FFF2-40B4-BE49-F238E27FC236}">
                <a16:creationId xmlns:a16="http://schemas.microsoft.com/office/drawing/2014/main" id="{6BAFBF3A-EDFF-4533-BB2E-52FBD6C9AC76}"/>
              </a:ext>
            </a:extLst>
          </p:cNvPr>
          <p:cNvSpPr>
            <a:spLocks noGrp="1"/>
          </p:cNvSpPr>
          <p:nvPr>
            <p:ph type="body" sz="quarter" idx="29"/>
          </p:nvPr>
        </p:nvSpPr>
        <p:spPr>
          <a:xfrm>
            <a:off x="1261623" y="3962047"/>
            <a:ext cx="1297179" cy="138499"/>
          </a:xfrm>
        </p:spPr>
        <p:txBody>
          <a:bodyPr/>
          <a:lstStyle/>
          <a:p>
            <a:pPr marL="0" indent="0">
              <a:buNone/>
            </a:pPr>
            <a:endParaRPr lang="en-US" dirty="0"/>
          </a:p>
        </p:txBody>
      </p:sp>
      <p:sp>
        <p:nvSpPr>
          <p:cNvPr id="10" name="Text Placeholder 9">
            <a:extLst>
              <a:ext uri="{FF2B5EF4-FFF2-40B4-BE49-F238E27FC236}">
                <a16:creationId xmlns:a16="http://schemas.microsoft.com/office/drawing/2014/main" id="{4CECED5F-156D-479E-9EFD-C31E4D3ED286}"/>
              </a:ext>
            </a:extLst>
          </p:cNvPr>
          <p:cNvSpPr>
            <a:spLocks noGrp="1"/>
          </p:cNvSpPr>
          <p:nvPr>
            <p:ph type="body" sz="quarter" idx="30"/>
          </p:nvPr>
        </p:nvSpPr>
        <p:spPr/>
        <p:txBody>
          <a:bodyPr/>
          <a:lstStyle/>
          <a:p>
            <a:endParaRPr lang="en-US" dirty="0"/>
          </a:p>
        </p:txBody>
      </p:sp>
      <p:sp>
        <p:nvSpPr>
          <p:cNvPr id="11" name="Text Placeholder 10">
            <a:extLst>
              <a:ext uri="{FF2B5EF4-FFF2-40B4-BE49-F238E27FC236}">
                <a16:creationId xmlns:a16="http://schemas.microsoft.com/office/drawing/2014/main" id="{9283102B-1DD1-4893-A157-50E5C0A72DBE}"/>
              </a:ext>
            </a:extLst>
          </p:cNvPr>
          <p:cNvSpPr>
            <a:spLocks noGrp="1"/>
          </p:cNvSpPr>
          <p:nvPr>
            <p:ph type="body" sz="quarter" idx="63"/>
          </p:nvPr>
        </p:nvSpPr>
        <p:spPr/>
        <p:txBody>
          <a:bodyPr/>
          <a:lstStyle/>
          <a:p>
            <a:endParaRPr lang="en-US"/>
          </a:p>
        </p:txBody>
      </p:sp>
      <p:sp>
        <p:nvSpPr>
          <p:cNvPr id="12" name="Text Placeholder 11">
            <a:extLst>
              <a:ext uri="{FF2B5EF4-FFF2-40B4-BE49-F238E27FC236}">
                <a16:creationId xmlns:a16="http://schemas.microsoft.com/office/drawing/2014/main" id="{294E3680-A191-4FC6-8211-B823CA6B2BDF}"/>
              </a:ext>
            </a:extLst>
          </p:cNvPr>
          <p:cNvSpPr>
            <a:spLocks noGrp="1"/>
          </p:cNvSpPr>
          <p:nvPr>
            <p:ph type="body" sz="quarter" idx="64"/>
          </p:nvPr>
        </p:nvSpPr>
        <p:spPr/>
        <p:txBody>
          <a:bodyPr/>
          <a:lstStyle/>
          <a:p>
            <a:endParaRPr lang="en-US"/>
          </a:p>
        </p:txBody>
      </p:sp>
      <p:sp>
        <p:nvSpPr>
          <p:cNvPr id="13" name="Text Placeholder 12">
            <a:extLst>
              <a:ext uri="{FF2B5EF4-FFF2-40B4-BE49-F238E27FC236}">
                <a16:creationId xmlns:a16="http://schemas.microsoft.com/office/drawing/2014/main" id="{5612A28A-A39C-47FB-9514-B8DEEB063C89}"/>
              </a:ext>
            </a:extLst>
          </p:cNvPr>
          <p:cNvSpPr>
            <a:spLocks noGrp="1"/>
          </p:cNvSpPr>
          <p:nvPr>
            <p:ph type="body" sz="quarter" idx="65"/>
          </p:nvPr>
        </p:nvSpPr>
        <p:spPr/>
        <p:txBody>
          <a:bodyPr/>
          <a:lstStyle/>
          <a:p>
            <a:endParaRPr lang="en-US"/>
          </a:p>
        </p:txBody>
      </p:sp>
      <p:sp>
        <p:nvSpPr>
          <p:cNvPr id="14" name="Text Placeholder 13">
            <a:extLst>
              <a:ext uri="{FF2B5EF4-FFF2-40B4-BE49-F238E27FC236}">
                <a16:creationId xmlns:a16="http://schemas.microsoft.com/office/drawing/2014/main" id="{5BC34657-8DEA-4F73-A265-53E700EAC113}"/>
              </a:ext>
            </a:extLst>
          </p:cNvPr>
          <p:cNvSpPr>
            <a:spLocks noGrp="1"/>
          </p:cNvSpPr>
          <p:nvPr>
            <p:ph type="body" sz="quarter" idx="66"/>
          </p:nvPr>
        </p:nvSpPr>
        <p:spPr/>
        <p:txBody>
          <a:bodyPr/>
          <a:lstStyle/>
          <a:p>
            <a:endParaRPr lang="en-US"/>
          </a:p>
        </p:txBody>
      </p:sp>
      <p:sp>
        <p:nvSpPr>
          <p:cNvPr id="15" name="Text Placeholder 14">
            <a:extLst>
              <a:ext uri="{FF2B5EF4-FFF2-40B4-BE49-F238E27FC236}">
                <a16:creationId xmlns:a16="http://schemas.microsoft.com/office/drawing/2014/main" id="{9CBAB62B-9A06-485A-9D89-46D2BB3E3DDA}"/>
              </a:ext>
            </a:extLst>
          </p:cNvPr>
          <p:cNvSpPr>
            <a:spLocks noGrp="1"/>
          </p:cNvSpPr>
          <p:nvPr>
            <p:ph type="body" sz="quarter" idx="67"/>
          </p:nvPr>
        </p:nvSpPr>
        <p:spPr/>
        <p:txBody>
          <a:bodyPr/>
          <a:lstStyle/>
          <a:p>
            <a:endParaRPr lang="en-US"/>
          </a:p>
        </p:txBody>
      </p:sp>
      <p:sp>
        <p:nvSpPr>
          <p:cNvPr id="16" name="Text Placeholder 15">
            <a:extLst>
              <a:ext uri="{FF2B5EF4-FFF2-40B4-BE49-F238E27FC236}">
                <a16:creationId xmlns:a16="http://schemas.microsoft.com/office/drawing/2014/main" id="{7C6B5D53-A090-40F4-97F3-AA6679DCCBB5}"/>
              </a:ext>
            </a:extLst>
          </p:cNvPr>
          <p:cNvSpPr>
            <a:spLocks noGrp="1"/>
          </p:cNvSpPr>
          <p:nvPr>
            <p:ph type="body" sz="quarter" idx="68"/>
          </p:nvPr>
        </p:nvSpPr>
        <p:spPr/>
        <p:txBody>
          <a:bodyPr/>
          <a:lstStyle/>
          <a:p>
            <a:endParaRPr lang="en-US"/>
          </a:p>
        </p:txBody>
      </p:sp>
    </p:spTree>
    <p:extLst>
      <p:ext uri="{BB962C8B-B14F-4D97-AF65-F5344CB8AC3E}">
        <p14:creationId xmlns:p14="http://schemas.microsoft.com/office/powerpoint/2010/main" val="3661214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538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43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46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F14ECB-E068-4AC3-83F0-A77FE186DEFE}"/>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71520D22-5719-4399-B28B-C1F0157A5EB4}"/>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4A82E948-8786-4571-B921-C3581C9FCF0B}"/>
              </a:ext>
            </a:extLst>
          </p:cNvPr>
          <p:cNvSpPr>
            <a:spLocks noGrp="1"/>
          </p:cNvSpPr>
          <p:nvPr>
            <p:ph type="body" sz="quarter" idx="18"/>
          </p:nvPr>
        </p:nvSpPr>
        <p:spPr/>
        <p:txBody>
          <a:bodyPr/>
          <a:lstStyle/>
          <a:p>
            <a:endParaRPr lang="en-US"/>
          </a:p>
        </p:txBody>
      </p:sp>
      <p:sp>
        <p:nvSpPr>
          <p:cNvPr id="6" name="Text Placeholder 5">
            <a:extLst>
              <a:ext uri="{FF2B5EF4-FFF2-40B4-BE49-F238E27FC236}">
                <a16:creationId xmlns:a16="http://schemas.microsoft.com/office/drawing/2014/main" id="{5D228A32-3F06-4393-8901-B9C8475CD3CF}"/>
              </a:ext>
            </a:extLst>
          </p:cNvPr>
          <p:cNvSpPr>
            <a:spLocks noGrp="1"/>
          </p:cNvSpPr>
          <p:nvPr>
            <p:ph type="body" sz="quarter" idx="20"/>
          </p:nvPr>
        </p:nvSpPr>
        <p:spPr/>
        <p:txBody>
          <a:bodyPr/>
          <a:lstStyle/>
          <a:p>
            <a:endParaRPr lang="en-US"/>
          </a:p>
        </p:txBody>
      </p:sp>
      <p:sp>
        <p:nvSpPr>
          <p:cNvPr id="7" name="Text Placeholder 6">
            <a:extLst>
              <a:ext uri="{FF2B5EF4-FFF2-40B4-BE49-F238E27FC236}">
                <a16:creationId xmlns:a16="http://schemas.microsoft.com/office/drawing/2014/main" id="{14D1A1BD-9D2D-41F6-BD72-D309179594F8}"/>
              </a:ext>
            </a:extLst>
          </p:cNvPr>
          <p:cNvSpPr>
            <a:spLocks noGrp="1"/>
          </p:cNvSpPr>
          <p:nvPr>
            <p:ph type="body" sz="quarter" idx="21"/>
          </p:nvPr>
        </p:nvSpPr>
        <p:spPr/>
        <p:txBody>
          <a:bodyPr/>
          <a:lstStyle/>
          <a:p>
            <a:endParaRPr lang="en-US"/>
          </a:p>
        </p:txBody>
      </p:sp>
      <p:sp>
        <p:nvSpPr>
          <p:cNvPr id="8" name="Text Placeholder 7">
            <a:extLst>
              <a:ext uri="{FF2B5EF4-FFF2-40B4-BE49-F238E27FC236}">
                <a16:creationId xmlns:a16="http://schemas.microsoft.com/office/drawing/2014/main" id="{358DB9EC-180D-433C-8F32-9131BEB10129}"/>
              </a:ext>
            </a:extLst>
          </p:cNvPr>
          <p:cNvSpPr>
            <a:spLocks noGrp="1"/>
          </p:cNvSpPr>
          <p:nvPr>
            <p:ph type="body" sz="quarter" idx="22"/>
          </p:nvPr>
        </p:nvSpPr>
        <p:spPr/>
        <p:txBody>
          <a:bodyPr/>
          <a:lstStyle/>
          <a:p>
            <a:endParaRPr lang="en-US"/>
          </a:p>
        </p:txBody>
      </p:sp>
      <p:sp>
        <p:nvSpPr>
          <p:cNvPr id="9" name="Text Placeholder 8">
            <a:extLst>
              <a:ext uri="{FF2B5EF4-FFF2-40B4-BE49-F238E27FC236}">
                <a16:creationId xmlns:a16="http://schemas.microsoft.com/office/drawing/2014/main" id="{0713C845-DB26-4E77-85E4-946FAA25147E}"/>
              </a:ext>
            </a:extLst>
          </p:cNvPr>
          <p:cNvSpPr>
            <a:spLocks noGrp="1"/>
          </p:cNvSpPr>
          <p:nvPr>
            <p:ph type="body" sz="quarter" idx="23"/>
          </p:nvPr>
        </p:nvSpPr>
        <p:spPr/>
        <p:txBody>
          <a:bodyPr/>
          <a:lstStyle/>
          <a:p>
            <a:endParaRPr lang="en-US"/>
          </a:p>
        </p:txBody>
      </p:sp>
      <p:sp>
        <p:nvSpPr>
          <p:cNvPr id="10" name="Text Placeholder 9">
            <a:extLst>
              <a:ext uri="{FF2B5EF4-FFF2-40B4-BE49-F238E27FC236}">
                <a16:creationId xmlns:a16="http://schemas.microsoft.com/office/drawing/2014/main" id="{1FC19E71-C6D9-4176-A349-72775516FDFD}"/>
              </a:ext>
            </a:extLst>
          </p:cNvPr>
          <p:cNvSpPr>
            <a:spLocks noGrp="1"/>
          </p:cNvSpPr>
          <p:nvPr>
            <p:ph type="body" sz="quarter" idx="24"/>
          </p:nvPr>
        </p:nvSpPr>
        <p:spPr/>
        <p:txBody>
          <a:bodyPr/>
          <a:lstStyle/>
          <a:p>
            <a:endParaRPr lang="en-US"/>
          </a:p>
        </p:txBody>
      </p:sp>
      <p:sp>
        <p:nvSpPr>
          <p:cNvPr id="11" name="Text Placeholder 10">
            <a:extLst>
              <a:ext uri="{FF2B5EF4-FFF2-40B4-BE49-F238E27FC236}">
                <a16:creationId xmlns:a16="http://schemas.microsoft.com/office/drawing/2014/main" id="{E0E6A0C9-6E41-4CCB-87A4-CE2B6693919D}"/>
              </a:ext>
            </a:extLst>
          </p:cNvPr>
          <p:cNvSpPr>
            <a:spLocks noGrp="1"/>
          </p:cNvSpPr>
          <p:nvPr>
            <p:ph type="body" sz="quarter" idx="25"/>
          </p:nvPr>
        </p:nvSpPr>
        <p:spPr/>
        <p:txBody>
          <a:bodyPr/>
          <a:lstStyle/>
          <a:p>
            <a:endParaRPr lang="en-US"/>
          </a:p>
        </p:txBody>
      </p:sp>
      <p:sp>
        <p:nvSpPr>
          <p:cNvPr id="12" name="Text Placeholder 11">
            <a:extLst>
              <a:ext uri="{FF2B5EF4-FFF2-40B4-BE49-F238E27FC236}">
                <a16:creationId xmlns:a16="http://schemas.microsoft.com/office/drawing/2014/main" id="{1460E594-AD72-4EA6-91A4-CF6AB1087CF1}"/>
              </a:ext>
            </a:extLst>
          </p:cNvPr>
          <p:cNvSpPr>
            <a:spLocks noGrp="1"/>
          </p:cNvSpPr>
          <p:nvPr>
            <p:ph type="body" sz="quarter" idx="26"/>
          </p:nvPr>
        </p:nvSpPr>
        <p:spPr/>
        <p:txBody>
          <a:bodyPr/>
          <a:lstStyle/>
          <a:p>
            <a:endParaRPr lang="en-US"/>
          </a:p>
        </p:txBody>
      </p:sp>
      <p:sp>
        <p:nvSpPr>
          <p:cNvPr id="13" name="Text Placeholder 12">
            <a:extLst>
              <a:ext uri="{FF2B5EF4-FFF2-40B4-BE49-F238E27FC236}">
                <a16:creationId xmlns:a16="http://schemas.microsoft.com/office/drawing/2014/main" id="{636815EE-4011-4AFE-A11C-BE1194FFF8B0}"/>
              </a:ext>
            </a:extLst>
          </p:cNvPr>
          <p:cNvSpPr>
            <a:spLocks noGrp="1"/>
          </p:cNvSpPr>
          <p:nvPr>
            <p:ph type="body" sz="quarter" idx="27"/>
          </p:nvPr>
        </p:nvSpPr>
        <p:spPr/>
        <p:txBody>
          <a:bodyPr/>
          <a:lstStyle/>
          <a:p>
            <a:endParaRPr lang="en-US"/>
          </a:p>
        </p:txBody>
      </p:sp>
      <p:sp>
        <p:nvSpPr>
          <p:cNvPr id="14" name="Text Placeholder 13">
            <a:extLst>
              <a:ext uri="{FF2B5EF4-FFF2-40B4-BE49-F238E27FC236}">
                <a16:creationId xmlns:a16="http://schemas.microsoft.com/office/drawing/2014/main" id="{766106F8-365E-4D0B-A76A-E2AAF4E5896E}"/>
              </a:ext>
            </a:extLst>
          </p:cNvPr>
          <p:cNvSpPr>
            <a:spLocks noGrp="1"/>
          </p:cNvSpPr>
          <p:nvPr>
            <p:ph type="body" sz="quarter" idx="28"/>
          </p:nvPr>
        </p:nvSpPr>
        <p:spPr/>
        <p:txBody>
          <a:bodyPr/>
          <a:lstStyle/>
          <a:p>
            <a:endParaRPr lang="en-US"/>
          </a:p>
        </p:txBody>
      </p:sp>
      <p:sp>
        <p:nvSpPr>
          <p:cNvPr id="15" name="Text Placeholder 14">
            <a:extLst>
              <a:ext uri="{FF2B5EF4-FFF2-40B4-BE49-F238E27FC236}">
                <a16:creationId xmlns:a16="http://schemas.microsoft.com/office/drawing/2014/main" id="{1691D35A-F09B-4E60-9867-9C6915D53E5E}"/>
              </a:ext>
            </a:extLst>
          </p:cNvPr>
          <p:cNvSpPr>
            <a:spLocks noGrp="1"/>
          </p:cNvSpPr>
          <p:nvPr>
            <p:ph type="body" sz="quarter" idx="29"/>
          </p:nvPr>
        </p:nvSpPr>
        <p:spPr/>
        <p:txBody>
          <a:bodyPr/>
          <a:lstStyle/>
          <a:p>
            <a:endParaRPr lang="en-US"/>
          </a:p>
        </p:txBody>
      </p:sp>
      <p:sp>
        <p:nvSpPr>
          <p:cNvPr id="16" name="Text Placeholder 15">
            <a:extLst>
              <a:ext uri="{FF2B5EF4-FFF2-40B4-BE49-F238E27FC236}">
                <a16:creationId xmlns:a16="http://schemas.microsoft.com/office/drawing/2014/main" id="{6CCB755B-9DE3-4E37-9F0C-0CFEB9778537}"/>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3803438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39D06F-6C64-4776-8A9D-CFCE76E5E5EA}"/>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57C3D6E8-F9BC-404A-8010-57B971264333}"/>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0417BFCF-1569-483D-BF9A-B83DE0CD1455}"/>
              </a:ext>
            </a:extLst>
          </p:cNvPr>
          <p:cNvSpPr>
            <a:spLocks noGrp="1"/>
          </p:cNvSpPr>
          <p:nvPr>
            <p:ph type="body" sz="quarter" idx="18"/>
          </p:nvPr>
        </p:nvSpPr>
        <p:spPr/>
        <p:txBody>
          <a:bodyPr/>
          <a:lstStyle/>
          <a:p>
            <a:endParaRPr lang="en-US"/>
          </a:p>
        </p:txBody>
      </p:sp>
      <p:sp>
        <p:nvSpPr>
          <p:cNvPr id="6" name="Text Placeholder 5">
            <a:extLst>
              <a:ext uri="{FF2B5EF4-FFF2-40B4-BE49-F238E27FC236}">
                <a16:creationId xmlns:a16="http://schemas.microsoft.com/office/drawing/2014/main" id="{89D5FBF9-1537-4EAC-839F-0D69484A5D12}"/>
              </a:ext>
            </a:extLst>
          </p:cNvPr>
          <p:cNvSpPr>
            <a:spLocks noGrp="1"/>
          </p:cNvSpPr>
          <p:nvPr>
            <p:ph type="body" sz="quarter" idx="20"/>
          </p:nvPr>
        </p:nvSpPr>
        <p:spPr/>
        <p:txBody>
          <a:bodyPr/>
          <a:lstStyle/>
          <a:p>
            <a:endParaRPr lang="en-US"/>
          </a:p>
        </p:txBody>
      </p:sp>
      <p:sp>
        <p:nvSpPr>
          <p:cNvPr id="7" name="Text Placeholder 6">
            <a:extLst>
              <a:ext uri="{FF2B5EF4-FFF2-40B4-BE49-F238E27FC236}">
                <a16:creationId xmlns:a16="http://schemas.microsoft.com/office/drawing/2014/main" id="{660B2EBA-DE58-4134-8E79-560156AE1163}"/>
              </a:ext>
            </a:extLst>
          </p:cNvPr>
          <p:cNvSpPr>
            <a:spLocks noGrp="1"/>
          </p:cNvSpPr>
          <p:nvPr>
            <p:ph type="body" sz="quarter" idx="21"/>
          </p:nvPr>
        </p:nvSpPr>
        <p:spPr/>
        <p:txBody>
          <a:bodyPr/>
          <a:lstStyle/>
          <a:p>
            <a:endParaRPr lang="en-US"/>
          </a:p>
        </p:txBody>
      </p:sp>
      <p:sp>
        <p:nvSpPr>
          <p:cNvPr id="8" name="Text Placeholder 7">
            <a:extLst>
              <a:ext uri="{FF2B5EF4-FFF2-40B4-BE49-F238E27FC236}">
                <a16:creationId xmlns:a16="http://schemas.microsoft.com/office/drawing/2014/main" id="{3DE4D5B7-1760-438C-A36E-FC065EAE231E}"/>
              </a:ext>
            </a:extLst>
          </p:cNvPr>
          <p:cNvSpPr>
            <a:spLocks noGrp="1"/>
          </p:cNvSpPr>
          <p:nvPr>
            <p:ph type="body" sz="quarter" idx="22"/>
          </p:nvPr>
        </p:nvSpPr>
        <p:spPr/>
        <p:txBody>
          <a:bodyPr/>
          <a:lstStyle/>
          <a:p>
            <a:endParaRPr lang="en-US"/>
          </a:p>
        </p:txBody>
      </p:sp>
      <p:sp>
        <p:nvSpPr>
          <p:cNvPr id="9" name="Text Placeholder 8">
            <a:extLst>
              <a:ext uri="{FF2B5EF4-FFF2-40B4-BE49-F238E27FC236}">
                <a16:creationId xmlns:a16="http://schemas.microsoft.com/office/drawing/2014/main" id="{B2D77FB0-2C5C-47D2-8259-F5806B270959}"/>
              </a:ext>
            </a:extLst>
          </p:cNvPr>
          <p:cNvSpPr>
            <a:spLocks noGrp="1"/>
          </p:cNvSpPr>
          <p:nvPr>
            <p:ph type="body" sz="quarter" idx="23"/>
          </p:nvPr>
        </p:nvSpPr>
        <p:spPr/>
        <p:txBody>
          <a:bodyPr/>
          <a:lstStyle/>
          <a:p>
            <a:endParaRPr lang="en-US"/>
          </a:p>
        </p:txBody>
      </p:sp>
      <p:sp>
        <p:nvSpPr>
          <p:cNvPr id="10" name="Text Placeholder 9">
            <a:extLst>
              <a:ext uri="{FF2B5EF4-FFF2-40B4-BE49-F238E27FC236}">
                <a16:creationId xmlns:a16="http://schemas.microsoft.com/office/drawing/2014/main" id="{5FE75457-E404-4853-8154-4B305751E337}"/>
              </a:ext>
            </a:extLst>
          </p:cNvPr>
          <p:cNvSpPr>
            <a:spLocks noGrp="1"/>
          </p:cNvSpPr>
          <p:nvPr>
            <p:ph type="body" sz="quarter" idx="24"/>
          </p:nvPr>
        </p:nvSpPr>
        <p:spPr/>
        <p:txBody>
          <a:bodyPr/>
          <a:lstStyle/>
          <a:p>
            <a:endParaRPr lang="en-US"/>
          </a:p>
        </p:txBody>
      </p:sp>
      <p:sp>
        <p:nvSpPr>
          <p:cNvPr id="11" name="Text Placeholder 10">
            <a:extLst>
              <a:ext uri="{FF2B5EF4-FFF2-40B4-BE49-F238E27FC236}">
                <a16:creationId xmlns:a16="http://schemas.microsoft.com/office/drawing/2014/main" id="{672B7548-ECE6-439D-8913-20648862856B}"/>
              </a:ext>
            </a:extLst>
          </p:cNvPr>
          <p:cNvSpPr>
            <a:spLocks noGrp="1"/>
          </p:cNvSpPr>
          <p:nvPr>
            <p:ph type="body" sz="quarter" idx="25"/>
          </p:nvPr>
        </p:nvSpPr>
        <p:spPr/>
        <p:txBody>
          <a:bodyPr/>
          <a:lstStyle/>
          <a:p>
            <a:endParaRPr lang="en-US"/>
          </a:p>
        </p:txBody>
      </p:sp>
      <p:sp>
        <p:nvSpPr>
          <p:cNvPr id="12" name="Text Placeholder 11">
            <a:extLst>
              <a:ext uri="{FF2B5EF4-FFF2-40B4-BE49-F238E27FC236}">
                <a16:creationId xmlns:a16="http://schemas.microsoft.com/office/drawing/2014/main" id="{94068498-98AE-4579-BAD2-CC0E53224664}"/>
              </a:ext>
            </a:extLst>
          </p:cNvPr>
          <p:cNvSpPr>
            <a:spLocks noGrp="1"/>
          </p:cNvSpPr>
          <p:nvPr>
            <p:ph type="body" sz="quarter" idx="26"/>
          </p:nvPr>
        </p:nvSpPr>
        <p:spPr/>
        <p:txBody>
          <a:bodyPr/>
          <a:lstStyle/>
          <a:p>
            <a:endParaRPr lang="en-US"/>
          </a:p>
        </p:txBody>
      </p:sp>
      <p:sp>
        <p:nvSpPr>
          <p:cNvPr id="13" name="Text Placeholder 12">
            <a:extLst>
              <a:ext uri="{FF2B5EF4-FFF2-40B4-BE49-F238E27FC236}">
                <a16:creationId xmlns:a16="http://schemas.microsoft.com/office/drawing/2014/main" id="{3880A764-BE9E-4EFB-9458-C29E2CFAA5E6}"/>
              </a:ext>
            </a:extLst>
          </p:cNvPr>
          <p:cNvSpPr>
            <a:spLocks noGrp="1"/>
          </p:cNvSpPr>
          <p:nvPr>
            <p:ph type="body" sz="quarter" idx="27"/>
          </p:nvPr>
        </p:nvSpPr>
        <p:spPr/>
        <p:txBody>
          <a:bodyPr/>
          <a:lstStyle/>
          <a:p>
            <a:endParaRPr lang="en-US"/>
          </a:p>
        </p:txBody>
      </p:sp>
      <p:sp>
        <p:nvSpPr>
          <p:cNvPr id="14" name="Text Placeholder 13">
            <a:extLst>
              <a:ext uri="{FF2B5EF4-FFF2-40B4-BE49-F238E27FC236}">
                <a16:creationId xmlns:a16="http://schemas.microsoft.com/office/drawing/2014/main" id="{7976FF78-4BEB-40A2-A61D-2340308692FC}"/>
              </a:ext>
            </a:extLst>
          </p:cNvPr>
          <p:cNvSpPr>
            <a:spLocks noGrp="1"/>
          </p:cNvSpPr>
          <p:nvPr>
            <p:ph type="body" sz="quarter" idx="28"/>
          </p:nvPr>
        </p:nvSpPr>
        <p:spPr/>
        <p:txBody>
          <a:bodyPr/>
          <a:lstStyle/>
          <a:p>
            <a:endParaRPr lang="en-US"/>
          </a:p>
        </p:txBody>
      </p:sp>
      <p:sp>
        <p:nvSpPr>
          <p:cNvPr id="15" name="Text Placeholder 14">
            <a:extLst>
              <a:ext uri="{FF2B5EF4-FFF2-40B4-BE49-F238E27FC236}">
                <a16:creationId xmlns:a16="http://schemas.microsoft.com/office/drawing/2014/main" id="{D54A2070-BA9D-47A5-A53F-9A9600E0201D}"/>
              </a:ext>
            </a:extLst>
          </p:cNvPr>
          <p:cNvSpPr>
            <a:spLocks noGrp="1"/>
          </p:cNvSpPr>
          <p:nvPr>
            <p:ph type="body" sz="quarter" idx="29"/>
          </p:nvPr>
        </p:nvSpPr>
        <p:spPr/>
        <p:txBody>
          <a:bodyPr/>
          <a:lstStyle/>
          <a:p>
            <a:endParaRPr lang="en-US"/>
          </a:p>
        </p:txBody>
      </p:sp>
      <p:sp>
        <p:nvSpPr>
          <p:cNvPr id="16" name="Text Placeholder 15">
            <a:extLst>
              <a:ext uri="{FF2B5EF4-FFF2-40B4-BE49-F238E27FC236}">
                <a16:creationId xmlns:a16="http://schemas.microsoft.com/office/drawing/2014/main" id="{B59F9E1A-F942-4AA5-B786-A973E7E3DDC8}"/>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318890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87BE1F-1562-43EE-94CF-68B296914D49}"/>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93286A44-3AD4-4BA0-A008-4D14EF6A2D40}"/>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4B95AC0C-C58A-41B0-8B6F-5A0FC11FA24C}"/>
              </a:ext>
            </a:extLst>
          </p:cNvPr>
          <p:cNvSpPr>
            <a:spLocks noGrp="1"/>
          </p:cNvSpPr>
          <p:nvPr>
            <p:ph type="body" sz="quarter" idx="18"/>
          </p:nvPr>
        </p:nvSpPr>
        <p:spPr/>
        <p:txBody>
          <a:bodyPr/>
          <a:lstStyle/>
          <a:p>
            <a:endParaRPr lang="en-US"/>
          </a:p>
        </p:txBody>
      </p:sp>
      <p:sp>
        <p:nvSpPr>
          <p:cNvPr id="7" name="Text Placeholder 6">
            <a:extLst>
              <a:ext uri="{FF2B5EF4-FFF2-40B4-BE49-F238E27FC236}">
                <a16:creationId xmlns:a16="http://schemas.microsoft.com/office/drawing/2014/main" id="{388763B4-0DBC-4CCD-AF71-4544C9968250}"/>
              </a:ext>
            </a:extLst>
          </p:cNvPr>
          <p:cNvSpPr>
            <a:spLocks noGrp="1"/>
          </p:cNvSpPr>
          <p:nvPr>
            <p:ph type="body" sz="quarter" idx="20"/>
          </p:nvPr>
        </p:nvSpPr>
        <p:spPr/>
        <p:txBody>
          <a:bodyPr/>
          <a:lstStyle/>
          <a:p>
            <a:endParaRPr lang="en-US"/>
          </a:p>
        </p:txBody>
      </p:sp>
      <p:sp>
        <p:nvSpPr>
          <p:cNvPr id="8" name="Text Placeholder 7">
            <a:extLst>
              <a:ext uri="{FF2B5EF4-FFF2-40B4-BE49-F238E27FC236}">
                <a16:creationId xmlns:a16="http://schemas.microsoft.com/office/drawing/2014/main" id="{85F18554-CFB1-43D8-AA9C-7570E0BAA73C}"/>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39E82095-9B25-4BBD-AA48-73DBB764B78D}"/>
              </a:ext>
            </a:extLst>
          </p:cNvPr>
          <p:cNvSpPr>
            <a:spLocks noGrp="1"/>
          </p:cNvSpPr>
          <p:nvPr>
            <p:ph type="body" sz="quarter" idx="22"/>
          </p:nvPr>
        </p:nvSpPr>
        <p:spPr/>
        <p:txBody>
          <a:bodyPr/>
          <a:lstStyle/>
          <a:p>
            <a:endParaRPr lang="en-US"/>
          </a:p>
        </p:txBody>
      </p:sp>
      <p:sp>
        <p:nvSpPr>
          <p:cNvPr id="10" name="Text Placeholder 9">
            <a:extLst>
              <a:ext uri="{FF2B5EF4-FFF2-40B4-BE49-F238E27FC236}">
                <a16:creationId xmlns:a16="http://schemas.microsoft.com/office/drawing/2014/main" id="{99B7919E-774B-4DEB-A16B-04C1F4B60A3D}"/>
              </a:ext>
            </a:extLst>
          </p:cNvPr>
          <p:cNvSpPr>
            <a:spLocks noGrp="1"/>
          </p:cNvSpPr>
          <p:nvPr>
            <p:ph type="body" sz="quarter" idx="23"/>
          </p:nvPr>
        </p:nvSpPr>
        <p:spPr/>
        <p:txBody>
          <a:bodyPr/>
          <a:lstStyle/>
          <a:p>
            <a:endParaRPr lang="en-US"/>
          </a:p>
        </p:txBody>
      </p:sp>
      <p:sp>
        <p:nvSpPr>
          <p:cNvPr id="11" name="Text Placeholder 10">
            <a:extLst>
              <a:ext uri="{FF2B5EF4-FFF2-40B4-BE49-F238E27FC236}">
                <a16:creationId xmlns:a16="http://schemas.microsoft.com/office/drawing/2014/main" id="{F04630A6-92F2-48CD-9050-7F21A771F421}"/>
              </a:ext>
            </a:extLst>
          </p:cNvPr>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1011391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6C38AB1E-E6BA-4D5C-8716-AB0BFA276637}"/>
              </a:ext>
            </a:extLst>
          </p:cNvPr>
          <p:cNvGraphicFramePr>
            <a:graphicFrameLocks noGrp="1"/>
          </p:cNvGraphicFramePr>
          <p:nvPr>
            <p:extLst>
              <p:ext uri="{D42A27DB-BD31-4B8C-83A1-F6EECF244321}">
                <p14:modId xmlns:p14="http://schemas.microsoft.com/office/powerpoint/2010/main" val="2770973981"/>
              </p:ext>
            </p:extLst>
          </p:nvPr>
        </p:nvGraphicFramePr>
        <p:xfrm>
          <a:off x="984926" y="1275339"/>
          <a:ext cx="4413084" cy="2967522"/>
        </p:xfrm>
        <a:graphic>
          <a:graphicData uri="http://schemas.openxmlformats.org/drawingml/2006/table">
            <a:tbl>
              <a:tblPr firstRow="1" bandRow="1">
                <a:tableStyleId>{7DF18680-E054-41AD-8BC1-D1AEF772440D}</a:tableStyleId>
              </a:tblPr>
              <a:tblGrid>
                <a:gridCol w="997877">
                  <a:extLst>
                    <a:ext uri="{9D8B030D-6E8A-4147-A177-3AD203B41FA5}">
                      <a16:colId xmlns:a16="http://schemas.microsoft.com/office/drawing/2014/main" val="1367192952"/>
                    </a:ext>
                  </a:extLst>
                </a:gridCol>
                <a:gridCol w="697530">
                  <a:extLst>
                    <a:ext uri="{9D8B030D-6E8A-4147-A177-3AD203B41FA5}">
                      <a16:colId xmlns:a16="http://schemas.microsoft.com/office/drawing/2014/main" val="1545212073"/>
                    </a:ext>
                  </a:extLst>
                </a:gridCol>
                <a:gridCol w="704008">
                  <a:extLst>
                    <a:ext uri="{9D8B030D-6E8A-4147-A177-3AD203B41FA5}">
                      <a16:colId xmlns:a16="http://schemas.microsoft.com/office/drawing/2014/main" val="3752962357"/>
                    </a:ext>
                  </a:extLst>
                </a:gridCol>
                <a:gridCol w="688769">
                  <a:extLst>
                    <a:ext uri="{9D8B030D-6E8A-4147-A177-3AD203B41FA5}">
                      <a16:colId xmlns:a16="http://schemas.microsoft.com/office/drawing/2014/main" val="4246626689"/>
                    </a:ext>
                  </a:extLst>
                </a:gridCol>
                <a:gridCol w="659081">
                  <a:extLst>
                    <a:ext uri="{9D8B030D-6E8A-4147-A177-3AD203B41FA5}">
                      <a16:colId xmlns:a16="http://schemas.microsoft.com/office/drawing/2014/main" val="2832872589"/>
                    </a:ext>
                  </a:extLst>
                </a:gridCol>
                <a:gridCol w="665819">
                  <a:extLst>
                    <a:ext uri="{9D8B030D-6E8A-4147-A177-3AD203B41FA5}">
                      <a16:colId xmlns:a16="http://schemas.microsoft.com/office/drawing/2014/main" val="1162829894"/>
                    </a:ext>
                  </a:extLst>
                </a:gridCol>
              </a:tblGrid>
              <a:tr h="318614">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0282242"/>
                  </a:ext>
                </a:extLst>
              </a:tr>
              <a:tr h="318614">
                <a:tc>
                  <a:txBody>
                    <a:bodyPr/>
                    <a:lstStyle/>
                    <a:p>
                      <a:r>
                        <a:rPr lang="en-US" b="1" dirty="0"/>
                        <a:t>Student Headcount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12654173"/>
                  </a:ext>
                </a:extLst>
              </a:tr>
              <a:tr h="318614">
                <a:tc>
                  <a:txBody>
                    <a:bodyPr/>
                    <a:lstStyle/>
                    <a:p>
                      <a:r>
                        <a:rPr lang="en-US" b="1" dirty="0"/>
                        <a:t>FTE Enrollment</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11142222"/>
                  </a:ext>
                </a:extLst>
              </a:tr>
              <a:tr h="318614">
                <a:tc>
                  <a:txBody>
                    <a:bodyPr/>
                    <a:lstStyle/>
                    <a:p>
                      <a:r>
                        <a:rPr lang="en-US" b="1" dirty="0"/>
                        <a:t>FTFT Students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37173337"/>
                  </a:ext>
                </a:extLst>
              </a:tr>
              <a:tr h="318614">
                <a:tc>
                  <a:txBody>
                    <a:bodyPr/>
                    <a:lstStyle/>
                    <a:p>
                      <a:r>
                        <a:rPr lang="en-US" b="1" dirty="0"/>
                        <a:t>Applications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15382333"/>
                  </a:ext>
                </a:extLst>
              </a:tr>
              <a:tr h="318614">
                <a:tc>
                  <a:txBody>
                    <a:bodyPr/>
                    <a:lstStyle/>
                    <a:p>
                      <a:r>
                        <a:rPr lang="en-US" b="1" dirty="0"/>
                        <a:t>Acceptance Rate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84148563"/>
                  </a:ext>
                </a:extLst>
              </a:tr>
              <a:tr h="318614">
                <a:tc>
                  <a:txBody>
                    <a:bodyPr/>
                    <a:lstStyle/>
                    <a:p>
                      <a:r>
                        <a:rPr lang="en-US" b="1" dirty="0"/>
                        <a:t>SAT/ACT Average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85556157"/>
                  </a:ext>
                </a:extLst>
              </a:tr>
              <a:tr h="318614">
                <a:tc>
                  <a:txBody>
                    <a:bodyPr/>
                    <a:lstStyle/>
                    <a:p>
                      <a:r>
                        <a:rPr lang="en-US" b="1" dirty="0"/>
                        <a:t>% Ethnic Diversity</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375615900"/>
                  </a:ext>
                </a:extLst>
              </a:tr>
              <a:tr h="318614">
                <a:tc>
                  <a:txBody>
                    <a:bodyPr/>
                    <a:lstStyle/>
                    <a:p>
                      <a:r>
                        <a:rPr lang="en-US" b="1" dirty="0"/>
                        <a:t>M:F Ratio</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848097045"/>
                  </a:ext>
                </a:extLst>
              </a:tr>
            </a:tbl>
          </a:graphicData>
        </a:graphic>
      </p:graphicFrame>
      <p:sp>
        <p:nvSpPr>
          <p:cNvPr id="2" name="Text Placeholder 1">
            <a:extLst>
              <a:ext uri="{FF2B5EF4-FFF2-40B4-BE49-F238E27FC236}">
                <a16:creationId xmlns:a16="http://schemas.microsoft.com/office/drawing/2014/main" id="{61E6BED3-562E-4A1B-89C6-1EFC2DDF8369}"/>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AD6D89E4-958E-4AA8-AC48-15DFFD9D1CBB}"/>
              </a:ext>
            </a:extLst>
          </p:cNvPr>
          <p:cNvSpPr>
            <a:spLocks noGrp="1"/>
          </p:cNvSpPr>
          <p:nvPr>
            <p:ph type="title"/>
          </p:nvPr>
        </p:nvSpPr>
        <p:spPr>
          <a:xfrm>
            <a:off x="234842" y="327608"/>
            <a:ext cx="5163168" cy="249299"/>
          </a:xfrm>
        </p:spPr>
        <p:txBody>
          <a:bodyPr/>
          <a:lstStyle/>
          <a:p>
            <a:endParaRPr lang="en-US"/>
          </a:p>
        </p:txBody>
      </p:sp>
      <p:sp>
        <p:nvSpPr>
          <p:cNvPr id="5" name="Text Placeholder 4">
            <a:extLst>
              <a:ext uri="{FF2B5EF4-FFF2-40B4-BE49-F238E27FC236}">
                <a16:creationId xmlns:a16="http://schemas.microsoft.com/office/drawing/2014/main" id="{5EF58583-DFED-4D69-8A4E-6080BDDDE760}"/>
              </a:ext>
            </a:extLst>
          </p:cNvPr>
          <p:cNvSpPr>
            <a:spLocks noGrp="1"/>
          </p:cNvSpPr>
          <p:nvPr>
            <p:ph type="body" sz="quarter" idx="18"/>
          </p:nvPr>
        </p:nvSpPr>
        <p:spPr/>
        <p:txBody>
          <a:bodyPr/>
          <a:lstStyle/>
          <a:p>
            <a:endParaRPr lang="en-US"/>
          </a:p>
        </p:txBody>
      </p:sp>
      <p:sp>
        <p:nvSpPr>
          <p:cNvPr id="6" name="Text Placeholder 5">
            <a:extLst>
              <a:ext uri="{FF2B5EF4-FFF2-40B4-BE49-F238E27FC236}">
                <a16:creationId xmlns:a16="http://schemas.microsoft.com/office/drawing/2014/main" id="{71A61D97-FC88-46F6-814F-27E7588DCF60}"/>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D6AEBB0B-D403-4525-903B-15C0BA3B0B03}"/>
              </a:ext>
            </a:extLst>
          </p:cNvPr>
          <p:cNvSpPr>
            <a:spLocks noGrp="1"/>
          </p:cNvSpPr>
          <p:nvPr>
            <p:ph type="body" sz="quarter" idx="23"/>
          </p:nvPr>
        </p:nvSpPr>
        <p:spPr>
          <a:xfrm>
            <a:off x="2154166" y="1357026"/>
            <a:ext cx="331322" cy="173259"/>
          </a:xfrm>
        </p:spPr>
        <p:txBody>
          <a:bodyPr/>
          <a:lstStyle/>
          <a:p>
            <a:endParaRPr lang="en-US" dirty="0"/>
          </a:p>
        </p:txBody>
      </p:sp>
      <p:sp>
        <p:nvSpPr>
          <p:cNvPr id="8" name="Text Placeholder 7">
            <a:extLst>
              <a:ext uri="{FF2B5EF4-FFF2-40B4-BE49-F238E27FC236}">
                <a16:creationId xmlns:a16="http://schemas.microsoft.com/office/drawing/2014/main" id="{CF9CB948-5A84-4F43-A282-C2A4E3EB9050}"/>
              </a:ext>
            </a:extLst>
          </p:cNvPr>
          <p:cNvSpPr>
            <a:spLocks noGrp="1"/>
          </p:cNvSpPr>
          <p:nvPr>
            <p:ph type="body" sz="quarter" idx="28"/>
          </p:nvPr>
        </p:nvSpPr>
        <p:spPr/>
        <p:txBody>
          <a:bodyPr/>
          <a:lstStyle/>
          <a:p>
            <a:r>
              <a:rPr lang="en-US" dirty="0"/>
              <a:t>Undergraduate Statistics,</a:t>
            </a:r>
          </a:p>
        </p:txBody>
      </p:sp>
      <p:sp>
        <p:nvSpPr>
          <p:cNvPr id="9" name="Text Placeholder 8">
            <a:extLst>
              <a:ext uri="{FF2B5EF4-FFF2-40B4-BE49-F238E27FC236}">
                <a16:creationId xmlns:a16="http://schemas.microsoft.com/office/drawing/2014/main" id="{A7A1CD87-0ED9-48F0-9C91-AE991C3B8377}"/>
              </a:ext>
            </a:extLst>
          </p:cNvPr>
          <p:cNvSpPr>
            <a:spLocks noGrp="1"/>
          </p:cNvSpPr>
          <p:nvPr>
            <p:ph type="body" sz="quarter" idx="30"/>
          </p:nvPr>
        </p:nvSpPr>
        <p:spPr>
          <a:xfrm>
            <a:off x="2868622" y="1358507"/>
            <a:ext cx="331322" cy="173259"/>
          </a:xfrm>
        </p:spPr>
        <p:txBody>
          <a:bodyPr/>
          <a:lstStyle/>
          <a:p>
            <a:endParaRPr lang="en-US" dirty="0"/>
          </a:p>
        </p:txBody>
      </p:sp>
      <p:sp>
        <p:nvSpPr>
          <p:cNvPr id="10" name="Text Placeholder 9">
            <a:extLst>
              <a:ext uri="{FF2B5EF4-FFF2-40B4-BE49-F238E27FC236}">
                <a16:creationId xmlns:a16="http://schemas.microsoft.com/office/drawing/2014/main" id="{B39CDC9E-A377-4109-BA64-FAD6D6E48C85}"/>
              </a:ext>
            </a:extLst>
          </p:cNvPr>
          <p:cNvSpPr>
            <a:spLocks noGrp="1"/>
          </p:cNvSpPr>
          <p:nvPr>
            <p:ph type="body" sz="quarter" idx="31"/>
          </p:nvPr>
        </p:nvSpPr>
        <p:spPr>
          <a:xfrm>
            <a:off x="3557172" y="1358507"/>
            <a:ext cx="331322" cy="173259"/>
          </a:xfrm>
        </p:spPr>
        <p:txBody>
          <a:bodyPr/>
          <a:lstStyle/>
          <a:p>
            <a:endParaRPr lang="en-US" dirty="0"/>
          </a:p>
        </p:txBody>
      </p:sp>
      <p:sp>
        <p:nvSpPr>
          <p:cNvPr id="11" name="Text Placeholder 10">
            <a:extLst>
              <a:ext uri="{FF2B5EF4-FFF2-40B4-BE49-F238E27FC236}">
                <a16:creationId xmlns:a16="http://schemas.microsoft.com/office/drawing/2014/main" id="{3D6934B5-3941-4C3F-B1A7-87640BE336E5}"/>
              </a:ext>
            </a:extLst>
          </p:cNvPr>
          <p:cNvSpPr>
            <a:spLocks noGrp="1"/>
          </p:cNvSpPr>
          <p:nvPr>
            <p:ph type="body" sz="quarter" idx="32"/>
          </p:nvPr>
        </p:nvSpPr>
        <p:spPr>
          <a:xfrm>
            <a:off x="4235166" y="1357025"/>
            <a:ext cx="331322" cy="173259"/>
          </a:xfrm>
        </p:spPr>
        <p:txBody>
          <a:bodyPr/>
          <a:lstStyle/>
          <a:p>
            <a:endParaRPr lang="en-US"/>
          </a:p>
        </p:txBody>
      </p:sp>
      <p:sp>
        <p:nvSpPr>
          <p:cNvPr id="12" name="Text Placeholder 11">
            <a:extLst>
              <a:ext uri="{FF2B5EF4-FFF2-40B4-BE49-F238E27FC236}">
                <a16:creationId xmlns:a16="http://schemas.microsoft.com/office/drawing/2014/main" id="{419DCCED-D3B3-4FC8-9817-6635A925A305}"/>
              </a:ext>
            </a:extLst>
          </p:cNvPr>
          <p:cNvSpPr>
            <a:spLocks noGrp="1"/>
          </p:cNvSpPr>
          <p:nvPr>
            <p:ph type="body" sz="quarter" idx="33"/>
          </p:nvPr>
        </p:nvSpPr>
        <p:spPr>
          <a:xfrm>
            <a:off x="4903889" y="1357026"/>
            <a:ext cx="331322" cy="173259"/>
          </a:xfrm>
        </p:spPr>
        <p:txBody>
          <a:bodyPr/>
          <a:lstStyle/>
          <a:p>
            <a:endParaRPr lang="en-US"/>
          </a:p>
        </p:txBody>
      </p:sp>
    </p:spTree>
    <p:extLst>
      <p:ext uri="{BB962C8B-B14F-4D97-AF65-F5344CB8AC3E}">
        <p14:creationId xmlns:p14="http://schemas.microsoft.com/office/powerpoint/2010/main" val="1695353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13">
            <a:extLst>
              <a:ext uri="{FF2B5EF4-FFF2-40B4-BE49-F238E27FC236}">
                <a16:creationId xmlns:a16="http://schemas.microsoft.com/office/drawing/2014/main" id="{9C26E33F-9D06-4BB0-9FF9-081C4A120580}"/>
              </a:ext>
            </a:extLst>
          </p:cNvPr>
          <p:cNvGraphicFramePr>
            <a:graphicFrameLocks noGrp="1"/>
          </p:cNvGraphicFramePr>
          <p:nvPr>
            <p:extLst>
              <p:ext uri="{D42A27DB-BD31-4B8C-83A1-F6EECF244321}">
                <p14:modId xmlns:p14="http://schemas.microsoft.com/office/powerpoint/2010/main" val="615754688"/>
              </p:ext>
            </p:extLst>
          </p:nvPr>
        </p:nvGraphicFramePr>
        <p:xfrm>
          <a:off x="984926" y="1275339"/>
          <a:ext cx="4413084" cy="2950856"/>
        </p:xfrm>
        <a:graphic>
          <a:graphicData uri="http://schemas.openxmlformats.org/drawingml/2006/table">
            <a:tbl>
              <a:tblPr firstRow="1" bandRow="1">
                <a:tableStyleId>{7DF18680-E054-41AD-8BC1-D1AEF772440D}</a:tableStyleId>
              </a:tblPr>
              <a:tblGrid>
                <a:gridCol w="997877">
                  <a:extLst>
                    <a:ext uri="{9D8B030D-6E8A-4147-A177-3AD203B41FA5}">
                      <a16:colId xmlns:a16="http://schemas.microsoft.com/office/drawing/2014/main" val="1367192952"/>
                    </a:ext>
                  </a:extLst>
                </a:gridCol>
                <a:gridCol w="697530">
                  <a:extLst>
                    <a:ext uri="{9D8B030D-6E8A-4147-A177-3AD203B41FA5}">
                      <a16:colId xmlns:a16="http://schemas.microsoft.com/office/drawing/2014/main" val="1545212073"/>
                    </a:ext>
                  </a:extLst>
                </a:gridCol>
                <a:gridCol w="704008">
                  <a:extLst>
                    <a:ext uri="{9D8B030D-6E8A-4147-A177-3AD203B41FA5}">
                      <a16:colId xmlns:a16="http://schemas.microsoft.com/office/drawing/2014/main" val="3752962357"/>
                    </a:ext>
                  </a:extLst>
                </a:gridCol>
                <a:gridCol w="688769">
                  <a:extLst>
                    <a:ext uri="{9D8B030D-6E8A-4147-A177-3AD203B41FA5}">
                      <a16:colId xmlns:a16="http://schemas.microsoft.com/office/drawing/2014/main" val="4246626689"/>
                    </a:ext>
                  </a:extLst>
                </a:gridCol>
                <a:gridCol w="659081">
                  <a:extLst>
                    <a:ext uri="{9D8B030D-6E8A-4147-A177-3AD203B41FA5}">
                      <a16:colId xmlns:a16="http://schemas.microsoft.com/office/drawing/2014/main" val="2832872589"/>
                    </a:ext>
                  </a:extLst>
                </a:gridCol>
                <a:gridCol w="665819">
                  <a:extLst>
                    <a:ext uri="{9D8B030D-6E8A-4147-A177-3AD203B41FA5}">
                      <a16:colId xmlns:a16="http://schemas.microsoft.com/office/drawing/2014/main" val="1162829894"/>
                    </a:ext>
                  </a:extLst>
                </a:gridCol>
              </a:tblGrid>
              <a:tr h="318614">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0282242"/>
                  </a:ext>
                </a:extLst>
              </a:tr>
              <a:tr h="318614">
                <a:tc>
                  <a:txBody>
                    <a:bodyPr/>
                    <a:lstStyle/>
                    <a:p>
                      <a:r>
                        <a:rPr lang="en-US" b="1" dirty="0"/>
                        <a:t>Student Headcount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12654173"/>
                  </a:ext>
                </a:extLst>
              </a:tr>
              <a:tr h="318614">
                <a:tc>
                  <a:txBody>
                    <a:bodyPr/>
                    <a:lstStyle/>
                    <a:p>
                      <a:r>
                        <a:rPr lang="en-US" b="1" dirty="0"/>
                        <a:t>Full-Time Enrollment</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11142222"/>
                  </a:ext>
                </a:extLst>
              </a:tr>
              <a:tr h="318614">
                <a:tc>
                  <a:txBody>
                    <a:bodyPr/>
                    <a:lstStyle/>
                    <a:p>
                      <a:r>
                        <a:rPr lang="en-US" b="1" dirty="0"/>
                        <a:t>Part-Time Students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37173337"/>
                  </a:ext>
                </a:extLst>
              </a:tr>
              <a:tr h="318614">
                <a:tc>
                  <a:txBody>
                    <a:bodyPr/>
                    <a:lstStyle/>
                    <a:p>
                      <a:r>
                        <a:rPr lang="en-US" b="1" dirty="0"/>
                        <a:t>Applications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15382333"/>
                  </a:ext>
                </a:extLst>
              </a:tr>
              <a:tr h="318614">
                <a:tc>
                  <a:txBody>
                    <a:bodyPr/>
                    <a:lstStyle/>
                    <a:p>
                      <a:r>
                        <a:rPr lang="en-US" b="1" dirty="0"/>
                        <a:t>Fully Online Students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84148563"/>
                  </a:ext>
                </a:extLst>
              </a:tr>
              <a:tr h="318614">
                <a:tc>
                  <a:txBody>
                    <a:bodyPr/>
                    <a:lstStyle/>
                    <a:p>
                      <a:r>
                        <a:rPr lang="en-US" b="1" dirty="0"/>
                        <a:t>Average Age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85556157"/>
                  </a:ext>
                </a:extLst>
              </a:tr>
              <a:tr h="318614">
                <a:tc>
                  <a:txBody>
                    <a:bodyPr/>
                    <a:lstStyle/>
                    <a:p>
                      <a:r>
                        <a:rPr lang="en-US" b="1" dirty="0"/>
                        <a:t>% Ethnic Diversity</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375615900"/>
                  </a:ext>
                </a:extLst>
              </a:tr>
              <a:tr h="318614">
                <a:tc>
                  <a:txBody>
                    <a:bodyPr/>
                    <a:lstStyle/>
                    <a:p>
                      <a:r>
                        <a:rPr lang="en-US" b="1" dirty="0"/>
                        <a:t>M:F Ratio</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848097045"/>
                  </a:ext>
                </a:extLst>
              </a:tr>
            </a:tbl>
          </a:graphicData>
        </a:graphic>
      </p:graphicFrame>
      <p:sp>
        <p:nvSpPr>
          <p:cNvPr id="15" name="Text Placeholder 14">
            <a:extLst>
              <a:ext uri="{FF2B5EF4-FFF2-40B4-BE49-F238E27FC236}">
                <a16:creationId xmlns:a16="http://schemas.microsoft.com/office/drawing/2014/main" id="{48EF3D8D-28A3-43BC-87CC-F85F68C7EA13}"/>
              </a:ext>
            </a:extLst>
          </p:cNvPr>
          <p:cNvSpPr>
            <a:spLocks noGrp="1"/>
          </p:cNvSpPr>
          <p:nvPr>
            <p:ph type="body" sz="quarter" idx="16"/>
          </p:nvPr>
        </p:nvSpPr>
        <p:spPr/>
        <p:txBody>
          <a:bodyPr/>
          <a:lstStyle/>
          <a:p>
            <a:endParaRPr lang="en-US"/>
          </a:p>
        </p:txBody>
      </p:sp>
      <p:sp>
        <p:nvSpPr>
          <p:cNvPr id="13" name="Title 12">
            <a:extLst>
              <a:ext uri="{FF2B5EF4-FFF2-40B4-BE49-F238E27FC236}">
                <a16:creationId xmlns:a16="http://schemas.microsoft.com/office/drawing/2014/main" id="{78E8318F-8319-457D-A1AB-0F9BF7D3EDF8}"/>
              </a:ext>
            </a:extLst>
          </p:cNvPr>
          <p:cNvSpPr>
            <a:spLocks noGrp="1"/>
          </p:cNvSpPr>
          <p:nvPr>
            <p:ph type="title"/>
          </p:nvPr>
        </p:nvSpPr>
        <p:spPr/>
        <p:txBody>
          <a:bodyPr/>
          <a:lstStyle/>
          <a:p>
            <a:endParaRPr lang="en-US"/>
          </a:p>
        </p:txBody>
      </p:sp>
      <p:sp>
        <p:nvSpPr>
          <p:cNvPr id="16" name="Text Placeholder 15">
            <a:extLst>
              <a:ext uri="{FF2B5EF4-FFF2-40B4-BE49-F238E27FC236}">
                <a16:creationId xmlns:a16="http://schemas.microsoft.com/office/drawing/2014/main" id="{D147980E-7604-4CA0-943C-0D42944073EE}"/>
              </a:ext>
            </a:extLst>
          </p:cNvPr>
          <p:cNvSpPr>
            <a:spLocks noGrp="1"/>
          </p:cNvSpPr>
          <p:nvPr>
            <p:ph type="body" sz="quarter" idx="18"/>
          </p:nvPr>
        </p:nvSpPr>
        <p:spPr/>
        <p:txBody>
          <a:bodyPr/>
          <a:lstStyle/>
          <a:p>
            <a:endParaRPr lang="en-US"/>
          </a:p>
        </p:txBody>
      </p:sp>
      <p:sp>
        <p:nvSpPr>
          <p:cNvPr id="17" name="Text Placeholder 16">
            <a:extLst>
              <a:ext uri="{FF2B5EF4-FFF2-40B4-BE49-F238E27FC236}">
                <a16:creationId xmlns:a16="http://schemas.microsoft.com/office/drawing/2014/main" id="{E2D4ECFE-3FA6-4CD4-A366-D1406FB0D12C}"/>
              </a:ext>
            </a:extLst>
          </p:cNvPr>
          <p:cNvSpPr>
            <a:spLocks noGrp="1"/>
          </p:cNvSpPr>
          <p:nvPr>
            <p:ph type="body" sz="quarter" idx="22"/>
          </p:nvPr>
        </p:nvSpPr>
        <p:spPr>
          <a:xfrm>
            <a:off x="1580781" y="1058576"/>
            <a:ext cx="2530475" cy="138499"/>
          </a:xfrm>
        </p:spPr>
        <p:txBody>
          <a:bodyPr/>
          <a:lstStyle/>
          <a:p>
            <a:endParaRPr lang="en-US" dirty="0"/>
          </a:p>
        </p:txBody>
      </p:sp>
      <p:sp>
        <p:nvSpPr>
          <p:cNvPr id="18" name="Text Placeholder 17">
            <a:extLst>
              <a:ext uri="{FF2B5EF4-FFF2-40B4-BE49-F238E27FC236}">
                <a16:creationId xmlns:a16="http://schemas.microsoft.com/office/drawing/2014/main" id="{DEC6739E-635C-48F9-9C19-74A5304EFE29}"/>
              </a:ext>
            </a:extLst>
          </p:cNvPr>
          <p:cNvSpPr>
            <a:spLocks noGrp="1"/>
          </p:cNvSpPr>
          <p:nvPr>
            <p:ph type="body" sz="quarter" idx="23"/>
          </p:nvPr>
        </p:nvSpPr>
        <p:spPr>
          <a:xfrm>
            <a:off x="2148127" y="1345827"/>
            <a:ext cx="331322" cy="173259"/>
          </a:xfrm>
        </p:spPr>
        <p:txBody>
          <a:bodyPr/>
          <a:lstStyle/>
          <a:p>
            <a:endParaRPr lang="en-US"/>
          </a:p>
        </p:txBody>
      </p:sp>
      <p:sp>
        <p:nvSpPr>
          <p:cNvPr id="8" name="Text Placeholder 7">
            <a:extLst>
              <a:ext uri="{FF2B5EF4-FFF2-40B4-BE49-F238E27FC236}">
                <a16:creationId xmlns:a16="http://schemas.microsoft.com/office/drawing/2014/main" id="{B766DB7C-EEFD-4F56-9E14-9153086BEA83}"/>
              </a:ext>
            </a:extLst>
          </p:cNvPr>
          <p:cNvSpPr>
            <a:spLocks noGrp="1"/>
          </p:cNvSpPr>
          <p:nvPr>
            <p:ph type="body" sz="quarter" idx="28"/>
          </p:nvPr>
        </p:nvSpPr>
        <p:spPr/>
        <p:txBody>
          <a:bodyPr/>
          <a:lstStyle/>
          <a:p>
            <a:r>
              <a:rPr lang="en-US" dirty="0"/>
              <a:t>Graduate Statistics,</a:t>
            </a:r>
          </a:p>
        </p:txBody>
      </p:sp>
      <p:sp>
        <p:nvSpPr>
          <p:cNvPr id="19" name="Text Placeholder 18">
            <a:extLst>
              <a:ext uri="{FF2B5EF4-FFF2-40B4-BE49-F238E27FC236}">
                <a16:creationId xmlns:a16="http://schemas.microsoft.com/office/drawing/2014/main" id="{6A049DD2-3DCE-452C-A9CF-80981E1B568E}"/>
              </a:ext>
            </a:extLst>
          </p:cNvPr>
          <p:cNvSpPr>
            <a:spLocks noGrp="1"/>
          </p:cNvSpPr>
          <p:nvPr>
            <p:ph type="body" sz="quarter" idx="30"/>
          </p:nvPr>
        </p:nvSpPr>
        <p:spPr>
          <a:xfrm>
            <a:off x="2847024" y="1345827"/>
            <a:ext cx="331322" cy="173259"/>
          </a:xfrm>
        </p:spPr>
        <p:txBody>
          <a:bodyPr/>
          <a:lstStyle/>
          <a:p>
            <a:endParaRPr lang="en-US"/>
          </a:p>
        </p:txBody>
      </p:sp>
      <p:sp>
        <p:nvSpPr>
          <p:cNvPr id="20" name="Text Placeholder 19">
            <a:extLst>
              <a:ext uri="{FF2B5EF4-FFF2-40B4-BE49-F238E27FC236}">
                <a16:creationId xmlns:a16="http://schemas.microsoft.com/office/drawing/2014/main" id="{2BEF28A7-B855-4B25-9473-434A2D5E7C14}"/>
              </a:ext>
            </a:extLst>
          </p:cNvPr>
          <p:cNvSpPr>
            <a:spLocks noGrp="1"/>
          </p:cNvSpPr>
          <p:nvPr>
            <p:ph type="body" sz="quarter" idx="31"/>
          </p:nvPr>
        </p:nvSpPr>
        <p:spPr>
          <a:xfrm>
            <a:off x="3541691" y="1347310"/>
            <a:ext cx="331322" cy="173259"/>
          </a:xfrm>
        </p:spPr>
        <p:txBody>
          <a:bodyPr/>
          <a:lstStyle/>
          <a:p>
            <a:endParaRPr lang="en-US"/>
          </a:p>
        </p:txBody>
      </p:sp>
      <p:sp>
        <p:nvSpPr>
          <p:cNvPr id="21" name="Text Placeholder 20">
            <a:extLst>
              <a:ext uri="{FF2B5EF4-FFF2-40B4-BE49-F238E27FC236}">
                <a16:creationId xmlns:a16="http://schemas.microsoft.com/office/drawing/2014/main" id="{4488F59A-2248-40C7-89BA-9A8FC67B3E25}"/>
              </a:ext>
            </a:extLst>
          </p:cNvPr>
          <p:cNvSpPr>
            <a:spLocks noGrp="1"/>
          </p:cNvSpPr>
          <p:nvPr>
            <p:ph type="body" sz="quarter" idx="32"/>
          </p:nvPr>
        </p:nvSpPr>
        <p:spPr>
          <a:xfrm>
            <a:off x="4236358" y="1346087"/>
            <a:ext cx="331322" cy="173259"/>
          </a:xfrm>
        </p:spPr>
        <p:txBody>
          <a:bodyPr/>
          <a:lstStyle/>
          <a:p>
            <a:endParaRPr lang="en-US"/>
          </a:p>
        </p:txBody>
      </p:sp>
      <p:sp>
        <p:nvSpPr>
          <p:cNvPr id="22" name="Text Placeholder 21">
            <a:extLst>
              <a:ext uri="{FF2B5EF4-FFF2-40B4-BE49-F238E27FC236}">
                <a16:creationId xmlns:a16="http://schemas.microsoft.com/office/drawing/2014/main" id="{5765E69A-121E-40FE-AACE-BB4B667AB123}"/>
              </a:ext>
            </a:extLst>
          </p:cNvPr>
          <p:cNvSpPr>
            <a:spLocks noGrp="1"/>
          </p:cNvSpPr>
          <p:nvPr>
            <p:ph type="body" sz="quarter" idx="33"/>
          </p:nvPr>
        </p:nvSpPr>
        <p:spPr>
          <a:xfrm>
            <a:off x="4876491" y="1351765"/>
            <a:ext cx="331322" cy="173259"/>
          </a:xfrm>
        </p:spPr>
        <p:txBody>
          <a:bodyPr/>
          <a:lstStyle/>
          <a:p>
            <a:endParaRPr lang="en-US" dirty="0"/>
          </a:p>
        </p:txBody>
      </p:sp>
    </p:spTree>
    <p:extLst>
      <p:ext uri="{BB962C8B-B14F-4D97-AF65-F5344CB8AC3E}">
        <p14:creationId xmlns:p14="http://schemas.microsoft.com/office/powerpoint/2010/main" val="86061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0197DF-973A-434E-AB1E-0E58E6080D1E}"/>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367769D7-E4E6-41B9-9B7D-993D5D892D8F}"/>
              </a:ext>
            </a:extLst>
          </p:cNvPr>
          <p:cNvSpPr>
            <a:spLocks noGrp="1"/>
          </p:cNvSpPr>
          <p:nvPr>
            <p:ph type="title"/>
          </p:nvPr>
        </p:nvSpPr>
        <p:spPr/>
        <p:txBody>
          <a:bodyPr/>
          <a:lstStyle/>
          <a:p>
            <a:endParaRPr lang="en-US" dirty="0"/>
          </a:p>
        </p:txBody>
      </p:sp>
      <p:sp>
        <p:nvSpPr>
          <p:cNvPr id="5" name="Text Placeholder 4">
            <a:extLst>
              <a:ext uri="{FF2B5EF4-FFF2-40B4-BE49-F238E27FC236}">
                <a16:creationId xmlns:a16="http://schemas.microsoft.com/office/drawing/2014/main" id="{ADF3835D-604A-4E87-804C-F605F494EAC7}"/>
              </a:ext>
            </a:extLst>
          </p:cNvPr>
          <p:cNvSpPr>
            <a:spLocks noGrp="1"/>
          </p:cNvSpPr>
          <p:nvPr>
            <p:ph type="body" sz="quarter" idx="18"/>
          </p:nvPr>
        </p:nvSpPr>
        <p:spPr/>
        <p:txBody>
          <a:bodyPr/>
          <a:lstStyle/>
          <a:p>
            <a:endParaRPr lang="en-US"/>
          </a:p>
        </p:txBody>
      </p:sp>
      <p:sp>
        <p:nvSpPr>
          <p:cNvPr id="6" name="Text Placeholder 5">
            <a:extLst>
              <a:ext uri="{FF2B5EF4-FFF2-40B4-BE49-F238E27FC236}">
                <a16:creationId xmlns:a16="http://schemas.microsoft.com/office/drawing/2014/main" id="{509858BA-83E9-4228-AB63-A89FA8406053}"/>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2FCA0327-D8B3-4D00-83CB-26181CD1E4AA}"/>
              </a:ext>
            </a:extLst>
          </p:cNvPr>
          <p:cNvSpPr>
            <a:spLocks noGrp="1"/>
          </p:cNvSpPr>
          <p:nvPr>
            <p:ph type="body" sz="quarter" idx="23"/>
          </p:nvPr>
        </p:nvSpPr>
        <p:spPr/>
        <p:txBody>
          <a:bodyPr/>
          <a:lstStyle/>
          <a:p>
            <a:endParaRPr lang="en-US" dirty="0"/>
          </a:p>
        </p:txBody>
      </p:sp>
      <p:sp>
        <p:nvSpPr>
          <p:cNvPr id="8" name="Text Placeholder 7">
            <a:extLst>
              <a:ext uri="{FF2B5EF4-FFF2-40B4-BE49-F238E27FC236}">
                <a16:creationId xmlns:a16="http://schemas.microsoft.com/office/drawing/2014/main" id="{837E706E-E6B1-4EA8-8C2F-C58124D67BD7}"/>
              </a:ext>
            </a:extLst>
          </p:cNvPr>
          <p:cNvSpPr>
            <a:spLocks noGrp="1"/>
          </p:cNvSpPr>
          <p:nvPr>
            <p:ph type="body" sz="quarter" idx="24"/>
          </p:nvPr>
        </p:nvSpPr>
        <p:spPr/>
        <p:txBody>
          <a:bodyPr/>
          <a:lstStyle/>
          <a:p>
            <a:endParaRPr lang="en-US" dirty="0"/>
          </a:p>
        </p:txBody>
      </p:sp>
      <p:sp>
        <p:nvSpPr>
          <p:cNvPr id="9" name="Text Placeholder 8">
            <a:extLst>
              <a:ext uri="{FF2B5EF4-FFF2-40B4-BE49-F238E27FC236}">
                <a16:creationId xmlns:a16="http://schemas.microsoft.com/office/drawing/2014/main" id="{8C135B79-9F31-42CC-AFFB-2A0F99AF7289}"/>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DB158F6D-3721-463C-BD39-D9E66D111547}"/>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C0835BFB-9476-4B15-A21A-DEDD7D5C8C9B}"/>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29A4C962-13C2-494C-B305-E0BEB1BCC00A}"/>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DE855A36-D96A-4EA2-95CE-EB7E1B66D77E}"/>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3EC30279-80D7-4D7A-98CE-AFDD14A82B80}"/>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1E7125F5-60FA-470B-8B3B-7AE0BDFF3A22}"/>
              </a:ext>
            </a:extLst>
          </p:cNvPr>
          <p:cNvSpPr>
            <a:spLocks noGrp="1"/>
          </p:cNvSpPr>
          <p:nvPr>
            <p:ph type="body" sz="quarter" idx="55"/>
          </p:nvPr>
        </p:nvSpPr>
        <p:spPr/>
        <p:txBody>
          <a:bodyPr/>
          <a:lstStyle/>
          <a:p>
            <a:endParaRPr lang="en-US"/>
          </a:p>
        </p:txBody>
      </p:sp>
      <p:sp>
        <p:nvSpPr>
          <p:cNvPr id="16" name="Text Placeholder 15">
            <a:extLst>
              <a:ext uri="{FF2B5EF4-FFF2-40B4-BE49-F238E27FC236}">
                <a16:creationId xmlns:a16="http://schemas.microsoft.com/office/drawing/2014/main" id="{8E79C8CE-BC98-46BC-B418-38CAEDF3034B}"/>
              </a:ext>
            </a:extLst>
          </p:cNvPr>
          <p:cNvSpPr>
            <a:spLocks noGrp="1"/>
          </p:cNvSpPr>
          <p:nvPr>
            <p:ph type="body" sz="quarter" idx="56"/>
          </p:nvPr>
        </p:nvSpPr>
        <p:spPr/>
        <p:txBody>
          <a:bodyPr/>
          <a:lstStyle/>
          <a:p>
            <a:endParaRPr lang="en-US"/>
          </a:p>
        </p:txBody>
      </p:sp>
      <p:sp>
        <p:nvSpPr>
          <p:cNvPr id="17" name="Text Placeholder 16">
            <a:extLst>
              <a:ext uri="{FF2B5EF4-FFF2-40B4-BE49-F238E27FC236}">
                <a16:creationId xmlns:a16="http://schemas.microsoft.com/office/drawing/2014/main" id="{6A8EEB11-A24E-4CB2-8CD8-8A42B3796EF5}"/>
              </a:ext>
            </a:extLst>
          </p:cNvPr>
          <p:cNvSpPr>
            <a:spLocks noGrp="1"/>
          </p:cNvSpPr>
          <p:nvPr>
            <p:ph type="body" sz="quarter" idx="57"/>
          </p:nvPr>
        </p:nvSpPr>
        <p:spPr/>
        <p:txBody>
          <a:bodyPr/>
          <a:lstStyle/>
          <a:p>
            <a:endParaRPr lang="en-US"/>
          </a:p>
        </p:txBody>
      </p:sp>
      <p:sp>
        <p:nvSpPr>
          <p:cNvPr id="18" name="Text Placeholder 17">
            <a:extLst>
              <a:ext uri="{FF2B5EF4-FFF2-40B4-BE49-F238E27FC236}">
                <a16:creationId xmlns:a16="http://schemas.microsoft.com/office/drawing/2014/main" id="{44B03981-02BD-466B-A03C-79A03E56E4AD}"/>
              </a:ext>
            </a:extLst>
          </p:cNvPr>
          <p:cNvSpPr>
            <a:spLocks noGrp="1"/>
          </p:cNvSpPr>
          <p:nvPr>
            <p:ph type="body" sz="quarter" idx="58"/>
          </p:nvPr>
        </p:nvSpPr>
        <p:spPr/>
        <p:txBody>
          <a:bodyPr/>
          <a:lstStyle/>
          <a:p>
            <a:endParaRPr lang="en-US"/>
          </a:p>
        </p:txBody>
      </p:sp>
      <p:sp>
        <p:nvSpPr>
          <p:cNvPr id="19" name="Text Placeholder 18">
            <a:extLst>
              <a:ext uri="{FF2B5EF4-FFF2-40B4-BE49-F238E27FC236}">
                <a16:creationId xmlns:a16="http://schemas.microsoft.com/office/drawing/2014/main" id="{CAEF2F2D-37FF-4068-A541-A8944CC62D97}"/>
              </a:ext>
            </a:extLst>
          </p:cNvPr>
          <p:cNvSpPr>
            <a:spLocks noGrp="1"/>
          </p:cNvSpPr>
          <p:nvPr>
            <p:ph type="body" sz="quarter" idx="59"/>
          </p:nvPr>
        </p:nvSpPr>
        <p:spPr/>
        <p:txBody>
          <a:bodyPr/>
          <a:lstStyle/>
          <a:p>
            <a:endParaRPr lang="en-US"/>
          </a:p>
        </p:txBody>
      </p:sp>
      <p:sp>
        <p:nvSpPr>
          <p:cNvPr id="20" name="Text Placeholder 19">
            <a:extLst>
              <a:ext uri="{FF2B5EF4-FFF2-40B4-BE49-F238E27FC236}">
                <a16:creationId xmlns:a16="http://schemas.microsoft.com/office/drawing/2014/main" id="{B6739BE8-1C6E-4A06-87DB-3D629E93EE36}"/>
              </a:ext>
            </a:extLst>
          </p:cNvPr>
          <p:cNvSpPr>
            <a:spLocks noGrp="1"/>
          </p:cNvSpPr>
          <p:nvPr>
            <p:ph type="body" sz="quarter" idx="60"/>
          </p:nvPr>
        </p:nvSpPr>
        <p:spPr/>
        <p:txBody>
          <a:bodyPr/>
          <a:lstStyle/>
          <a:p>
            <a:endParaRPr lang="en-US"/>
          </a:p>
        </p:txBody>
      </p:sp>
      <p:sp>
        <p:nvSpPr>
          <p:cNvPr id="21" name="Text Placeholder 20">
            <a:extLst>
              <a:ext uri="{FF2B5EF4-FFF2-40B4-BE49-F238E27FC236}">
                <a16:creationId xmlns:a16="http://schemas.microsoft.com/office/drawing/2014/main" id="{9C4A109E-7341-42EB-BC0C-9BC2DC477E16}"/>
              </a:ext>
            </a:extLst>
          </p:cNvPr>
          <p:cNvSpPr>
            <a:spLocks noGrp="1"/>
          </p:cNvSpPr>
          <p:nvPr>
            <p:ph type="body" sz="quarter" idx="61"/>
          </p:nvPr>
        </p:nvSpPr>
        <p:spPr/>
        <p:txBody>
          <a:bodyPr/>
          <a:lstStyle/>
          <a:p>
            <a:endParaRPr lang="en-US"/>
          </a:p>
        </p:txBody>
      </p:sp>
      <p:sp>
        <p:nvSpPr>
          <p:cNvPr id="22" name="Text Placeholder 21">
            <a:extLst>
              <a:ext uri="{FF2B5EF4-FFF2-40B4-BE49-F238E27FC236}">
                <a16:creationId xmlns:a16="http://schemas.microsoft.com/office/drawing/2014/main" id="{F429A8CE-40C6-4AEE-AE19-DD7870E15D72}"/>
              </a:ext>
            </a:extLst>
          </p:cNvPr>
          <p:cNvSpPr>
            <a:spLocks noGrp="1"/>
          </p:cNvSpPr>
          <p:nvPr>
            <p:ph type="body" sz="quarter" idx="62"/>
          </p:nvPr>
        </p:nvSpPr>
        <p:spPr/>
        <p:txBody>
          <a:bodyPr/>
          <a:lstStyle/>
          <a:p>
            <a:endParaRPr lang="en-US"/>
          </a:p>
        </p:txBody>
      </p:sp>
      <p:sp>
        <p:nvSpPr>
          <p:cNvPr id="23" name="Text Placeholder 22">
            <a:extLst>
              <a:ext uri="{FF2B5EF4-FFF2-40B4-BE49-F238E27FC236}">
                <a16:creationId xmlns:a16="http://schemas.microsoft.com/office/drawing/2014/main" id="{DB9ED594-BD0A-4BCE-9663-4F7F0C5C9A51}"/>
              </a:ext>
            </a:extLst>
          </p:cNvPr>
          <p:cNvSpPr>
            <a:spLocks noGrp="1"/>
          </p:cNvSpPr>
          <p:nvPr>
            <p:ph type="body" sz="quarter" idx="63"/>
          </p:nvPr>
        </p:nvSpPr>
        <p:spPr/>
        <p:txBody>
          <a:bodyPr/>
          <a:lstStyle/>
          <a:p>
            <a:endParaRPr lang="en-US"/>
          </a:p>
        </p:txBody>
      </p:sp>
      <p:sp>
        <p:nvSpPr>
          <p:cNvPr id="24" name="Text Placeholder 23">
            <a:extLst>
              <a:ext uri="{FF2B5EF4-FFF2-40B4-BE49-F238E27FC236}">
                <a16:creationId xmlns:a16="http://schemas.microsoft.com/office/drawing/2014/main" id="{B40B93C4-EF2B-418B-A307-C96ED1FD6DEB}"/>
              </a:ext>
            </a:extLst>
          </p:cNvPr>
          <p:cNvSpPr>
            <a:spLocks noGrp="1"/>
          </p:cNvSpPr>
          <p:nvPr>
            <p:ph type="body" sz="quarter" idx="64"/>
          </p:nvPr>
        </p:nvSpPr>
        <p:spPr/>
        <p:txBody>
          <a:bodyPr/>
          <a:lstStyle/>
          <a:p>
            <a:endParaRPr lang="en-US"/>
          </a:p>
        </p:txBody>
      </p:sp>
      <p:sp>
        <p:nvSpPr>
          <p:cNvPr id="25" name="Text Placeholder 24">
            <a:extLst>
              <a:ext uri="{FF2B5EF4-FFF2-40B4-BE49-F238E27FC236}">
                <a16:creationId xmlns:a16="http://schemas.microsoft.com/office/drawing/2014/main" id="{3DA13869-E605-472A-A906-12019EAE968C}"/>
              </a:ext>
            </a:extLst>
          </p:cNvPr>
          <p:cNvSpPr>
            <a:spLocks noGrp="1"/>
          </p:cNvSpPr>
          <p:nvPr>
            <p:ph type="body" sz="quarter" idx="65"/>
          </p:nvPr>
        </p:nvSpPr>
        <p:spPr/>
        <p:txBody>
          <a:bodyPr/>
          <a:lstStyle/>
          <a:p>
            <a:endParaRPr lang="en-US"/>
          </a:p>
        </p:txBody>
      </p:sp>
      <p:sp>
        <p:nvSpPr>
          <p:cNvPr id="26" name="Text Placeholder 25">
            <a:extLst>
              <a:ext uri="{FF2B5EF4-FFF2-40B4-BE49-F238E27FC236}">
                <a16:creationId xmlns:a16="http://schemas.microsoft.com/office/drawing/2014/main" id="{2F12CF69-4265-4ECC-A0EB-32D645B85430}"/>
              </a:ext>
            </a:extLst>
          </p:cNvPr>
          <p:cNvSpPr>
            <a:spLocks noGrp="1"/>
          </p:cNvSpPr>
          <p:nvPr>
            <p:ph type="body" sz="quarter" idx="66"/>
          </p:nvPr>
        </p:nvSpPr>
        <p:spPr/>
        <p:txBody>
          <a:bodyPr/>
          <a:lstStyle/>
          <a:p>
            <a:endParaRPr lang="en-US"/>
          </a:p>
        </p:txBody>
      </p:sp>
      <p:sp>
        <p:nvSpPr>
          <p:cNvPr id="27" name="Text Placeholder 26">
            <a:extLst>
              <a:ext uri="{FF2B5EF4-FFF2-40B4-BE49-F238E27FC236}">
                <a16:creationId xmlns:a16="http://schemas.microsoft.com/office/drawing/2014/main" id="{1448965A-1564-4A39-BE38-9AD067F222E5}"/>
              </a:ext>
            </a:extLst>
          </p:cNvPr>
          <p:cNvSpPr>
            <a:spLocks noGrp="1"/>
          </p:cNvSpPr>
          <p:nvPr>
            <p:ph type="body" sz="quarter" idx="67"/>
          </p:nvPr>
        </p:nvSpPr>
        <p:spPr/>
        <p:txBody>
          <a:bodyPr/>
          <a:lstStyle/>
          <a:p>
            <a:endParaRPr lang="en-US"/>
          </a:p>
        </p:txBody>
      </p:sp>
      <p:sp>
        <p:nvSpPr>
          <p:cNvPr id="28" name="Text Placeholder 27">
            <a:extLst>
              <a:ext uri="{FF2B5EF4-FFF2-40B4-BE49-F238E27FC236}">
                <a16:creationId xmlns:a16="http://schemas.microsoft.com/office/drawing/2014/main" id="{4EA84894-12A7-47F4-AA33-1C710AD09313}"/>
              </a:ext>
            </a:extLst>
          </p:cNvPr>
          <p:cNvSpPr>
            <a:spLocks noGrp="1"/>
          </p:cNvSpPr>
          <p:nvPr>
            <p:ph type="body" sz="quarter" idx="68"/>
          </p:nvPr>
        </p:nvSpPr>
        <p:spPr/>
        <p:txBody>
          <a:bodyPr/>
          <a:lstStyle/>
          <a:p>
            <a:endParaRPr lang="en-US" dirty="0"/>
          </a:p>
        </p:txBody>
      </p:sp>
      <p:sp>
        <p:nvSpPr>
          <p:cNvPr id="29" name="Text Placeholder 28">
            <a:extLst>
              <a:ext uri="{FF2B5EF4-FFF2-40B4-BE49-F238E27FC236}">
                <a16:creationId xmlns:a16="http://schemas.microsoft.com/office/drawing/2014/main" id="{4DC032F8-BB10-4069-81FA-0E8D25C383F6}"/>
              </a:ext>
            </a:extLst>
          </p:cNvPr>
          <p:cNvSpPr>
            <a:spLocks noGrp="1"/>
          </p:cNvSpPr>
          <p:nvPr>
            <p:ph type="body" sz="quarter" idx="69"/>
          </p:nvPr>
        </p:nvSpPr>
        <p:spPr/>
        <p:txBody>
          <a:bodyPr/>
          <a:lstStyle/>
          <a:p>
            <a:endParaRPr lang="en-US"/>
          </a:p>
        </p:txBody>
      </p:sp>
      <p:sp>
        <p:nvSpPr>
          <p:cNvPr id="30" name="Text Placeholder 29">
            <a:extLst>
              <a:ext uri="{FF2B5EF4-FFF2-40B4-BE49-F238E27FC236}">
                <a16:creationId xmlns:a16="http://schemas.microsoft.com/office/drawing/2014/main" id="{33D2A787-D375-4B7F-B3A3-AA14E28D7FC7}"/>
              </a:ext>
            </a:extLst>
          </p:cNvPr>
          <p:cNvSpPr>
            <a:spLocks noGrp="1"/>
          </p:cNvSpPr>
          <p:nvPr>
            <p:ph type="body" sz="quarter" idx="70"/>
          </p:nvPr>
        </p:nvSpPr>
        <p:spPr/>
        <p:txBody>
          <a:bodyPr/>
          <a:lstStyle/>
          <a:p>
            <a:endParaRPr lang="en-US"/>
          </a:p>
        </p:txBody>
      </p:sp>
      <p:sp>
        <p:nvSpPr>
          <p:cNvPr id="31" name="Text Placeholder 30">
            <a:extLst>
              <a:ext uri="{FF2B5EF4-FFF2-40B4-BE49-F238E27FC236}">
                <a16:creationId xmlns:a16="http://schemas.microsoft.com/office/drawing/2014/main" id="{A3BD5304-D749-4DA0-B4E1-60D05997E263}"/>
              </a:ext>
            </a:extLst>
          </p:cNvPr>
          <p:cNvSpPr>
            <a:spLocks noGrp="1"/>
          </p:cNvSpPr>
          <p:nvPr>
            <p:ph type="body" sz="quarter" idx="71"/>
          </p:nvPr>
        </p:nvSpPr>
        <p:spPr/>
        <p:txBody>
          <a:bodyPr/>
          <a:lstStyle/>
          <a:p>
            <a:endParaRPr lang="en-US"/>
          </a:p>
        </p:txBody>
      </p:sp>
      <p:sp>
        <p:nvSpPr>
          <p:cNvPr id="32" name="Text Placeholder 31">
            <a:extLst>
              <a:ext uri="{FF2B5EF4-FFF2-40B4-BE49-F238E27FC236}">
                <a16:creationId xmlns:a16="http://schemas.microsoft.com/office/drawing/2014/main" id="{3635ABD6-C0B6-46A1-924D-F60C88FF7639}"/>
              </a:ext>
            </a:extLst>
          </p:cNvPr>
          <p:cNvSpPr>
            <a:spLocks noGrp="1"/>
          </p:cNvSpPr>
          <p:nvPr>
            <p:ph type="body" sz="quarter" idx="72"/>
          </p:nvPr>
        </p:nvSpPr>
        <p:spPr/>
        <p:txBody>
          <a:bodyPr/>
          <a:lstStyle/>
          <a:p>
            <a:endParaRPr lang="en-US"/>
          </a:p>
        </p:txBody>
      </p:sp>
      <p:sp>
        <p:nvSpPr>
          <p:cNvPr id="33" name="Text Placeholder 32">
            <a:extLst>
              <a:ext uri="{FF2B5EF4-FFF2-40B4-BE49-F238E27FC236}">
                <a16:creationId xmlns:a16="http://schemas.microsoft.com/office/drawing/2014/main" id="{F7D623C3-FE1C-47FB-8BB8-043E3F9712C4}"/>
              </a:ext>
            </a:extLst>
          </p:cNvPr>
          <p:cNvSpPr>
            <a:spLocks noGrp="1"/>
          </p:cNvSpPr>
          <p:nvPr>
            <p:ph type="body" sz="quarter" idx="73"/>
          </p:nvPr>
        </p:nvSpPr>
        <p:spPr/>
        <p:txBody>
          <a:bodyPr/>
          <a:lstStyle/>
          <a:p>
            <a:endParaRPr lang="en-US"/>
          </a:p>
        </p:txBody>
      </p:sp>
      <p:sp>
        <p:nvSpPr>
          <p:cNvPr id="34" name="Text Placeholder 33">
            <a:extLst>
              <a:ext uri="{FF2B5EF4-FFF2-40B4-BE49-F238E27FC236}">
                <a16:creationId xmlns:a16="http://schemas.microsoft.com/office/drawing/2014/main" id="{8B4FD46A-D761-4DBE-8E28-61C793CA90BC}"/>
              </a:ext>
            </a:extLst>
          </p:cNvPr>
          <p:cNvSpPr>
            <a:spLocks noGrp="1"/>
          </p:cNvSpPr>
          <p:nvPr>
            <p:ph type="body" sz="quarter" idx="74"/>
          </p:nvPr>
        </p:nvSpPr>
        <p:spPr/>
        <p:txBody>
          <a:bodyPr/>
          <a:lstStyle/>
          <a:p>
            <a:endParaRPr lang="en-US"/>
          </a:p>
        </p:txBody>
      </p:sp>
      <p:sp>
        <p:nvSpPr>
          <p:cNvPr id="35" name="Text Placeholder 34">
            <a:extLst>
              <a:ext uri="{FF2B5EF4-FFF2-40B4-BE49-F238E27FC236}">
                <a16:creationId xmlns:a16="http://schemas.microsoft.com/office/drawing/2014/main" id="{89887D93-42DE-457E-B44F-9002B0DB46F3}"/>
              </a:ext>
            </a:extLst>
          </p:cNvPr>
          <p:cNvSpPr>
            <a:spLocks noGrp="1"/>
          </p:cNvSpPr>
          <p:nvPr>
            <p:ph type="body" sz="quarter" idx="75"/>
          </p:nvPr>
        </p:nvSpPr>
        <p:spPr/>
        <p:txBody>
          <a:bodyPr/>
          <a:lstStyle/>
          <a:p>
            <a:endParaRPr lang="en-US"/>
          </a:p>
        </p:txBody>
      </p:sp>
      <p:sp>
        <p:nvSpPr>
          <p:cNvPr id="36" name="Text Placeholder 35">
            <a:extLst>
              <a:ext uri="{FF2B5EF4-FFF2-40B4-BE49-F238E27FC236}">
                <a16:creationId xmlns:a16="http://schemas.microsoft.com/office/drawing/2014/main" id="{E41E802F-A550-4278-B62B-2DBA8A72D27C}"/>
              </a:ext>
            </a:extLst>
          </p:cNvPr>
          <p:cNvSpPr>
            <a:spLocks noGrp="1"/>
          </p:cNvSpPr>
          <p:nvPr>
            <p:ph type="body" sz="quarter" idx="76"/>
          </p:nvPr>
        </p:nvSpPr>
        <p:spPr/>
        <p:txBody>
          <a:bodyPr/>
          <a:lstStyle/>
          <a:p>
            <a:endParaRPr lang="en-US"/>
          </a:p>
        </p:txBody>
      </p:sp>
      <p:sp>
        <p:nvSpPr>
          <p:cNvPr id="37" name="Text Placeholder 36">
            <a:extLst>
              <a:ext uri="{FF2B5EF4-FFF2-40B4-BE49-F238E27FC236}">
                <a16:creationId xmlns:a16="http://schemas.microsoft.com/office/drawing/2014/main" id="{A1236BA9-C924-4DEE-B743-3B37D64300B8}"/>
              </a:ext>
            </a:extLst>
          </p:cNvPr>
          <p:cNvSpPr>
            <a:spLocks noGrp="1"/>
          </p:cNvSpPr>
          <p:nvPr>
            <p:ph type="body" sz="quarter" idx="77"/>
          </p:nvPr>
        </p:nvSpPr>
        <p:spPr/>
        <p:txBody>
          <a:bodyPr/>
          <a:lstStyle/>
          <a:p>
            <a:endParaRPr lang="en-US"/>
          </a:p>
        </p:txBody>
      </p:sp>
      <p:sp>
        <p:nvSpPr>
          <p:cNvPr id="38" name="Text Placeholder 37">
            <a:extLst>
              <a:ext uri="{FF2B5EF4-FFF2-40B4-BE49-F238E27FC236}">
                <a16:creationId xmlns:a16="http://schemas.microsoft.com/office/drawing/2014/main" id="{56206629-6202-493B-BE7F-368A1A02B1E6}"/>
              </a:ext>
            </a:extLst>
          </p:cNvPr>
          <p:cNvSpPr>
            <a:spLocks noGrp="1"/>
          </p:cNvSpPr>
          <p:nvPr>
            <p:ph type="body" sz="quarter" idx="78"/>
          </p:nvPr>
        </p:nvSpPr>
        <p:spPr/>
        <p:txBody>
          <a:bodyPr/>
          <a:lstStyle/>
          <a:p>
            <a:endParaRPr lang="en-US"/>
          </a:p>
        </p:txBody>
      </p:sp>
      <p:sp>
        <p:nvSpPr>
          <p:cNvPr id="39" name="Text Placeholder 38">
            <a:extLst>
              <a:ext uri="{FF2B5EF4-FFF2-40B4-BE49-F238E27FC236}">
                <a16:creationId xmlns:a16="http://schemas.microsoft.com/office/drawing/2014/main" id="{EE3DA288-46E5-4445-B557-505A4EFB0BCB}"/>
              </a:ext>
            </a:extLst>
          </p:cNvPr>
          <p:cNvSpPr>
            <a:spLocks noGrp="1"/>
          </p:cNvSpPr>
          <p:nvPr>
            <p:ph type="body" sz="quarter" idx="79"/>
          </p:nvPr>
        </p:nvSpPr>
        <p:spPr/>
        <p:txBody>
          <a:bodyPr/>
          <a:lstStyle/>
          <a:p>
            <a:endParaRPr lang="en-US"/>
          </a:p>
        </p:txBody>
      </p:sp>
    </p:spTree>
    <p:extLst>
      <p:ext uri="{BB962C8B-B14F-4D97-AF65-F5344CB8AC3E}">
        <p14:creationId xmlns:p14="http://schemas.microsoft.com/office/powerpoint/2010/main" val="21462738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Presentation31" id="{1F20503D-4DE6-D743-9654-AA48D7DA73DD}" vid="{2C8444EF-AC8C-4449-9740-1CB20FB579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EAB1 On-screen 4x3 Template 031621</Template>
  <TotalTime>4520</TotalTime>
  <Words>362</Words>
  <Application>Microsoft Office PowerPoint</Application>
  <PresentationFormat>Custom</PresentationFormat>
  <Paragraphs>87</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Rockwell</vt:lpstr>
      <vt:lpstr>Verdana</vt:lpstr>
      <vt:lpstr>Wingdings</vt:lpstr>
      <vt:lpstr>EAB1 4x3 On-screen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Peer and Aspirant Institution Comparison</vt:lpstr>
      <vt:lpstr>PowerPoint Presentation</vt:lpstr>
      <vt:lpstr>PowerPoint Presentation</vt:lpstr>
      <vt:lpstr>PowerPoint Presentation</vt:lpstr>
      <vt:lpstr>PowerPoint Presentation</vt:lpstr>
      <vt:lpstr>PowerPoint Presentation</vt:lpstr>
      <vt:lpstr>Upcoming Board Meetings</vt:lpstr>
      <vt:lpstr>PowerPoint Presentation</vt:lpstr>
      <vt:lpstr>PowerPoint Presentation</vt:lpstr>
      <vt:lpstr>PowerPoint Presentation</vt:lpstr>
      <vt:lpstr>PowerPoint Presentation</vt:lpstr>
      <vt:lpstr>Appendix</vt:lpstr>
      <vt:lpstr>Other Reference Materials</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Presidential Transition Toolkit</dc:title>
  <dc:subject/>
  <dc:creator>Everett, Maggie</dc:creator>
  <cp:lastModifiedBy>Everett, Maggie</cp:lastModifiedBy>
  <cp:revision>78</cp:revision>
  <dcterms:created xsi:type="dcterms:W3CDTF">2021-06-07T18:40:07Z</dcterms:created>
  <dcterms:modified xsi:type="dcterms:W3CDTF">2021-08-17T17:51:14Z</dcterms:modified>
  <cp:category/>
</cp:coreProperties>
</file>