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5" r:id="rId1"/>
  </p:sldMasterIdLst>
  <p:sldIdLst>
    <p:sldId id="343" r:id="rId2"/>
    <p:sldId id="257" r:id="rId3"/>
    <p:sldId id="350" r:id="rId4"/>
    <p:sldId id="283" r:id="rId5"/>
    <p:sldId id="284" r:id="rId6"/>
    <p:sldId id="351" r:id="rId7"/>
    <p:sldId id="259" r:id="rId8"/>
    <p:sldId id="344" r:id="rId9"/>
    <p:sldId id="352" r:id="rId10"/>
    <p:sldId id="346" r:id="rId11"/>
    <p:sldId id="28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FF7"/>
    <a:srgbClr val="D0D1D9"/>
    <a:srgbClr val="F6F9FF"/>
    <a:srgbClr val="19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34" autoAdjust="0"/>
  </p:normalViewPr>
  <p:slideViewPr>
    <p:cSldViewPr snapToGrid="0">
      <p:cViewPr>
        <p:scale>
          <a:sx n="67" d="100"/>
          <a:sy n="67" d="100"/>
        </p:scale>
        <p:origin x="128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F9512BDE-EEA0-404B-8D45-8AA93D61DABC}"/>
              </a:ext>
            </a:extLst>
          </p:cNvPr>
          <p:cNvSpPr/>
          <p:nvPr userDrawn="1"/>
        </p:nvSpPr>
        <p:spPr>
          <a:xfrm flipH="1">
            <a:off x="-1" y="4450189"/>
            <a:ext cx="9144000" cy="2407811"/>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200" noProof="0" dirty="0"/>
          </a:p>
        </p:txBody>
      </p:sp>
      <p:sp>
        <p:nvSpPr>
          <p:cNvPr id="11" name="Rectangle">
            <a:extLst>
              <a:ext uri="{FF2B5EF4-FFF2-40B4-BE49-F238E27FC236}">
                <a16:creationId xmlns:a16="http://schemas.microsoft.com/office/drawing/2014/main" id="{E1223535-0F2F-6340-80B9-0B5D9364A13F}"/>
              </a:ext>
            </a:extLst>
          </p:cNvPr>
          <p:cNvSpPr/>
          <p:nvPr userDrawn="1"/>
        </p:nvSpPr>
        <p:spPr>
          <a:xfrm>
            <a:off x="476250" y="633875"/>
            <a:ext cx="81915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200" noProof="0" dirty="0"/>
          </a:p>
        </p:txBody>
      </p:sp>
      <p:sp>
        <p:nvSpPr>
          <p:cNvPr id="2" name="Title 1"/>
          <p:cNvSpPr>
            <a:spLocks noGrp="1"/>
          </p:cNvSpPr>
          <p:nvPr>
            <p:ph type="ctrTitle"/>
          </p:nvPr>
        </p:nvSpPr>
        <p:spPr>
          <a:xfrm>
            <a:off x="822960" y="758952"/>
            <a:ext cx="7543800" cy="3566160"/>
          </a:xfrm>
          <a:prstGeom prst="rect">
            <a:avLst/>
          </a:prstGeom>
        </p:spPr>
        <p:txBody>
          <a:bodyPr anchor="b">
            <a:normAutofit/>
          </a:bodyPr>
          <a:lstStyle>
            <a:lvl1pPr algn="l">
              <a:lnSpc>
                <a:spcPct val="90000"/>
              </a:lnSpc>
              <a:defRPr sz="6000" cap="all" spc="-38" baseline="0">
                <a:solidFill>
                  <a:schemeClr val="tx1">
                    <a:lumMod val="85000"/>
                    <a:lumOff val="15000"/>
                  </a:schemeClr>
                </a:solidFill>
              </a:defRPr>
            </a:lvl1pPr>
          </a:lstStyle>
          <a:p>
            <a:r>
              <a:rPr lang="en-US" noProof="0"/>
              <a:t>Click to edit Master title style</a:t>
            </a:r>
          </a:p>
        </p:txBody>
      </p:sp>
      <p:sp>
        <p:nvSpPr>
          <p:cNvPr id="3" name="Subtitle 2"/>
          <p:cNvSpPr>
            <a:spLocks noGrp="1"/>
          </p:cNvSpPr>
          <p:nvPr>
            <p:ph type="subTitle" idx="1"/>
          </p:nvPr>
        </p:nvSpPr>
        <p:spPr>
          <a:xfrm>
            <a:off x="825038" y="4645152"/>
            <a:ext cx="7543800" cy="1143000"/>
          </a:xfrm>
        </p:spPr>
        <p:txBody>
          <a:bodyPr lIns="91440" rIns="91440">
            <a:normAutofit/>
          </a:bodyPr>
          <a:lstStyle>
            <a:lvl1pPr marL="0" indent="0" algn="l">
              <a:buNone/>
              <a:defRPr sz="1800" cap="all" spc="150" baseline="0">
                <a:solidFill>
                  <a:schemeClr val="tx1"/>
                </a:solidFill>
                <a:latin typeface="+mn-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noProof="0"/>
              <a:t>Click to edit Master subtitle style</a:t>
            </a:r>
          </a:p>
        </p:txBody>
      </p: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noProof="0" smtClean="0"/>
              <a:t>2/14/2020</a:t>
            </a:fld>
            <a:endParaRPr lang="en-US" noProof="0"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noProof="0"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723584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Agenda">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2/14/2020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AA314B25-B4AF-394E-BBDA-7E6BAD315F39}"/>
              </a:ext>
            </a:extLst>
          </p:cNvPr>
          <p:cNvSpPr/>
          <p:nvPr userDrawn="1"/>
        </p:nvSpPr>
        <p:spPr>
          <a:xfrm>
            <a:off x="2513293" y="0"/>
            <a:ext cx="6630707"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200" noProof="0" dirty="0"/>
          </a:p>
        </p:txBody>
      </p:sp>
      <p:sp>
        <p:nvSpPr>
          <p:cNvPr id="6" name="Rectangle">
            <a:extLst>
              <a:ext uri="{FF2B5EF4-FFF2-40B4-BE49-F238E27FC236}">
                <a16:creationId xmlns:a16="http://schemas.microsoft.com/office/drawing/2014/main" id="{737575EF-0D14-6140-A91B-260C9C9DFE41}"/>
              </a:ext>
            </a:extLst>
          </p:cNvPr>
          <p:cNvSpPr/>
          <p:nvPr userDrawn="1"/>
        </p:nvSpPr>
        <p:spPr>
          <a:xfrm>
            <a:off x="476250" y="633875"/>
            <a:ext cx="81915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200" noProof="0" dirty="0"/>
          </a:p>
        </p:txBody>
      </p:sp>
      <p:sp>
        <p:nvSpPr>
          <p:cNvPr id="10" name="Title Placeholder 1">
            <a:extLst>
              <a:ext uri="{FF2B5EF4-FFF2-40B4-BE49-F238E27FC236}">
                <a16:creationId xmlns:a16="http://schemas.microsoft.com/office/drawing/2014/main" id="{82544261-8049-494B-A93D-BDFF1BB84722}"/>
              </a:ext>
            </a:extLst>
          </p:cNvPr>
          <p:cNvSpPr>
            <a:spLocks noGrp="1"/>
          </p:cNvSpPr>
          <p:nvPr>
            <p:ph type="title" hasCustomPrompt="1"/>
          </p:nvPr>
        </p:nvSpPr>
        <p:spPr>
          <a:xfrm>
            <a:off x="476250" y="3135207"/>
            <a:ext cx="3665141" cy="587584"/>
          </a:xfrm>
          <a:prstGeom prst="rect">
            <a:avLst/>
          </a:prstGeom>
        </p:spPr>
        <p:txBody>
          <a:bodyPr vert="horz" lIns="91440" tIns="45720" rIns="91440" bIns="45720" rtlCol="0" anchor="ctr">
            <a:normAutofit/>
          </a:bodyPr>
          <a:lstStyle>
            <a:lvl1pPr algn="ctr">
              <a:defRPr cap="all" baseline="0"/>
            </a:lvl1pPr>
          </a:lstStyle>
          <a:p>
            <a:r>
              <a:rPr lang="en-US" noProof="0"/>
              <a:t>Title goes here</a:t>
            </a:r>
          </a:p>
        </p:txBody>
      </p:sp>
      <p:sp>
        <p:nvSpPr>
          <p:cNvPr id="12" name="Content Placeholder 3">
            <a:extLst>
              <a:ext uri="{FF2B5EF4-FFF2-40B4-BE49-F238E27FC236}">
                <a16:creationId xmlns:a16="http://schemas.microsoft.com/office/drawing/2014/main" id="{9214786D-83EE-814C-A5E4-D0EC7D29D0C4}"/>
              </a:ext>
            </a:extLst>
          </p:cNvPr>
          <p:cNvSpPr>
            <a:spLocks noGrp="1"/>
          </p:cNvSpPr>
          <p:nvPr>
            <p:ph sz="half" idx="2"/>
          </p:nvPr>
        </p:nvSpPr>
        <p:spPr>
          <a:xfrm>
            <a:off x="4181872" y="633875"/>
            <a:ext cx="4485878" cy="5590250"/>
          </a:xfrm>
        </p:spPr>
        <p:txBody>
          <a:bodyPr anchor="ctr">
            <a:normAutofit/>
          </a:bodyPr>
          <a:lstStyle>
            <a:lvl1pPr marL="257175" indent="-257175">
              <a:buClr>
                <a:schemeClr val="tx1"/>
              </a:buClr>
              <a:buFont typeface="+mj-lt"/>
              <a:buAutoNum type="arabicPeriod"/>
              <a:defRPr sz="1200">
                <a:solidFill>
                  <a:schemeClr val="tx1"/>
                </a:solidFill>
              </a:defRPr>
            </a:lvl1pPr>
            <a:lvl2pPr marL="408051" indent="-257175">
              <a:buClr>
                <a:schemeClr val="tx1"/>
              </a:buClr>
              <a:buFont typeface="+mj-lt"/>
              <a:buAutoNum type="arabicPeriod"/>
              <a:defRPr sz="1050">
                <a:solidFill>
                  <a:schemeClr val="tx1"/>
                </a:solidFill>
              </a:defRPr>
            </a:lvl2pPr>
            <a:lvl3pPr marL="459486" indent="-171450">
              <a:buClr>
                <a:schemeClr val="tx1"/>
              </a:buClr>
              <a:buFont typeface="+mj-lt"/>
              <a:buAutoNum type="arabicPeriod"/>
              <a:defRPr sz="825">
                <a:solidFill>
                  <a:schemeClr val="tx1"/>
                </a:solidFill>
              </a:defRPr>
            </a:lvl3pPr>
            <a:lvl4pPr marL="596646" indent="-171450">
              <a:buClr>
                <a:schemeClr val="tx1"/>
              </a:buClr>
              <a:buFont typeface="+mj-lt"/>
              <a:buAutoNum type="arabicPeriod"/>
              <a:defRPr sz="825">
                <a:solidFill>
                  <a:schemeClr val="tx1"/>
                </a:solidFill>
              </a:defRPr>
            </a:lvl4pPr>
            <a:lvl5pPr marL="733806" indent="-171450">
              <a:buClr>
                <a:schemeClr val="tx1"/>
              </a:buClr>
              <a:buFont typeface="+mj-lt"/>
              <a:buAutoNum type="arabicPeriod"/>
              <a:defRPr sz="825">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079185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wo Content">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2/14/2020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2E148DD3-DD87-154B-80B4-2421965D3C83}"/>
              </a:ext>
            </a:extLst>
          </p:cNvPr>
          <p:cNvSpPr/>
          <p:nvPr userDrawn="1"/>
        </p:nvSpPr>
        <p:spPr>
          <a:xfrm>
            <a:off x="1" y="1714500"/>
            <a:ext cx="9144000" cy="3429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200" noProof="0" dirty="0"/>
          </a:p>
        </p:txBody>
      </p:sp>
      <p:sp>
        <p:nvSpPr>
          <p:cNvPr id="6" name="Rectangle">
            <a:extLst>
              <a:ext uri="{FF2B5EF4-FFF2-40B4-BE49-F238E27FC236}">
                <a16:creationId xmlns:a16="http://schemas.microsoft.com/office/drawing/2014/main" id="{742E4732-0E8F-7B46-BD08-0F2EE0DA8786}"/>
              </a:ext>
            </a:extLst>
          </p:cNvPr>
          <p:cNvSpPr/>
          <p:nvPr userDrawn="1"/>
        </p:nvSpPr>
        <p:spPr>
          <a:xfrm>
            <a:off x="476250" y="633875"/>
            <a:ext cx="81915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200" noProof="0" dirty="0"/>
          </a:p>
        </p:txBody>
      </p:sp>
      <p:sp>
        <p:nvSpPr>
          <p:cNvPr id="7" name="Title Placeholder 1">
            <a:extLst>
              <a:ext uri="{FF2B5EF4-FFF2-40B4-BE49-F238E27FC236}">
                <a16:creationId xmlns:a16="http://schemas.microsoft.com/office/drawing/2014/main" id="{6E73F81A-7260-5C4F-A7FF-CA2CC731BC33}"/>
              </a:ext>
            </a:extLst>
          </p:cNvPr>
          <p:cNvSpPr>
            <a:spLocks noGrp="1"/>
          </p:cNvSpPr>
          <p:nvPr>
            <p:ph type="title" hasCustomPrompt="1"/>
          </p:nvPr>
        </p:nvSpPr>
        <p:spPr>
          <a:xfrm>
            <a:off x="4082902" y="942871"/>
            <a:ext cx="4283858" cy="587584"/>
          </a:xfrm>
          <a:prstGeom prst="rect">
            <a:avLst/>
          </a:prstGeom>
        </p:spPr>
        <p:txBody>
          <a:bodyPr vert="horz" lIns="91440" tIns="45720" rIns="91440" bIns="45720" rtlCol="0" anchor="ctr">
            <a:normAutofit/>
          </a:bodyPr>
          <a:lstStyle/>
          <a:p>
            <a:r>
              <a:rPr lang="en-US" noProof="0"/>
              <a:t>CLICK TO EDIT MASTER TITLE STYLE</a:t>
            </a:r>
          </a:p>
        </p:txBody>
      </p:sp>
      <p:sp>
        <p:nvSpPr>
          <p:cNvPr id="9" name="Content Placeholder 3">
            <a:extLst>
              <a:ext uri="{FF2B5EF4-FFF2-40B4-BE49-F238E27FC236}">
                <a16:creationId xmlns:a16="http://schemas.microsoft.com/office/drawing/2014/main" id="{4CD13CD4-3E4F-2E41-ACF4-2446257D236F}"/>
              </a:ext>
            </a:extLst>
          </p:cNvPr>
          <p:cNvSpPr>
            <a:spLocks noGrp="1"/>
          </p:cNvSpPr>
          <p:nvPr>
            <p:ph sz="half" idx="2"/>
          </p:nvPr>
        </p:nvSpPr>
        <p:spPr>
          <a:xfrm>
            <a:off x="4082902" y="1973589"/>
            <a:ext cx="4283858" cy="3941540"/>
          </a:xfrm>
        </p:spPr>
        <p:txBody>
          <a:bodyPr>
            <a:normAutofit/>
          </a:bodyPr>
          <a:lstStyle>
            <a:lvl1pPr>
              <a:buClr>
                <a:schemeClr val="tx1"/>
              </a:buClr>
              <a:defRPr sz="1200">
                <a:solidFill>
                  <a:schemeClr val="tx1"/>
                </a:solidFill>
              </a:defRPr>
            </a:lvl1pPr>
            <a:lvl2pPr marL="288036" indent="-137160">
              <a:buClr>
                <a:schemeClr val="tx1"/>
              </a:buClr>
              <a:buFont typeface="Arial" panose="020B0604020202020204" pitchFamily="34" charset="0"/>
              <a:buChar char="•"/>
              <a:defRPr sz="1050">
                <a:solidFill>
                  <a:schemeClr val="tx1"/>
                </a:solidFill>
              </a:defRPr>
            </a:lvl2pPr>
            <a:lvl3pPr marL="425196" indent="-137160">
              <a:buClr>
                <a:schemeClr val="tx1"/>
              </a:buClr>
              <a:buFont typeface="Arial" panose="020B0604020202020204" pitchFamily="34" charset="0"/>
              <a:buChar char="•"/>
              <a:defRPr sz="825">
                <a:solidFill>
                  <a:schemeClr val="tx1"/>
                </a:solidFill>
              </a:defRPr>
            </a:lvl3pPr>
            <a:lvl4pPr marL="562356" indent="-137160">
              <a:buClr>
                <a:schemeClr val="tx1"/>
              </a:buClr>
              <a:buFont typeface="Arial" panose="020B0604020202020204" pitchFamily="34" charset="0"/>
              <a:buChar char="•"/>
              <a:defRPr sz="825">
                <a:solidFill>
                  <a:schemeClr val="tx1"/>
                </a:solidFill>
              </a:defRPr>
            </a:lvl4pPr>
            <a:lvl5pPr marL="699516" indent="-137160">
              <a:buClr>
                <a:schemeClr val="tx1"/>
              </a:buClr>
              <a:buFont typeface="Arial" panose="020B0604020202020204" pitchFamily="34" charset="0"/>
              <a:buChar char="•"/>
              <a:defRPr sz="825">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Content Placeholder 3">
            <a:extLst>
              <a:ext uri="{FF2B5EF4-FFF2-40B4-BE49-F238E27FC236}">
                <a16:creationId xmlns:a16="http://schemas.microsoft.com/office/drawing/2014/main" id="{D8E69886-8907-DB47-87C2-0621AF156D9F}"/>
              </a:ext>
            </a:extLst>
          </p:cNvPr>
          <p:cNvSpPr>
            <a:spLocks noGrp="1"/>
          </p:cNvSpPr>
          <p:nvPr>
            <p:ph sz="half" idx="14"/>
          </p:nvPr>
        </p:nvSpPr>
        <p:spPr>
          <a:xfrm>
            <a:off x="453877" y="621039"/>
            <a:ext cx="3441848" cy="5603086"/>
          </a:xfrm>
          <a:solidFill>
            <a:srgbClr val="EDEFF7"/>
          </a:solidFill>
        </p:spPr>
        <p:txBody>
          <a:bodyPr>
            <a:normAutofit/>
          </a:bodyPr>
          <a:lstStyle>
            <a:lvl1pPr>
              <a:buClr>
                <a:schemeClr val="tx1"/>
              </a:buClr>
              <a:defRPr sz="1200">
                <a:solidFill>
                  <a:schemeClr val="tx1"/>
                </a:solidFill>
              </a:defRPr>
            </a:lvl1pPr>
            <a:lvl2pPr marL="288036" indent="-137160">
              <a:buClr>
                <a:schemeClr val="tx1"/>
              </a:buClr>
              <a:buFont typeface="Arial" panose="020B0604020202020204" pitchFamily="34" charset="0"/>
              <a:buChar char="•"/>
              <a:defRPr sz="1050">
                <a:solidFill>
                  <a:schemeClr val="tx1"/>
                </a:solidFill>
              </a:defRPr>
            </a:lvl2pPr>
            <a:lvl3pPr marL="425196" indent="-137160">
              <a:buClr>
                <a:schemeClr val="tx1"/>
              </a:buClr>
              <a:buFont typeface="Arial" panose="020B0604020202020204" pitchFamily="34" charset="0"/>
              <a:buChar char="•"/>
              <a:defRPr sz="825">
                <a:solidFill>
                  <a:schemeClr val="tx1"/>
                </a:solidFill>
              </a:defRPr>
            </a:lvl3pPr>
            <a:lvl4pPr marL="562356" indent="-137160">
              <a:buClr>
                <a:schemeClr val="tx1"/>
              </a:buClr>
              <a:buFont typeface="Arial" panose="020B0604020202020204" pitchFamily="34" charset="0"/>
              <a:buChar char="•"/>
              <a:defRPr sz="825">
                <a:solidFill>
                  <a:schemeClr val="tx1"/>
                </a:solidFill>
              </a:defRPr>
            </a:lvl4pPr>
            <a:lvl5pPr marL="699516" indent="-137160">
              <a:buClr>
                <a:schemeClr val="tx1"/>
              </a:buClr>
              <a:buFont typeface="Arial" panose="020B0604020202020204" pitchFamily="34" charset="0"/>
              <a:buChar char="•"/>
              <a:defRPr sz="825">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626310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9" name="Rectangle">
            <a:extLst>
              <a:ext uri="{FF2B5EF4-FFF2-40B4-BE49-F238E27FC236}">
                <a16:creationId xmlns:a16="http://schemas.microsoft.com/office/drawing/2014/main" id="{9C88DF2D-0421-A94C-82C1-867E1E5E4907}"/>
              </a:ext>
            </a:extLst>
          </p:cNvPr>
          <p:cNvSpPr/>
          <p:nvPr userDrawn="1"/>
        </p:nvSpPr>
        <p:spPr>
          <a:xfrm>
            <a:off x="8245186" y="0"/>
            <a:ext cx="898814"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200" noProof="0" dirty="0"/>
          </a:p>
        </p:txBody>
      </p:sp>
      <p:sp>
        <p:nvSpPr>
          <p:cNvPr id="10" name="Rectangle">
            <a:extLst>
              <a:ext uri="{FF2B5EF4-FFF2-40B4-BE49-F238E27FC236}">
                <a16:creationId xmlns:a16="http://schemas.microsoft.com/office/drawing/2014/main" id="{334D05A3-7A20-9447-8D39-F2980D85413A}"/>
              </a:ext>
            </a:extLst>
          </p:cNvPr>
          <p:cNvSpPr/>
          <p:nvPr userDrawn="1"/>
        </p:nvSpPr>
        <p:spPr>
          <a:xfrm>
            <a:off x="476250" y="633875"/>
            <a:ext cx="81915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200" noProof="0" dirty="0"/>
          </a:p>
        </p:txBody>
      </p:sp>
      <p:sp>
        <p:nvSpPr>
          <p:cNvPr id="8" name="Rectangle 7">
            <a:extLst>
              <a:ext uri="{FF2B5EF4-FFF2-40B4-BE49-F238E27FC236}">
                <a16:creationId xmlns:a16="http://schemas.microsoft.com/office/drawing/2014/main" id="{DA134939-39C0-4522-A125-A13DFDA66490}"/>
              </a:ext>
            </a:extLst>
          </p:cNvPr>
          <p:cNvSpPr/>
          <p:nvPr/>
        </p:nvSpPr>
        <p:spPr>
          <a:xfrm>
            <a:off x="476249" y="3927894"/>
            <a:ext cx="8191500" cy="2326856"/>
          </a:xfrm>
          <a:prstGeom prst="rect">
            <a:avLst/>
          </a:prstGeom>
          <a:solidFill>
            <a:srgbClr val="F6F9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476251" y="603251"/>
            <a:ext cx="8191499" cy="3294019"/>
          </a:xfrm>
          <a:solidFill>
            <a:schemeClr val="bg1"/>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 name="Title 1"/>
          <p:cNvSpPr>
            <a:spLocks noGrp="1"/>
          </p:cNvSpPr>
          <p:nvPr>
            <p:ph type="title"/>
          </p:nvPr>
        </p:nvSpPr>
        <p:spPr>
          <a:xfrm>
            <a:off x="822960" y="4298078"/>
            <a:ext cx="7585234" cy="743682"/>
          </a:xfrm>
          <a:prstGeom prst="rect">
            <a:avLst/>
          </a:prstGeom>
        </p:spPr>
        <p:txBody>
          <a:bodyPr tIns="0" bIns="0" anchor="b">
            <a:noAutofit/>
          </a:bodyPr>
          <a:lstStyle>
            <a:lvl1pPr>
              <a:defRPr sz="2700" b="0">
                <a:solidFill>
                  <a:schemeClr val="tx1"/>
                </a:solidFill>
              </a:defRPr>
            </a:lvl1pPr>
          </a:lstStyle>
          <a:p>
            <a:r>
              <a:rPr lang="en-US" noProof="0"/>
              <a:t>Click to edit Master title style</a:t>
            </a:r>
          </a:p>
        </p:txBody>
      </p:sp>
      <p:sp>
        <p:nvSpPr>
          <p:cNvPr id="4" name="Text Placeholder 3"/>
          <p:cNvSpPr>
            <a:spLocks noGrp="1"/>
          </p:cNvSpPr>
          <p:nvPr>
            <p:ph type="body" sz="half" idx="2"/>
          </p:nvPr>
        </p:nvSpPr>
        <p:spPr>
          <a:xfrm>
            <a:off x="822959" y="5213716"/>
            <a:ext cx="7584948" cy="609600"/>
          </a:xfrm>
        </p:spPr>
        <p:txBody>
          <a:bodyPr lIns="91440" tIns="0" rIns="91440" bIns="0">
            <a:normAutofit/>
          </a:bodyPr>
          <a:lstStyle>
            <a:lvl1pPr marL="0" indent="0">
              <a:spcBef>
                <a:spcPts val="0"/>
              </a:spcBef>
              <a:spcAft>
                <a:spcPts val="450"/>
              </a:spcAft>
              <a:buNone/>
              <a:defRPr sz="1350">
                <a:solidFill>
                  <a:schemeClr val="tx1"/>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noProof="0"/>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noProof="0" smtClean="0"/>
              <a:t>2/14/2020</a:t>
            </a:fld>
            <a:endParaRPr lang="en-US" noProof="0" dirty="0"/>
          </a:p>
        </p:txBody>
      </p:sp>
      <p:sp>
        <p:nvSpPr>
          <p:cNvPr id="6" name="Footer Placeholder 5"/>
          <p:cNvSpPr>
            <a:spLocks noGrp="1"/>
          </p:cNvSpPr>
          <p:nvPr>
            <p:ph type="ftr" sz="quarter" idx="11"/>
          </p:nvPr>
        </p:nvSpPr>
        <p:spPr>
          <a:xfrm>
            <a:off x="822959" y="6446839"/>
            <a:ext cx="5113697" cy="365125"/>
          </a:xfrm>
        </p:spPr>
        <p:txBody>
          <a:bodyPr/>
          <a:lstStyle/>
          <a:p>
            <a:pPr algn="l"/>
            <a:endParaRPr lang="en-US" noProof="0" dirty="0"/>
          </a:p>
        </p:txBody>
      </p:sp>
      <p:sp>
        <p:nvSpPr>
          <p:cNvPr id="7" name="Slide Number Placeholder 6"/>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4046387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 Header">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F9512BDE-EEA0-404B-8D45-8AA93D61DABC}"/>
              </a:ext>
            </a:extLst>
          </p:cNvPr>
          <p:cNvSpPr/>
          <p:nvPr userDrawn="1"/>
        </p:nvSpPr>
        <p:spPr>
          <a:xfrm flipH="1">
            <a:off x="3163403" y="1"/>
            <a:ext cx="2699427" cy="6857999"/>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200" noProof="0" dirty="0"/>
          </a:p>
        </p:txBody>
      </p:sp>
      <p:sp>
        <p:nvSpPr>
          <p:cNvPr id="11" name="Rectangle">
            <a:extLst>
              <a:ext uri="{FF2B5EF4-FFF2-40B4-BE49-F238E27FC236}">
                <a16:creationId xmlns:a16="http://schemas.microsoft.com/office/drawing/2014/main" id="{E1223535-0F2F-6340-80B9-0B5D9364A13F}"/>
              </a:ext>
            </a:extLst>
          </p:cNvPr>
          <p:cNvSpPr/>
          <p:nvPr userDrawn="1"/>
        </p:nvSpPr>
        <p:spPr>
          <a:xfrm>
            <a:off x="476250" y="633875"/>
            <a:ext cx="81915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200" noProof="0" dirty="0"/>
          </a:p>
        </p:txBody>
      </p:sp>
      <p:sp>
        <p:nvSpPr>
          <p:cNvPr id="2" name="Title 1"/>
          <p:cNvSpPr>
            <a:spLocks noGrp="1"/>
          </p:cNvSpPr>
          <p:nvPr>
            <p:ph type="ctrTitle"/>
          </p:nvPr>
        </p:nvSpPr>
        <p:spPr>
          <a:xfrm>
            <a:off x="822960" y="758952"/>
            <a:ext cx="7543800" cy="3566160"/>
          </a:xfrm>
          <a:prstGeom prst="rect">
            <a:avLst/>
          </a:prstGeom>
        </p:spPr>
        <p:txBody>
          <a:bodyPr anchor="b">
            <a:normAutofit/>
          </a:bodyPr>
          <a:lstStyle>
            <a:lvl1pPr algn="l">
              <a:lnSpc>
                <a:spcPct val="90000"/>
              </a:lnSpc>
              <a:defRPr sz="6000" cap="all" spc="-38" baseline="0">
                <a:solidFill>
                  <a:schemeClr val="tx1">
                    <a:lumMod val="85000"/>
                    <a:lumOff val="15000"/>
                  </a:schemeClr>
                </a:solidFill>
              </a:defRPr>
            </a:lvl1pPr>
          </a:lstStyle>
          <a:p>
            <a:r>
              <a:rPr lang="en-US" noProof="0"/>
              <a:t>Click to edit Master title style</a:t>
            </a:r>
          </a:p>
        </p:txBody>
      </p:sp>
      <p:sp>
        <p:nvSpPr>
          <p:cNvPr id="3" name="Subtitle 2"/>
          <p:cNvSpPr>
            <a:spLocks noGrp="1"/>
          </p:cNvSpPr>
          <p:nvPr>
            <p:ph type="subTitle" idx="1"/>
          </p:nvPr>
        </p:nvSpPr>
        <p:spPr>
          <a:xfrm>
            <a:off x="825038" y="4645152"/>
            <a:ext cx="7543800" cy="1143000"/>
          </a:xfrm>
        </p:spPr>
        <p:txBody>
          <a:bodyPr lIns="91440" rIns="91440">
            <a:normAutofit/>
          </a:bodyPr>
          <a:lstStyle>
            <a:lvl1pPr marL="0" indent="0" algn="l">
              <a:buNone/>
              <a:defRPr sz="1800" cap="all" spc="150" baseline="0">
                <a:solidFill>
                  <a:schemeClr val="tx1"/>
                </a:solidFill>
                <a:latin typeface="+mn-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noProof="0"/>
              <a:t>Click to edit Master subtitle style</a:t>
            </a:r>
          </a:p>
        </p:txBody>
      </p: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noProof="0" smtClean="0"/>
              <a:t>2/14/2020</a:t>
            </a:fld>
            <a:endParaRPr lang="en-US" noProof="0"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noProof="0"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397075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202A34A5-A029-A246-82C6-D288185EB396}"/>
              </a:ext>
            </a:extLst>
          </p:cNvPr>
          <p:cNvSpPr/>
          <p:nvPr userDrawn="1"/>
        </p:nvSpPr>
        <p:spPr>
          <a:xfrm flipH="1">
            <a:off x="0" y="0"/>
            <a:ext cx="2513293"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200" noProof="0" dirty="0"/>
          </a:p>
        </p:txBody>
      </p:sp>
      <p:sp>
        <p:nvSpPr>
          <p:cNvPr id="13" name="Rectangle">
            <a:extLst>
              <a:ext uri="{FF2B5EF4-FFF2-40B4-BE49-F238E27FC236}">
                <a16:creationId xmlns:a16="http://schemas.microsoft.com/office/drawing/2014/main" id="{2773E1D8-C87F-EE46-8284-575DCA498E81}"/>
              </a:ext>
            </a:extLst>
          </p:cNvPr>
          <p:cNvSpPr/>
          <p:nvPr userDrawn="1"/>
        </p:nvSpPr>
        <p:spPr>
          <a:xfrm>
            <a:off x="476250" y="633875"/>
            <a:ext cx="81915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200" noProof="0"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noProof="0" smtClean="0"/>
              <a:t>2/14/2020</a:t>
            </a:fld>
            <a:endParaRPr lang="en-US" noProof="0"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noProof="0"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1" name="Title Placeholder 1">
            <a:extLst>
              <a:ext uri="{FF2B5EF4-FFF2-40B4-BE49-F238E27FC236}">
                <a16:creationId xmlns:a16="http://schemas.microsoft.com/office/drawing/2014/main" id="{C429A40D-770E-C144-A5B5-6A4442C09C24}"/>
              </a:ext>
            </a:extLst>
          </p:cNvPr>
          <p:cNvSpPr>
            <a:spLocks noGrp="1"/>
          </p:cNvSpPr>
          <p:nvPr>
            <p:ph type="title" hasCustomPrompt="1"/>
          </p:nvPr>
        </p:nvSpPr>
        <p:spPr>
          <a:xfrm>
            <a:off x="822960" y="942871"/>
            <a:ext cx="75438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3432407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bg1"/>
        </a:solidFill>
        <a:effectLst/>
      </p:bgPr>
    </p:bg>
    <p:spTree>
      <p:nvGrpSpPr>
        <p:cNvPr id="1" name=""/>
        <p:cNvGrpSpPr/>
        <p:nvPr/>
      </p:nvGrpSpPr>
      <p:grpSpPr>
        <a:xfrm>
          <a:off x="0" y="0"/>
          <a:ext cx="0" cy="0"/>
          <a:chOff x="0" y="0"/>
          <a:chExt cx="0" cy="0"/>
        </a:xfrm>
      </p:grpSpPr>
      <p:sp>
        <p:nvSpPr>
          <p:cNvPr id="15" name="Rectangle">
            <a:extLst>
              <a:ext uri="{FF2B5EF4-FFF2-40B4-BE49-F238E27FC236}">
                <a16:creationId xmlns:a16="http://schemas.microsoft.com/office/drawing/2014/main" id="{64248D99-2B30-464D-B9B7-4E5C3A1F3FB2}"/>
              </a:ext>
            </a:extLst>
          </p:cNvPr>
          <p:cNvSpPr/>
          <p:nvPr userDrawn="1"/>
        </p:nvSpPr>
        <p:spPr>
          <a:xfrm flipH="1">
            <a:off x="0" y="0"/>
            <a:ext cx="4572000"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200" noProof="0" dirty="0"/>
          </a:p>
        </p:txBody>
      </p:sp>
      <p:sp>
        <p:nvSpPr>
          <p:cNvPr id="16" name="Rectangle">
            <a:extLst>
              <a:ext uri="{FF2B5EF4-FFF2-40B4-BE49-F238E27FC236}">
                <a16:creationId xmlns:a16="http://schemas.microsoft.com/office/drawing/2014/main" id="{3FAFF55B-FDE6-394B-A39B-22627D8FB6EA}"/>
              </a:ext>
            </a:extLst>
          </p:cNvPr>
          <p:cNvSpPr/>
          <p:nvPr userDrawn="1"/>
        </p:nvSpPr>
        <p:spPr>
          <a:xfrm>
            <a:off x="476250" y="633875"/>
            <a:ext cx="81915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200" noProof="0" dirty="0"/>
          </a:p>
        </p:txBody>
      </p:sp>
      <p:sp>
        <p:nvSpPr>
          <p:cNvPr id="3" name="Text Placeholder 2"/>
          <p:cNvSpPr>
            <a:spLocks noGrp="1"/>
          </p:cNvSpPr>
          <p:nvPr>
            <p:ph type="body" idx="1"/>
          </p:nvPr>
        </p:nvSpPr>
        <p:spPr>
          <a:xfrm>
            <a:off x="822960" y="2057400"/>
            <a:ext cx="3479802" cy="736282"/>
          </a:xfrm>
        </p:spPr>
        <p:txBody>
          <a:bodyPr lIns="91440" rIns="91440" anchor="ctr">
            <a:normAutofit/>
          </a:bodyPr>
          <a:lstStyle>
            <a:lvl1pPr marL="0" indent="0">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822960" y="2958275"/>
            <a:ext cx="3479802" cy="2910821"/>
          </a:xfrm>
        </p:spPr>
        <p:txBody>
          <a:bodyPr>
            <a:normAutofit/>
          </a:bodyPr>
          <a:lstStyle>
            <a:lvl1pPr>
              <a:defRPr sz="1200">
                <a:solidFill>
                  <a:schemeClr val="tx1"/>
                </a:solidFill>
              </a:defRPr>
            </a:lvl1pPr>
            <a:lvl2pPr>
              <a:defRPr sz="1050">
                <a:solidFill>
                  <a:schemeClr val="tx1"/>
                </a:solidFill>
              </a:defRPr>
            </a:lvl2pPr>
            <a:lvl3pPr>
              <a:defRPr sz="825">
                <a:solidFill>
                  <a:schemeClr val="tx1"/>
                </a:solidFill>
              </a:defRPr>
            </a:lvl3pPr>
            <a:lvl4pPr>
              <a:defRPr sz="825">
                <a:solidFill>
                  <a:schemeClr val="tx1"/>
                </a:solidFill>
              </a:defRPr>
            </a:lvl4pPr>
            <a:lvl5pPr>
              <a:defRPr sz="825">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86958" y="2057400"/>
            <a:ext cx="3479802" cy="736282"/>
          </a:xfrm>
        </p:spPr>
        <p:txBody>
          <a:bodyPr lIns="91440" rIns="91440" anchor="ctr">
            <a:normAutofit/>
          </a:bodyPr>
          <a:lstStyle>
            <a:lvl1pPr marL="0" indent="0">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86958" y="2958274"/>
            <a:ext cx="3479802" cy="2910821"/>
          </a:xfrm>
        </p:spPr>
        <p:txBody>
          <a:bodyPr>
            <a:normAutofit/>
          </a:bodyPr>
          <a:lstStyle>
            <a:lvl1pPr>
              <a:defRPr sz="1200">
                <a:solidFill>
                  <a:schemeClr val="tx1"/>
                </a:solidFill>
              </a:defRPr>
            </a:lvl1pPr>
            <a:lvl2pPr>
              <a:defRPr sz="1050">
                <a:solidFill>
                  <a:schemeClr val="tx1"/>
                </a:solidFill>
              </a:defRPr>
            </a:lvl2pPr>
            <a:lvl3pPr>
              <a:defRPr sz="825">
                <a:solidFill>
                  <a:schemeClr val="tx1"/>
                </a:solidFill>
              </a:defRPr>
            </a:lvl3pPr>
            <a:lvl4pPr>
              <a:defRPr sz="825">
                <a:solidFill>
                  <a:schemeClr val="tx1"/>
                </a:solidFill>
              </a:defRPr>
            </a:lvl4pPr>
            <a:lvl5pPr>
              <a:defRPr sz="825">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noProof="0" smtClean="0"/>
              <a:t>2/14/2020</a:t>
            </a:fld>
            <a:endParaRPr lang="en-US" noProof="0"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noProof="0"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7" name="Title Placeholder 1">
            <a:extLst>
              <a:ext uri="{FF2B5EF4-FFF2-40B4-BE49-F238E27FC236}">
                <a16:creationId xmlns:a16="http://schemas.microsoft.com/office/drawing/2014/main" id="{99E345E4-E77C-484E-9FBB-E4EC71F08545}"/>
              </a:ext>
            </a:extLst>
          </p:cNvPr>
          <p:cNvSpPr>
            <a:spLocks noGrp="1"/>
          </p:cNvSpPr>
          <p:nvPr>
            <p:ph type="title" hasCustomPrompt="1"/>
          </p:nvPr>
        </p:nvSpPr>
        <p:spPr>
          <a:xfrm>
            <a:off x="822960" y="942871"/>
            <a:ext cx="75438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2423224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9" name="Rectangle">
            <a:extLst>
              <a:ext uri="{FF2B5EF4-FFF2-40B4-BE49-F238E27FC236}">
                <a16:creationId xmlns:a16="http://schemas.microsoft.com/office/drawing/2014/main" id="{83ACCAC0-2C8A-CE43-8C55-22BB53C73920}"/>
              </a:ext>
            </a:extLst>
          </p:cNvPr>
          <p:cNvSpPr/>
          <p:nvPr userDrawn="1"/>
        </p:nvSpPr>
        <p:spPr>
          <a:xfrm flipH="1">
            <a:off x="0" y="0"/>
            <a:ext cx="2513293"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200" noProof="0" dirty="0"/>
          </a:p>
        </p:txBody>
      </p:sp>
      <p:sp>
        <p:nvSpPr>
          <p:cNvPr id="10" name="Rectangle">
            <a:extLst>
              <a:ext uri="{FF2B5EF4-FFF2-40B4-BE49-F238E27FC236}">
                <a16:creationId xmlns:a16="http://schemas.microsoft.com/office/drawing/2014/main" id="{A400A9BD-AA60-E24D-9FC2-722758C8C933}"/>
              </a:ext>
            </a:extLst>
          </p:cNvPr>
          <p:cNvSpPr/>
          <p:nvPr userDrawn="1"/>
        </p:nvSpPr>
        <p:spPr>
          <a:xfrm>
            <a:off x="476250" y="633875"/>
            <a:ext cx="81915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200" noProof="0"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noProof="0" smtClean="0"/>
              <a:t>2/14/2020</a:t>
            </a:fld>
            <a:endParaRPr lang="en-US" noProof="0"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noProof="0"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4" name="Title Placeholder 1">
            <a:extLst>
              <a:ext uri="{FF2B5EF4-FFF2-40B4-BE49-F238E27FC236}">
                <a16:creationId xmlns:a16="http://schemas.microsoft.com/office/drawing/2014/main" id="{D4076461-FF7A-8843-B7F9-D041F3FB22FC}"/>
              </a:ext>
            </a:extLst>
          </p:cNvPr>
          <p:cNvSpPr>
            <a:spLocks noGrp="1"/>
          </p:cNvSpPr>
          <p:nvPr>
            <p:ph type="title" hasCustomPrompt="1"/>
          </p:nvPr>
        </p:nvSpPr>
        <p:spPr>
          <a:xfrm>
            <a:off x="822960" y="942871"/>
            <a:ext cx="75438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302039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am ">
    <p:bg>
      <p:bgPr>
        <a:solidFill>
          <a:schemeClr val="bg1"/>
        </a:solidFill>
        <a:effectLst/>
      </p:bgPr>
    </p:bg>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35FB147F-5DC4-B24C-B8CB-D3DA74290381}"/>
              </a:ext>
            </a:extLst>
          </p:cNvPr>
          <p:cNvSpPr/>
          <p:nvPr userDrawn="1"/>
        </p:nvSpPr>
        <p:spPr>
          <a:xfrm>
            <a:off x="1" y="3429000"/>
            <a:ext cx="9144000" cy="3429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200" noProof="0" dirty="0"/>
          </a:p>
        </p:txBody>
      </p:sp>
      <p:sp>
        <p:nvSpPr>
          <p:cNvPr id="10" name="Rectangle">
            <a:extLst>
              <a:ext uri="{FF2B5EF4-FFF2-40B4-BE49-F238E27FC236}">
                <a16:creationId xmlns:a16="http://schemas.microsoft.com/office/drawing/2014/main" id="{A400A9BD-AA60-E24D-9FC2-722758C8C933}"/>
              </a:ext>
            </a:extLst>
          </p:cNvPr>
          <p:cNvSpPr/>
          <p:nvPr userDrawn="1"/>
        </p:nvSpPr>
        <p:spPr>
          <a:xfrm>
            <a:off x="476250" y="633875"/>
            <a:ext cx="81915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200" noProof="0"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noProof="0" smtClean="0"/>
              <a:t>2/14/2020</a:t>
            </a:fld>
            <a:endParaRPr lang="en-US" noProof="0"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noProof="0"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9" name="Picture Placeholder 3">
            <a:extLst>
              <a:ext uri="{FF2B5EF4-FFF2-40B4-BE49-F238E27FC236}">
                <a16:creationId xmlns:a16="http://schemas.microsoft.com/office/drawing/2014/main" id="{B9308E97-4F89-394E-856A-5B4EFCB2E73D}"/>
              </a:ext>
            </a:extLst>
          </p:cNvPr>
          <p:cNvSpPr>
            <a:spLocks noGrp="1"/>
          </p:cNvSpPr>
          <p:nvPr>
            <p:ph type="pic" sz="quarter" idx="13"/>
          </p:nvPr>
        </p:nvSpPr>
        <p:spPr>
          <a:xfrm>
            <a:off x="822960" y="1930862"/>
            <a:ext cx="2189560" cy="2919413"/>
          </a:xfrm>
          <a:solidFill>
            <a:srgbClr val="EDEFF7"/>
          </a:solidFill>
        </p:spPr>
        <p:txBody>
          <a:bodyPr anchor="ctr"/>
          <a:lstStyle>
            <a:lvl1pPr algn="ctr">
              <a:defRPr/>
            </a:lvl1pPr>
          </a:lstStyle>
          <a:p>
            <a:r>
              <a:rPr lang="en-US" noProof="0"/>
              <a:t>Click icon to add picture</a:t>
            </a:r>
            <a:endParaRPr lang="en-US" noProof="0" dirty="0"/>
          </a:p>
        </p:txBody>
      </p:sp>
      <p:sp>
        <p:nvSpPr>
          <p:cNvPr id="20" name="Picture Placeholder 3">
            <a:extLst>
              <a:ext uri="{FF2B5EF4-FFF2-40B4-BE49-F238E27FC236}">
                <a16:creationId xmlns:a16="http://schemas.microsoft.com/office/drawing/2014/main" id="{A50BECA0-8817-964B-AEDB-A45669684C37}"/>
              </a:ext>
            </a:extLst>
          </p:cNvPr>
          <p:cNvSpPr>
            <a:spLocks noGrp="1"/>
          </p:cNvSpPr>
          <p:nvPr>
            <p:ph type="pic" sz="quarter" idx="14"/>
          </p:nvPr>
        </p:nvSpPr>
        <p:spPr>
          <a:xfrm>
            <a:off x="3494390" y="1930862"/>
            <a:ext cx="2189560" cy="2919413"/>
          </a:xfrm>
          <a:solidFill>
            <a:srgbClr val="EDEFF7"/>
          </a:solidFill>
        </p:spPr>
        <p:txBody>
          <a:bodyPr anchor="ctr"/>
          <a:lstStyle>
            <a:lvl1pPr algn="ctr">
              <a:defRPr/>
            </a:lvl1pPr>
          </a:lstStyle>
          <a:p>
            <a:r>
              <a:rPr lang="en-US" noProof="0"/>
              <a:t>Click icon to add picture</a:t>
            </a:r>
            <a:endParaRPr lang="en-US" noProof="0" dirty="0"/>
          </a:p>
        </p:txBody>
      </p:sp>
      <p:sp>
        <p:nvSpPr>
          <p:cNvPr id="21" name="Picture Placeholder 3">
            <a:extLst>
              <a:ext uri="{FF2B5EF4-FFF2-40B4-BE49-F238E27FC236}">
                <a16:creationId xmlns:a16="http://schemas.microsoft.com/office/drawing/2014/main" id="{EF399F4D-B67A-4C4B-BCF3-36FE110603F1}"/>
              </a:ext>
            </a:extLst>
          </p:cNvPr>
          <p:cNvSpPr>
            <a:spLocks noGrp="1"/>
          </p:cNvSpPr>
          <p:nvPr>
            <p:ph type="pic" sz="quarter" idx="15"/>
          </p:nvPr>
        </p:nvSpPr>
        <p:spPr>
          <a:xfrm>
            <a:off x="6165820" y="1930862"/>
            <a:ext cx="2189560" cy="2919413"/>
          </a:xfrm>
          <a:solidFill>
            <a:srgbClr val="EDEFF7"/>
          </a:solidFill>
        </p:spPr>
        <p:txBody>
          <a:bodyPr anchor="ctr"/>
          <a:lstStyle>
            <a:lvl1pPr algn="ctr">
              <a:defRPr/>
            </a:lvl1pPr>
          </a:lstStyle>
          <a:p>
            <a:r>
              <a:rPr lang="en-US" noProof="0"/>
              <a:t>Click icon to add picture</a:t>
            </a:r>
            <a:endParaRPr lang="en-US" noProof="0" dirty="0"/>
          </a:p>
        </p:txBody>
      </p:sp>
      <p:sp>
        <p:nvSpPr>
          <p:cNvPr id="22" name="Text Placeholder 3">
            <a:extLst>
              <a:ext uri="{FF2B5EF4-FFF2-40B4-BE49-F238E27FC236}">
                <a16:creationId xmlns:a16="http://schemas.microsoft.com/office/drawing/2014/main" id="{08305C84-E25F-EC49-8F2B-4C0181FD3ABF}"/>
              </a:ext>
            </a:extLst>
          </p:cNvPr>
          <p:cNvSpPr>
            <a:spLocks noGrp="1"/>
          </p:cNvSpPr>
          <p:nvPr>
            <p:ph type="body" sz="half" idx="2" hasCustomPrompt="1"/>
          </p:nvPr>
        </p:nvSpPr>
        <p:spPr>
          <a:xfrm>
            <a:off x="822960" y="5257321"/>
            <a:ext cx="2189560" cy="583534"/>
          </a:xfrm>
        </p:spPr>
        <p:txBody>
          <a:bodyPr lIns="91440" rIns="91440" anchor="ctr">
            <a:normAutofit/>
          </a:bodyPr>
          <a:lstStyle>
            <a:lvl1pPr marL="0" indent="0" algn="ctr">
              <a:buNone/>
              <a:defRPr sz="1350" cap="all" baseline="0">
                <a:solidFill>
                  <a:schemeClr val="tx1"/>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noProof="0"/>
              <a:t>Name Goes Here</a:t>
            </a:r>
          </a:p>
        </p:txBody>
      </p:sp>
      <p:sp>
        <p:nvSpPr>
          <p:cNvPr id="23" name="Text Placeholder 3">
            <a:extLst>
              <a:ext uri="{FF2B5EF4-FFF2-40B4-BE49-F238E27FC236}">
                <a16:creationId xmlns:a16="http://schemas.microsoft.com/office/drawing/2014/main" id="{A57A1FCE-E6BF-3747-9D43-42DBA6656EC0}"/>
              </a:ext>
            </a:extLst>
          </p:cNvPr>
          <p:cNvSpPr>
            <a:spLocks noGrp="1"/>
          </p:cNvSpPr>
          <p:nvPr>
            <p:ph type="body" sz="half" idx="16" hasCustomPrompt="1"/>
          </p:nvPr>
        </p:nvSpPr>
        <p:spPr>
          <a:xfrm>
            <a:off x="3500080" y="5257321"/>
            <a:ext cx="2189560" cy="583534"/>
          </a:xfrm>
        </p:spPr>
        <p:txBody>
          <a:bodyPr lIns="91440" rIns="91440" anchor="ctr">
            <a:normAutofit/>
          </a:bodyPr>
          <a:lstStyle>
            <a:lvl1pPr marL="0" indent="0" algn="ctr">
              <a:buNone/>
              <a:defRPr sz="1350" cap="all" baseline="0">
                <a:solidFill>
                  <a:schemeClr val="tx1"/>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noProof="0"/>
              <a:t>Name Goes Here</a:t>
            </a:r>
          </a:p>
        </p:txBody>
      </p:sp>
      <p:sp>
        <p:nvSpPr>
          <p:cNvPr id="24" name="Text Placeholder 3">
            <a:extLst>
              <a:ext uri="{FF2B5EF4-FFF2-40B4-BE49-F238E27FC236}">
                <a16:creationId xmlns:a16="http://schemas.microsoft.com/office/drawing/2014/main" id="{5B4B74C8-96E7-684F-91B9-8CE56CD10F1E}"/>
              </a:ext>
            </a:extLst>
          </p:cNvPr>
          <p:cNvSpPr>
            <a:spLocks noGrp="1"/>
          </p:cNvSpPr>
          <p:nvPr>
            <p:ph type="body" sz="half" idx="17" hasCustomPrompt="1"/>
          </p:nvPr>
        </p:nvSpPr>
        <p:spPr>
          <a:xfrm>
            <a:off x="6177200" y="5257321"/>
            <a:ext cx="2189560" cy="583534"/>
          </a:xfrm>
        </p:spPr>
        <p:txBody>
          <a:bodyPr lIns="91440" rIns="91440" anchor="ctr">
            <a:normAutofit/>
          </a:bodyPr>
          <a:lstStyle>
            <a:lvl1pPr marL="0" indent="0" algn="ctr">
              <a:buNone/>
              <a:defRPr sz="1350" cap="all" baseline="0">
                <a:solidFill>
                  <a:schemeClr val="tx1"/>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noProof="0"/>
              <a:t>Name Goes Here</a:t>
            </a:r>
          </a:p>
        </p:txBody>
      </p:sp>
      <p:sp>
        <p:nvSpPr>
          <p:cNvPr id="25" name="Title Placeholder 1">
            <a:extLst>
              <a:ext uri="{FF2B5EF4-FFF2-40B4-BE49-F238E27FC236}">
                <a16:creationId xmlns:a16="http://schemas.microsoft.com/office/drawing/2014/main" id="{D522564E-B348-544F-A8E5-CFCAFA48B54B}"/>
              </a:ext>
            </a:extLst>
          </p:cNvPr>
          <p:cNvSpPr>
            <a:spLocks noGrp="1"/>
          </p:cNvSpPr>
          <p:nvPr>
            <p:ph type="title" hasCustomPrompt="1"/>
          </p:nvPr>
        </p:nvSpPr>
        <p:spPr>
          <a:xfrm>
            <a:off x="822960" y="942871"/>
            <a:ext cx="75438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1418890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2/14/2020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247229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and Image">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2/14/2020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05BFC727-5650-B049-AA2A-2511C08FB35B}"/>
              </a:ext>
            </a:extLst>
          </p:cNvPr>
          <p:cNvSpPr/>
          <p:nvPr userDrawn="1"/>
        </p:nvSpPr>
        <p:spPr>
          <a:xfrm flipH="1">
            <a:off x="0" y="0"/>
            <a:ext cx="896816"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200" noProof="0" dirty="0"/>
          </a:p>
        </p:txBody>
      </p:sp>
      <p:sp>
        <p:nvSpPr>
          <p:cNvPr id="6" name="Rectangle">
            <a:extLst>
              <a:ext uri="{FF2B5EF4-FFF2-40B4-BE49-F238E27FC236}">
                <a16:creationId xmlns:a16="http://schemas.microsoft.com/office/drawing/2014/main" id="{E700C598-C823-744D-BE16-5114B7625057}"/>
              </a:ext>
            </a:extLst>
          </p:cNvPr>
          <p:cNvSpPr/>
          <p:nvPr userDrawn="1"/>
        </p:nvSpPr>
        <p:spPr>
          <a:xfrm>
            <a:off x="476250" y="633875"/>
            <a:ext cx="81915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200" noProof="0" dirty="0"/>
          </a:p>
        </p:txBody>
      </p:sp>
      <p:sp>
        <p:nvSpPr>
          <p:cNvPr id="10" name="Picture Placeholder 8">
            <a:extLst>
              <a:ext uri="{FF2B5EF4-FFF2-40B4-BE49-F238E27FC236}">
                <a16:creationId xmlns:a16="http://schemas.microsoft.com/office/drawing/2014/main" id="{21BED569-C9C5-8F4D-A42A-ED4914579D63}"/>
              </a:ext>
            </a:extLst>
          </p:cNvPr>
          <p:cNvSpPr>
            <a:spLocks noGrp="1"/>
          </p:cNvSpPr>
          <p:nvPr>
            <p:ph type="pic" sz="quarter" idx="13"/>
          </p:nvPr>
        </p:nvSpPr>
        <p:spPr>
          <a:xfrm>
            <a:off x="4443412" y="633876"/>
            <a:ext cx="4224338" cy="5591175"/>
          </a:xfrm>
          <a:solidFill>
            <a:schemeClr val="tx2"/>
          </a:solidFill>
        </p:spPr>
        <p:txBody>
          <a:bodyPr anchor="ctr"/>
          <a:lstStyle>
            <a:lvl1pPr algn="ctr">
              <a:defRPr>
                <a:solidFill>
                  <a:schemeClr val="bg1"/>
                </a:solidFill>
              </a:defRPr>
            </a:lvl1pPr>
          </a:lstStyle>
          <a:p>
            <a:r>
              <a:rPr lang="en-US" noProof="0"/>
              <a:t>Click icon to add picture</a:t>
            </a:r>
            <a:endParaRPr lang="en-US" noProof="0" dirty="0"/>
          </a:p>
        </p:txBody>
      </p:sp>
      <p:sp>
        <p:nvSpPr>
          <p:cNvPr id="11" name="Title Placeholder 1">
            <a:extLst>
              <a:ext uri="{FF2B5EF4-FFF2-40B4-BE49-F238E27FC236}">
                <a16:creationId xmlns:a16="http://schemas.microsoft.com/office/drawing/2014/main" id="{ACB6E588-2EB7-9A41-A93A-7757596EF9D6}"/>
              </a:ext>
            </a:extLst>
          </p:cNvPr>
          <p:cNvSpPr>
            <a:spLocks noGrp="1"/>
          </p:cNvSpPr>
          <p:nvPr>
            <p:ph type="title" hasCustomPrompt="1"/>
          </p:nvPr>
        </p:nvSpPr>
        <p:spPr>
          <a:xfrm>
            <a:off x="896816" y="942870"/>
            <a:ext cx="3117972" cy="1292750"/>
          </a:xfrm>
          <a:prstGeom prst="rect">
            <a:avLst/>
          </a:prstGeom>
        </p:spPr>
        <p:txBody>
          <a:bodyPr vert="horz" lIns="91440" tIns="45720" rIns="91440" bIns="45720" rtlCol="0" anchor="ctr">
            <a:normAutofit/>
          </a:bodyPr>
          <a:lstStyle>
            <a:lvl1pPr>
              <a:defRPr cap="all" baseline="0"/>
            </a:lvl1pPr>
          </a:lstStyle>
          <a:p>
            <a:r>
              <a:rPr lang="en-US" noProof="0"/>
              <a:t>Title goes here</a:t>
            </a:r>
          </a:p>
        </p:txBody>
      </p:sp>
      <p:sp>
        <p:nvSpPr>
          <p:cNvPr id="12" name="Content Placeholder 3">
            <a:extLst>
              <a:ext uri="{FF2B5EF4-FFF2-40B4-BE49-F238E27FC236}">
                <a16:creationId xmlns:a16="http://schemas.microsoft.com/office/drawing/2014/main" id="{A6C0FE70-F6BB-3D40-AD3C-E704CABE499C}"/>
              </a:ext>
            </a:extLst>
          </p:cNvPr>
          <p:cNvSpPr>
            <a:spLocks noGrp="1"/>
          </p:cNvSpPr>
          <p:nvPr>
            <p:ph sz="half" idx="2"/>
          </p:nvPr>
        </p:nvSpPr>
        <p:spPr>
          <a:xfrm>
            <a:off x="896816" y="2281658"/>
            <a:ext cx="3117972" cy="3633471"/>
          </a:xfrm>
        </p:spPr>
        <p:txBody>
          <a:bodyPr>
            <a:normAutofit/>
          </a:bodyPr>
          <a:lstStyle>
            <a:lvl1pPr marL="0" indent="0">
              <a:buClr>
                <a:schemeClr val="tx1"/>
              </a:buClr>
              <a:buNone/>
              <a:defRPr sz="1200">
                <a:solidFill>
                  <a:schemeClr val="tx1"/>
                </a:solidFill>
              </a:defRPr>
            </a:lvl1pPr>
            <a:lvl2pPr marL="150876" indent="0">
              <a:buClr>
                <a:schemeClr val="tx1"/>
              </a:buClr>
              <a:buFont typeface="Arial" panose="020B0604020202020204" pitchFamily="34" charset="0"/>
              <a:buNone/>
              <a:defRPr sz="1050">
                <a:solidFill>
                  <a:schemeClr val="tx1"/>
                </a:solidFill>
              </a:defRPr>
            </a:lvl2pPr>
            <a:lvl3pPr marL="288036" indent="0">
              <a:buClr>
                <a:schemeClr val="tx1"/>
              </a:buClr>
              <a:buFont typeface="Arial" panose="020B0604020202020204" pitchFamily="34" charset="0"/>
              <a:buNone/>
              <a:defRPr sz="825">
                <a:solidFill>
                  <a:schemeClr val="tx1"/>
                </a:solidFill>
              </a:defRPr>
            </a:lvl3pPr>
            <a:lvl4pPr marL="425196" indent="0">
              <a:buClr>
                <a:schemeClr val="tx1"/>
              </a:buClr>
              <a:buFont typeface="Arial" panose="020B0604020202020204" pitchFamily="34" charset="0"/>
              <a:buNone/>
              <a:defRPr sz="825">
                <a:solidFill>
                  <a:schemeClr val="tx1"/>
                </a:solidFill>
              </a:defRPr>
            </a:lvl4pPr>
            <a:lvl5pPr marL="562356" indent="0">
              <a:buClr>
                <a:schemeClr val="tx1"/>
              </a:buClr>
              <a:buFont typeface="Arial" panose="020B0604020202020204" pitchFamily="34" charset="0"/>
              <a:buNone/>
              <a:defRPr sz="825">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701714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Quote">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2/14/2020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0AB10FFC-D586-994D-8D3D-F4042255CB72}"/>
              </a:ext>
            </a:extLst>
          </p:cNvPr>
          <p:cNvSpPr/>
          <p:nvPr userDrawn="1"/>
        </p:nvSpPr>
        <p:spPr>
          <a:xfrm flipH="1">
            <a:off x="0" y="0"/>
            <a:ext cx="9144000"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200" noProof="0" dirty="0"/>
          </a:p>
        </p:txBody>
      </p:sp>
      <p:sp>
        <p:nvSpPr>
          <p:cNvPr id="6" name="Rectangle">
            <a:extLst>
              <a:ext uri="{FF2B5EF4-FFF2-40B4-BE49-F238E27FC236}">
                <a16:creationId xmlns:a16="http://schemas.microsoft.com/office/drawing/2014/main" id="{C7B0C08A-E831-D242-B2CE-2DEB004F982F}"/>
              </a:ext>
            </a:extLst>
          </p:cNvPr>
          <p:cNvSpPr/>
          <p:nvPr userDrawn="1"/>
        </p:nvSpPr>
        <p:spPr>
          <a:xfrm>
            <a:off x="476250" y="633875"/>
            <a:ext cx="81915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200" noProof="0" dirty="0"/>
          </a:p>
        </p:txBody>
      </p:sp>
      <p:cxnSp>
        <p:nvCxnSpPr>
          <p:cNvPr id="7" name="Straight Connector 6">
            <a:extLst>
              <a:ext uri="{FF2B5EF4-FFF2-40B4-BE49-F238E27FC236}">
                <a16:creationId xmlns:a16="http://schemas.microsoft.com/office/drawing/2014/main" id="{105C2191-88F7-4148-96FD-E129F707E038}"/>
              </a:ext>
            </a:extLst>
          </p:cNvPr>
          <p:cNvCxnSpPr/>
          <p:nvPr userDrawn="1"/>
        </p:nvCxnSpPr>
        <p:spPr>
          <a:xfrm>
            <a:off x="5113795" y="999566"/>
            <a:ext cx="0" cy="48588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itle Placeholder 1">
            <a:extLst>
              <a:ext uri="{FF2B5EF4-FFF2-40B4-BE49-F238E27FC236}">
                <a16:creationId xmlns:a16="http://schemas.microsoft.com/office/drawing/2014/main" id="{61FB2196-E251-5A40-86F7-6092CEBFA133}"/>
              </a:ext>
            </a:extLst>
          </p:cNvPr>
          <p:cNvSpPr>
            <a:spLocks noGrp="1"/>
          </p:cNvSpPr>
          <p:nvPr>
            <p:ph type="title" hasCustomPrompt="1"/>
          </p:nvPr>
        </p:nvSpPr>
        <p:spPr>
          <a:xfrm>
            <a:off x="476250" y="3135207"/>
            <a:ext cx="4095744" cy="587584"/>
          </a:xfrm>
          <a:prstGeom prst="rect">
            <a:avLst/>
          </a:prstGeom>
        </p:spPr>
        <p:txBody>
          <a:bodyPr vert="horz" lIns="91440" tIns="45720" rIns="91440" bIns="45720" rtlCol="0" anchor="ctr">
            <a:noAutofit/>
          </a:bodyPr>
          <a:lstStyle>
            <a:lvl1pPr algn="r">
              <a:defRPr sz="3600" cap="all" baseline="0"/>
            </a:lvl1pPr>
          </a:lstStyle>
          <a:p>
            <a:r>
              <a:rPr lang="en-US" noProof="0"/>
              <a:t>Title goes here</a:t>
            </a:r>
          </a:p>
        </p:txBody>
      </p:sp>
      <p:sp>
        <p:nvSpPr>
          <p:cNvPr id="12" name="Content Placeholder 3">
            <a:extLst>
              <a:ext uri="{FF2B5EF4-FFF2-40B4-BE49-F238E27FC236}">
                <a16:creationId xmlns:a16="http://schemas.microsoft.com/office/drawing/2014/main" id="{C2FACD1B-0D9C-A547-98A0-D66C341D3D74}"/>
              </a:ext>
            </a:extLst>
          </p:cNvPr>
          <p:cNvSpPr>
            <a:spLocks noGrp="1"/>
          </p:cNvSpPr>
          <p:nvPr>
            <p:ph sz="half" idx="2" hasCustomPrompt="1"/>
          </p:nvPr>
        </p:nvSpPr>
        <p:spPr>
          <a:xfrm>
            <a:off x="5655595" y="831287"/>
            <a:ext cx="3012155" cy="5195425"/>
          </a:xfrm>
        </p:spPr>
        <p:txBody>
          <a:bodyPr anchor="ctr">
            <a:normAutofit/>
          </a:bodyPr>
          <a:lstStyle>
            <a:lvl1pPr marL="257175" indent="-257175">
              <a:buClr>
                <a:schemeClr val="tx1"/>
              </a:buClr>
              <a:buFont typeface="+mj-lt"/>
              <a:buAutoNum type="arabicPeriod"/>
              <a:defRPr sz="1200">
                <a:solidFill>
                  <a:schemeClr val="tx1"/>
                </a:solidFill>
              </a:defRPr>
            </a:lvl1pPr>
            <a:lvl2pPr marL="408051" indent="-257175">
              <a:buClr>
                <a:schemeClr val="tx1"/>
              </a:buClr>
              <a:buFont typeface="+mj-lt"/>
              <a:buAutoNum type="arabicPeriod"/>
              <a:defRPr sz="1050"/>
            </a:lvl2pPr>
            <a:lvl3pPr marL="459486" indent="-171450">
              <a:buClr>
                <a:schemeClr val="tx1"/>
              </a:buClr>
              <a:buFont typeface="+mj-lt"/>
              <a:buAutoNum type="arabicPeriod"/>
              <a:defRPr sz="825"/>
            </a:lvl3pPr>
            <a:lvl4pPr marL="596646" indent="-171450">
              <a:buClr>
                <a:schemeClr val="tx1"/>
              </a:buClr>
              <a:buFont typeface="+mj-lt"/>
              <a:buAutoNum type="arabicPeriod"/>
              <a:defRPr sz="825"/>
            </a:lvl4pPr>
            <a:lvl5pPr marL="733806" indent="-171450">
              <a:buClr>
                <a:schemeClr val="tx1"/>
              </a:buClr>
              <a:buFont typeface="+mj-lt"/>
              <a:buAutoNum type="arabicPeriod"/>
              <a:defRPr sz="825"/>
            </a:lvl5pPr>
          </a:lstStyle>
          <a:p>
            <a:pPr lvl="0"/>
            <a:r>
              <a:rPr lang="en-US" noProof="0"/>
              <a:t>Quote Goes Here</a:t>
            </a:r>
          </a:p>
        </p:txBody>
      </p:sp>
    </p:spTree>
    <p:extLst>
      <p:ext uri="{BB962C8B-B14F-4D97-AF65-F5344CB8AC3E}">
        <p14:creationId xmlns:p14="http://schemas.microsoft.com/office/powerpoint/2010/main" val="4184935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1552108B-1F90-0044-A7D4-0956E919F29A}"/>
              </a:ext>
            </a:extLst>
          </p:cNvPr>
          <p:cNvSpPr/>
          <p:nvPr userDrawn="1"/>
        </p:nvSpPr>
        <p:spPr>
          <a:xfrm>
            <a:off x="476250" y="633875"/>
            <a:ext cx="81915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200" noProof="0" dirty="0"/>
          </a:p>
        </p:txBody>
      </p:sp>
      <p:sp>
        <p:nvSpPr>
          <p:cNvPr id="2" name="Title Placeholder 1"/>
          <p:cNvSpPr>
            <a:spLocks noGrp="1"/>
          </p:cNvSpPr>
          <p:nvPr>
            <p:ph type="title"/>
          </p:nvPr>
        </p:nvSpPr>
        <p:spPr>
          <a:xfrm>
            <a:off x="822960" y="942871"/>
            <a:ext cx="7543800" cy="587584"/>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p:cNvSpPr>
            <a:spLocks noGrp="1"/>
          </p:cNvSpPr>
          <p:nvPr>
            <p:ph type="body" idx="1"/>
          </p:nvPr>
        </p:nvSpPr>
        <p:spPr>
          <a:xfrm>
            <a:off x="822960" y="2108202"/>
            <a:ext cx="7543800" cy="3760891"/>
          </a:xfrm>
          <a:prstGeom prst="rect">
            <a:avLst/>
          </a:prstGeom>
        </p:spPr>
        <p:txBody>
          <a:bodyPr vert="horz" lIns="0" tIns="45720" rIns="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6163819" y="6446839"/>
            <a:ext cx="1938638" cy="365125"/>
          </a:xfrm>
          <a:prstGeom prst="rect">
            <a:avLst/>
          </a:prstGeom>
        </p:spPr>
        <p:txBody>
          <a:bodyPr vert="horz" lIns="91440" tIns="45720" rIns="91440" bIns="45720" rtlCol="0" anchor="ctr"/>
          <a:lstStyle>
            <a:lvl1pPr algn="r">
              <a:defRPr sz="675">
                <a:solidFill>
                  <a:srgbClr val="FFFFFF"/>
                </a:solidFill>
              </a:defRPr>
            </a:lvl1pPr>
          </a:lstStyle>
          <a:p>
            <a:fld id="{62D6E202-B606-4609-B914-27C9371A1F6D}" type="datetime1">
              <a:rPr lang="en-US" noProof="0" smtClean="0"/>
              <a:t>2/14/2020</a:t>
            </a:fld>
            <a:endParaRPr lang="en-US" noProof="0" dirty="0"/>
          </a:p>
        </p:txBody>
      </p:sp>
      <p:sp>
        <p:nvSpPr>
          <p:cNvPr id="5" name="Footer Placeholder 4"/>
          <p:cNvSpPr>
            <a:spLocks noGrp="1"/>
          </p:cNvSpPr>
          <p:nvPr>
            <p:ph type="ftr" sz="quarter" idx="3"/>
          </p:nvPr>
        </p:nvSpPr>
        <p:spPr>
          <a:xfrm>
            <a:off x="822959" y="6446839"/>
            <a:ext cx="5113697" cy="365125"/>
          </a:xfrm>
          <a:prstGeom prst="rect">
            <a:avLst/>
          </a:prstGeom>
        </p:spPr>
        <p:txBody>
          <a:bodyPr vert="horz" lIns="91440" tIns="45720" rIns="91440" bIns="45720" rtlCol="0" anchor="ctr"/>
          <a:lstStyle>
            <a:lvl1pPr algn="l">
              <a:defRPr sz="675" cap="all" baseline="0">
                <a:solidFill>
                  <a:srgbClr val="FFFFFF"/>
                </a:solidFill>
              </a:defRPr>
            </a:lvl1pPr>
          </a:lstStyle>
          <a:p>
            <a:endParaRPr lang="en-US" noProof="0" dirty="0"/>
          </a:p>
        </p:txBody>
      </p:sp>
      <p:sp>
        <p:nvSpPr>
          <p:cNvPr id="6" name="Slide Number Placeholder 5"/>
          <p:cNvSpPr>
            <a:spLocks noGrp="1"/>
          </p:cNvSpPr>
          <p:nvPr>
            <p:ph type="sldNum" sz="quarter" idx="4"/>
          </p:nvPr>
        </p:nvSpPr>
        <p:spPr>
          <a:xfrm>
            <a:off x="8245186" y="6446839"/>
            <a:ext cx="585008" cy="365125"/>
          </a:xfrm>
          <a:prstGeom prst="rect">
            <a:avLst/>
          </a:prstGeom>
        </p:spPr>
        <p:txBody>
          <a:bodyPr vert="horz" lIns="91440" tIns="45720" rIns="91440" bIns="45720" rtlCol="0" anchor="ctr"/>
          <a:lstStyle>
            <a:lvl1pPr algn="l">
              <a:defRPr sz="788">
                <a:solidFill>
                  <a:srgbClr val="FFFFFF"/>
                </a:solidFill>
              </a:defRPr>
            </a:lvl1p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394360962"/>
      </p:ext>
    </p:extLst>
  </p:cSld>
  <p:clrMap bg1="lt1" tx1="dk1" bg2="lt2" tx2="dk2" accent1="accent1" accent2="accent2" accent3="accent3" accent4="accent4" accent5="accent5" accent6="accent6" hlink="hlink" folHlink="folHlink"/>
  <p:sldLayoutIdLst>
    <p:sldLayoutId id="2147483674" r:id="rId1"/>
    <p:sldLayoutId id="2147483693" r:id="rId2"/>
    <p:sldLayoutId id="2147483675" r:id="rId3"/>
    <p:sldLayoutId id="2147483684" r:id="rId4"/>
    <p:sldLayoutId id="2147483678" r:id="rId5"/>
    <p:sldLayoutId id="2147483688" r:id="rId6"/>
    <p:sldLayoutId id="2147483679" r:id="rId7"/>
    <p:sldLayoutId id="2147483692" r:id="rId8"/>
    <p:sldLayoutId id="2147483691" r:id="rId9"/>
    <p:sldLayoutId id="2147483690" r:id="rId10"/>
    <p:sldLayoutId id="2147483689" r:id="rId11"/>
    <p:sldLayoutId id="2147483683" r:id="rId12"/>
  </p:sldLayoutIdLst>
  <p:hf sldNum="0" hdr="0" ftr="0" dt="0"/>
  <p:txStyles>
    <p:titleStyle>
      <a:lvl1pPr algn="l" defTabSz="685800" rtl="0" eaLnBrk="1" latinLnBrk="0" hangingPunct="1">
        <a:lnSpc>
          <a:spcPct val="90000"/>
        </a:lnSpc>
        <a:spcBef>
          <a:spcPct val="0"/>
        </a:spcBef>
        <a:buNone/>
        <a:defRPr sz="21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10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100000"/>
        </a:lnSpc>
        <a:spcBef>
          <a:spcPts val="150"/>
        </a:spcBef>
        <a:spcAft>
          <a:spcPts val="300"/>
        </a:spcAft>
        <a:buClrTx/>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100000"/>
        </a:lnSpc>
        <a:spcBef>
          <a:spcPts val="150"/>
        </a:spcBef>
        <a:spcAft>
          <a:spcPts val="300"/>
        </a:spcAft>
        <a:buClrTx/>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100000"/>
        </a:lnSpc>
        <a:spcBef>
          <a:spcPts val="150"/>
        </a:spcBef>
        <a:spcAft>
          <a:spcPts val="300"/>
        </a:spcAft>
        <a:buClrTx/>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100000"/>
        </a:lnSpc>
        <a:spcBef>
          <a:spcPts val="150"/>
        </a:spcBef>
        <a:spcAft>
          <a:spcPts val="300"/>
        </a:spcAft>
        <a:buClrTx/>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B7AEFB0-51F2-5449-996C-73382891D2F9}"/>
              </a:ext>
            </a:extLst>
          </p:cNvPr>
          <p:cNvSpPr>
            <a:spLocks noGrp="1"/>
          </p:cNvSpPr>
          <p:nvPr>
            <p:ph type="ctrTitle"/>
          </p:nvPr>
        </p:nvSpPr>
        <p:spPr/>
        <p:txBody>
          <a:bodyPr/>
          <a:lstStyle/>
          <a:p>
            <a:r>
              <a:rPr lang="en-US" dirty="0"/>
              <a:t>Transfer Portal Training </a:t>
            </a:r>
            <a:r>
              <a:rPr lang="en-US" sz="3600" dirty="0"/>
              <a:t>[template]</a:t>
            </a:r>
            <a:endParaRPr lang="en-US" dirty="0"/>
          </a:p>
        </p:txBody>
      </p:sp>
      <p:sp>
        <p:nvSpPr>
          <p:cNvPr id="5" name="Subtitle 4">
            <a:extLst>
              <a:ext uri="{FF2B5EF4-FFF2-40B4-BE49-F238E27FC236}">
                <a16:creationId xmlns:a16="http://schemas.microsoft.com/office/drawing/2014/main" id="{B0F6D6CF-8D73-6643-A348-53AAE29FD1C2}"/>
              </a:ext>
            </a:extLst>
          </p:cNvPr>
          <p:cNvSpPr>
            <a:spLocks noGrp="1"/>
          </p:cNvSpPr>
          <p:nvPr>
            <p:ph type="subTitle" idx="1"/>
          </p:nvPr>
        </p:nvSpPr>
        <p:spPr/>
        <p:txBody>
          <a:bodyPr/>
          <a:lstStyle/>
          <a:p>
            <a:r>
              <a:rPr lang="en-US" dirty="0"/>
              <a:t>INSERT DATE</a:t>
            </a:r>
          </a:p>
          <a:p>
            <a:endParaRPr lang="en-US" dirty="0"/>
          </a:p>
        </p:txBody>
      </p:sp>
      <p:sp>
        <p:nvSpPr>
          <p:cNvPr id="2" name="TextBox 1">
            <a:extLst>
              <a:ext uri="{FF2B5EF4-FFF2-40B4-BE49-F238E27FC236}">
                <a16:creationId xmlns:a16="http://schemas.microsoft.com/office/drawing/2014/main" id="{5CB1D9BC-CC10-4212-B15B-E4BFB6F8E72D}"/>
              </a:ext>
            </a:extLst>
          </p:cNvPr>
          <p:cNvSpPr txBox="1"/>
          <p:nvPr/>
        </p:nvSpPr>
        <p:spPr>
          <a:xfrm>
            <a:off x="7267575" y="914400"/>
            <a:ext cx="1171575" cy="830997"/>
          </a:xfrm>
          <a:prstGeom prst="rect">
            <a:avLst/>
          </a:prstGeom>
          <a:solidFill>
            <a:srgbClr val="FFFF00"/>
          </a:solidFill>
        </p:spPr>
        <p:txBody>
          <a:bodyPr wrap="square" rtlCol="0">
            <a:spAutoFit/>
          </a:bodyPr>
          <a:lstStyle/>
          <a:p>
            <a:r>
              <a:rPr lang="en-US" sz="2400" b="1" dirty="0"/>
              <a:t>INSERT LOGO</a:t>
            </a:r>
          </a:p>
        </p:txBody>
      </p:sp>
    </p:spTree>
    <p:extLst>
      <p:ext uri="{BB962C8B-B14F-4D97-AF65-F5344CB8AC3E}">
        <p14:creationId xmlns:p14="http://schemas.microsoft.com/office/powerpoint/2010/main" val="1833365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7C633-6FA1-4FBC-8E61-54FEB4587827}"/>
              </a:ext>
            </a:extLst>
          </p:cNvPr>
          <p:cNvSpPr>
            <a:spLocks noGrp="1"/>
          </p:cNvSpPr>
          <p:nvPr>
            <p:ph type="title"/>
          </p:nvPr>
        </p:nvSpPr>
        <p:spPr/>
        <p:txBody>
          <a:bodyPr/>
          <a:lstStyle/>
          <a:p>
            <a:r>
              <a:rPr lang="en-US" dirty="0"/>
              <a:t>Discussion &amp; Next Steps</a:t>
            </a:r>
          </a:p>
        </p:txBody>
      </p:sp>
      <p:sp>
        <p:nvSpPr>
          <p:cNvPr id="3" name="Content Placeholder 2">
            <a:extLst>
              <a:ext uri="{FF2B5EF4-FFF2-40B4-BE49-F238E27FC236}">
                <a16:creationId xmlns:a16="http://schemas.microsoft.com/office/drawing/2014/main" id="{EDF69AA2-97D6-4693-9E8A-BEBB49A5C6F9}"/>
              </a:ext>
            </a:extLst>
          </p:cNvPr>
          <p:cNvSpPr>
            <a:spLocks noGrp="1"/>
          </p:cNvSpPr>
          <p:nvPr>
            <p:ph sz="half" idx="2"/>
          </p:nvPr>
        </p:nvSpPr>
        <p:spPr/>
        <p:txBody>
          <a:bodyPr/>
          <a:lstStyle/>
          <a:p>
            <a:r>
              <a:rPr lang="en-US" dirty="0"/>
              <a:t>First</a:t>
            </a:r>
          </a:p>
          <a:p>
            <a:r>
              <a:rPr lang="en-US" dirty="0"/>
              <a:t>Second</a:t>
            </a:r>
          </a:p>
          <a:p>
            <a:r>
              <a:rPr lang="en-US" dirty="0"/>
              <a:t>Third</a:t>
            </a:r>
          </a:p>
        </p:txBody>
      </p:sp>
      <p:sp>
        <p:nvSpPr>
          <p:cNvPr id="5" name="Content Placeholder 4">
            <a:extLst>
              <a:ext uri="{FF2B5EF4-FFF2-40B4-BE49-F238E27FC236}">
                <a16:creationId xmlns:a16="http://schemas.microsoft.com/office/drawing/2014/main" id="{AD79FB8A-9DAA-4F50-8AAC-4DC2BA2A06F0}"/>
              </a:ext>
            </a:extLst>
          </p:cNvPr>
          <p:cNvSpPr>
            <a:spLocks noGrp="1"/>
          </p:cNvSpPr>
          <p:nvPr>
            <p:ph sz="half" idx="14"/>
          </p:nvPr>
        </p:nvSpPr>
        <p:spPr/>
        <p:txBody>
          <a:bodyPr/>
          <a:lstStyle/>
          <a:p>
            <a:endParaRPr lang="en-US"/>
          </a:p>
        </p:txBody>
      </p:sp>
      <p:sp>
        <p:nvSpPr>
          <p:cNvPr id="7" name="TextBox 6">
            <a:extLst>
              <a:ext uri="{FF2B5EF4-FFF2-40B4-BE49-F238E27FC236}">
                <a16:creationId xmlns:a16="http://schemas.microsoft.com/office/drawing/2014/main" id="{1E679F61-1DD9-4E3B-B1EB-3832FA69E7F4}"/>
              </a:ext>
            </a:extLst>
          </p:cNvPr>
          <p:cNvSpPr txBox="1"/>
          <p:nvPr/>
        </p:nvSpPr>
        <p:spPr>
          <a:xfrm>
            <a:off x="453878" y="633875"/>
            <a:ext cx="3441848" cy="5601533"/>
          </a:xfrm>
          <a:prstGeom prst="rect">
            <a:avLst/>
          </a:prstGeom>
          <a:solidFill>
            <a:srgbClr val="FFFF00"/>
          </a:solidFill>
        </p:spPr>
        <p:txBody>
          <a:bodyPr wrap="square" rtlCol="0">
            <a:spAutoFit/>
          </a:bodyPr>
          <a:lstStyle/>
          <a:p>
            <a:r>
              <a:rPr lang="en-US" sz="2400" b="1" dirty="0"/>
              <a:t>INSERT VISUAL</a:t>
            </a:r>
          </a:p>
          <a:p>
            <a:endParaRPr lang="en-US" sz="2400" b="1" dirty="0"/>
          </a:p>
          <a:p>
            <a:endParaRPr lang="en-US" sz="2400" b="1" dirty="0"/>
          </a:p>
          <a:p>
            <a:endParaRPr lang="en-US" sz="2400" b="1" dirty="0"/>
          </a:p>
          <a:p>
            <a:endParaRPr lang="en-US" sz="2400" b="1" dirty="0"/>
          </a:p>
          <a:p>
            <a:endParaRPr lang="en-US" sz="2000" b="1" dirty="0"/>
          </a:p>
          <a:p>
            <a:endParaRPr lang="en-US" sz="2000" b="1" dirty="0"/>
          </a:p>
          <a:p>
            <a:endParaRPr lang="en-US" sz="2000" b="1" dirty="0"/>
          </a:p>
          <a:p>
            <a:r>
              <a:rPr lang="en-US" sz="2000" b="1" dirty="0"/>
              <a:t>                                                                 </a:t>
            </a:r>
          </a:p>
          <a:p>
            <a:endParaRPr lang="en-US" sz="2400" b="1" dirty="0"/>
          </a:p>
          <a:p>
            <a:endParaRPr lang="en-US" sz="1400" b="1" dirty="0"/>
          </a:p>
          <a:p>
            <a:endParaRPr lang="en-US" sz="2400" b="1" dirty="0"/>
          </a:p>
          <a:p>
            <a:endParaRPr lang="en-US" sz="2400" b="1" dirty="0"/>
          </a:p>
          <a:p>
            <a:endParaRPr lang="en-US" sz="2400" b="1" dirty="0"/>
          </a:p>
          <a:p>
            <a:endParaRPr lang="en-US" sz="2400" b="1" dirty="0"/>
          </a:p>
          <a:p>
            <a:endParaRPr lang="en-US" sz="2400" b="1" dirty="0"/>
          </a:p>
        </p:txBody>
      </p:sp>
    </p:spTree>
    <p:extLst>
      <p:ext uri="{BB962C8B-B14F-4D97-AF65-F5344CB8AC3E}">
        <p14:creationId xmlns:p14="http://schemas.microsoft.com/office/powerpoint/2010/main" val="1494765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B6C6BD0-EDC9-7C44-A414-B66D25E34B52}"/>
              </a:ext>
            </a:extLst>
          </p:cNvPr>
          <p:cNvSpPr>
            <a:spLocks noGrp="1"/>
          </p:cNvSpPr>
          <p:nvPr>
            <p:ph type="title"/>
          </p:nvPr>
        </p:nvSpPr>
        <p:spPr>
          <a:xfrm>
            <a:off x="822960" y="1564403"/>
            <a:ext cx="7543800" cy="440688"/>
          </a:xfrm>
        </p:spPr>
        <p:txBody>
          <a:bodyPr/>
          <a:lstStyle/>
          <a:p>
            <a:r>
              <a:rPr lang="en-US" dirty="0"/>
              <a:t>transfer portal champions</a:t>
            </a:r>
          </a:p>
        </p:txBody>
      </p:sp>
      <p:pic>
        <p:nvPicPr>
          <p:cNvPr id="40" name="Picture Placeholder 39" descr="Man in yellow shirt on blue background dancing">
            <a:extLst>
              <a:ext uri="{FF2B5EF4-FFF2-40B4-BE49-F238E27FC236}">
                <a16:creationId xmlns:a16="http://schemas.microsoft.com/office/drawing/2014/main" id="{3C0B9D68-8F30-E84F-9E2F-573FAA18E186}"/>
              </a:ext>
            </a:extLst>
          </p:cNvPr>
          <p:cNvPicPr>
            <a:picLocks noGrp="1" noChangeAspect="1"/>
          </p:cNvPicPr>
          <p:nvPr>
            <p:ph type="pic" sz="quarter" idx="14"/>
          </p:nvPr>
        </p:nvPicPr>
        <p:blipFill rotWithShape="1">
          <a:blip r:embed="rId2" cstate="email">
            <a:extLst>
              <a:ext uri="{28A0092B-C50C-407E-A947-70E740481C1C}">
                <a14:useLocalDpi xmlns:a14="http://schemas.microsoft.com/office/drawing/2010/main"/>
              </a:ext>
            </a:extLst>
          </a:blip>
          <a:srcRect/>
          <a:stretch/>
        </p:blipFill>
        <p:spPr>
          <a:xfrm>
            <a:off x="3494390" y="2305396"/>
            <a:ext cx="2189560" cy="2189560"/>
          </a:xfrm>
        </p:spPr>
      </p:pic>
      <p:sp>
        <p:nvSpPr>
          <p:cNvPr id="19" name="Text Placeholder 18">
            <a:extLst>
              <a:ext uri="{FF2B5EF4-FFF2-40B4-BE49-F238E27FC236}">
                <a16:creationId xmlns:a16="http://schemas.microsoft.com/office/drawing/2014/main" id="{342B2560-FAA9-124F-AD83-8C8D48E03E44}"/>
              </a:ext>
            </a:extLst>
          </p:cNvPr>
          <p:cNvSpPr>
            <a:spLocks noGrp="1"/>
          </p:cNvSpPr>
          <p:nvPr>
            <p:ph type="body" sz="half" idx="2"/>
          </p:nvPr>
        </p:nvSpPr>
        <p:spPr/>
        <p:txBody>
          <a:bodyPr>
            <a:normAutofit fontScale="92500" lnSpcReduction="20000"/>
          </a:bodyPr>
          <a:lstStyle/>
          <a:p>
            <a:r>
              <a:rPr lang="en-US" sz="1400" dirty="0"/>
              <a:t>Taylor</a:t>
            </a:r>
          </a:p>
          <a:p>
            <a:r>
              <a:rPr lang="en-US" sz="1400" dirty="0"/>
              <a:t>email</a:t>
            </a:r>
          </a:p>
        </p:txBody>
      </p:sp>
      <p:sp>
        <p:nvSpPr>
          <p:cNvPr id="23" name="Text Placeholder 22">
            <a:extLst>
              <a:ext uri="{FF2B5EF4-FFF2-40B4-BE49-F238E27FC236}">
                <a16:creationId xmlns:a16="http://schemas.microsoft.com/office/drawing/2014/main" id="{2B0FE939-6135-8846-B579-79F696C454ED}"/>
              </a:ext>
            </a:extLst>
          </p:cNvPr>
          <p:cNvSpPr>
            <a:spLocks noGrp="1"/>
          </p:cNvSpPr>
          <p:nvPr>
            <p:ph type="body" sz="half" idx="16"/>
          </p:nvPr>
        </p:nvSpPr>
        <p:spPr/>
        <p:txBody>
          <a:bodyPr>
            <a:normAutofit fontScale="92500" lnSpcReduction="20000"/>
          </a:bodyPr>
          <a:lstStyle/>
          <a:p>
            <a:r>
              <a:rPr lang="en-US" sz="1400" dirty="0"/>
              <a:t>Ari</a:t>
            </a:r>
          </a:p>
          <a:p>
            <a:r>
              <a:rPr lang="en-US" sz="1400" dirty="0"/>
              <a:t>email</a:t>
            </a:r>
          </a:p>
        </p:txBody>
      </p:sp>
      <p:sp>
        <p:nvSpPr>
          <p:cNvPr id="24" name="Text Placeholder 23">
            <a:extLst>
              <a:ext uri="{FF2B5EF4-FFF2-40B4-BE49-F238E27FC236}">
                <a16:creationId xmlns:a16="http://schemas.microsoft.com/office/drawing/2014/main" id="{996C3DD2-045C-6945-B783-8067FCC3CDF9}"/>
              </a:ext>
            </a:extLst>
          </p:cNvPr>
          <p:cNvSpPr>
            <a:spLocks noGrp="1"/>
          </p:cNvSpPr>
          <p:nvPr>
            <p:ph type="body" sz="half" idx="17"/>
          </p:nvPr>
        </p:nvSpPr>
        <p:spPr/>
        <p:txBody>
          <a:bodyPr>
            <a:normAutofit fontScale="92500" lnSpcReduction="20000"/>
          </a:bodyPr>
          <a:lstStyle/>
          <a:p>
            <a:r>
              <a:rPr lang="en-US" sz="1400" dirty="0"/>
              <a:t>Sal</a:t>
            </a:r>
          </a:p>
          <a:p>
            <a:r>
              <a:rPr lang="en-US" sz="1400" dirty="0"/>
              <a:t>email</a:t>
            </a:r>
          </a:p>
        </p:txBody>
      </p:sp>
      <p:pic>
        <p:nvPicPr>
          <p:cNvPr id="38" name="Picture Placeholder 37" descr="Man in yellow shirt on yellow background dancing">
            <a:extLst>
              <a:ext uri="{FF2B5EF4-FFF2-40B4-BE49-F238E27FC236}">
                <a16:creationId xmlns:a16="http://schemas.microsoft.com/office/drawing/2014/main" id="{9D46B1A3-C5DA-C34C-93E4-11360375C631}"/>
              </a:ext>
            </a:extLst>
          </p:cNvPr>
          <p:cNvPicPr>
            <a:picLocks noGrp="1" noChangeAspect="1"/>
          </p:cNvPicPr>
          <p:nvPr>
            <p:ph type="pic" sz="quarter" idx="13"/>
          </p:nvPr>
        </p:nvPicPr>
        <p:blipFill rotWithShape="1">
          <a:blip r:embed="rId3" cstate="email">
            <a:extLst>
              <a:ext uri="{28A0092B-C50C-407E-A947-70E740481C1C}">
                <a14:useLocalDpi xmlns:a14="http://schemas.microsoft.com/office/drawing/2010/main"/>
              </a:ext>
            </a:extLst>
          </a:blip>
          <a:srcRect r="-1"/>
          <a:stretch/>
        </p:blipFill>
        <p:spPr>
          <a:xfrm>
            <a:off x="822960" y="2305396"/>
            <a:ext cx="2189560" cy="2189560"/>
          </a:xfrm>
        </p:spPr>
      </p:pic>
      <p:pic>
        <p:nvPicPr>
          <p:cNvPr id="36" name="Picture Placeholder 32" descr="Woman in a red outfit on red background smiling off camear ">
            <a:extLst>
              <a:ext uri="{FF2B5EF4-FFF2-40B4-BE49-F238E27FC236}">
                <a16:creationId xmlns:a16="http://schemas.microsoft.com/office/drawing/2014/main" id="{D125A9C2-4641-3146-8396-D22F8ACF5A7E}"/>
              </a:ext>
            </a:extLst>
          </p:cNvPr>
          <p:cNvPicPr>
            <a:picLocks noGrp="1" noChangeAspect="1"/>
          </p:cNvPicPr>
          <p:nvPr>
            <p:ph type="pic" sz="quarter" idx="15"/>
          </p:nvPr>
        </p:nvPicPr>
        <p:blipFill rotWithShape="1">
          <a:blip r:embed="rId4" cstate="email">
            <a:extLst>
              <a:ext uri="{28A0092B-C50C-407E-A947-70E740481C1C}">
                <a14:useLocalDpi xmlns:a14="http://schemas.microsoft.com/office/drawing/2010/main"/>
              </a:ext>
            </a:extLst>
          </a:blip>
          <a:srcRect l="-772"/>
          <a:stretch/>
        </p:blipFill>
        <p:spPr>
          <a:xfrm>
            <a:off x="6165820" y="2305396"/>
            <a:ext cx="2189560" cy="2189560"/>
          </a:xfrm>
        </p:spPr>
      </p:pic>
    </p:spTree>
    <p:extLst>
      <p:ext uri="{BB962C8B-B14F-4D97-AF65-F5344CB8AC3E}">
        <p14:creationId xmlns:p14="http://schemas.microsoft.com/office/powerpoint/2010/main" val="1640389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55BA9AC8-EA60-644D-9DDA-B76203EA1E87}"/>
              </a:ext>
            </a:extLst>
          </p:cNvPr>
          <p:cNvSpPr>
            <a:spLocks noGrp="1"/>
          </p:cNvSpPr>
          <p:nvPr>
            <p:ph type="title"/>
          </p:nvPr>
        </p:nvSpPr>
        <p:spPr/>
        <p:txBody>
          <a:bodyPr/>
          <a:lstStyle/>
          <a:p>
            <a:r>
              <a:rPr lang="en-US" dirty="0">
                <a:solidFill>
                  <a:schemeClr val="tx1"/>
                </a:solidFill>
              </a:rPr>
              <a:t>Agenda</a:t>
            </a:r>
          </a:p>
        </p:txBody>
      </p:sp>
      <p:sp>
        <p:nvSpPr>
          <p:cNvPr id="17" name="Content Placeholder 16">
            <a:extLst>
              <a:ext uri="{FF2B5EF4-FFF2-40B4-BE49-F238E27FC236}">
                <a16:creationId xmlns:a16="http://schemas.microsoft.com/office/drawing/2014/main" id="{8E7591AD-81F4-2E45-AE36-F4DA40C19031}"/>
              </a:ext>
            </a:extLst>
          </p:cNvPr>
          <p:cNvSpPr>
            <a:spLocks noGrp="1"/>
          </p:cNvSpPr>
          <p:nvPr>
            <p:ph sz="half" idx="2"/>
          </p:nvPr>
        </p:nvSpPr>
        <p:spPr>
          <a:xfrm>
            <a:off x="3867150" y="633875"/>
            <a:ext cx="4800600" cy="5590250"/>
          </a:xfrm>
        </p:spPr>
        <p:txBody>
          <a:bodyPr/>
          <a:lstStyle/>
          <a:p>
            <a:r>
              <a:rPr lang="en-US" dirty="0"/>
              <a:t>Welcome and Introductions </a:t>
            </a:r>
          </a:p>
          <a:p>
            <a:r>
              <a:rPr lang="en-US" dirty="0"/>
              <a:t>Shared Goals and Objectives of Serving Transfer Students </a:t>
            </a:r>
          </a:p>
          <a:p>
            <a:r>
              <a:rPr lang="en-US" dirty="0"/>
              <a:t>Transfer Portal Demo and Training</a:t>
            </a:r>
          </a:p>
          <a:p>
            <a:r>
              <a:rPr lang="en-US" dirty="0"/>
              <a:t>Discussion and Next Steps </a:t>
            </a:r>
          </a:p>
        </p:txBody>
      </p:sp>
    </p:spTree>
    <p:extLst>
      <p:ext uri="{BB962C8B-B14F-4D97-AF65-F5344CB8AC3E}">
        <p14:creationId xmlns:p14="http://schemas.microsoft.com/office/powerpoint/2010/main" val="2276898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E51183-D0D9-A74B-94F0-9EC0104A75F3}"/>
              </a:ext>
            </a:extLst>
          </p:cNvPr>
          <p:cNvSpPr>
            <a:spLocks noGrp="1"/>
          </p:cNvSpPr>
          <p:nvPr>
            <p:ph type="title"/>
          </p:nvPr>
        </p:nvSpPr>
        <p:spPr/>
        <p:txBody>
          <a:bodyPr/>
          <a:lstStyle/>
          <a:p>
            <a:pPr>
              <a:tabLst>
                <a:tab pos="2481263" algn="l"/>
              </a:tabLst>
            </a:pPr>
            <a:r>
              <a:rPr lang="en-US" dirty="0">
                <a:solidFill>
                  <a:schemeClr val="tx1">
                    <a:lumMod val="85000"/>
                    <a:lumOff val="15000"/>
                  </a:schemeClr>
                </a:solidFill>
              </a:rPr>
              <a:t>Building the case for transfer </a:t>
            </a:r>
          </a:p>
        </p:txBody>
      </p:sp>
      <p:sp>
        <p:nvSpPr>
          <p:cNvPr id="5" name="Content Placeholder 4">
            <a:extLst>
              <a:ext uri="{FF2B5EF4-FFF2-40B4-BE49-F238E27FC236}">
                <a16:creationId xmlns:a16="http://schemas.microsoft.com/office/drawing/2014/main" id="{319ED1B1-6FE0-FA43-95C4-366DBD1F1305}"/>
              </a:ext>
            </a:extLst>
          </p:cNvPr>
          <p:cNvSpPr>
            <a:spLocks noGrp="1"/>
          </p:cNvSpPr>
          <p:nvPr>
            <p:ph sz="half" idx="2"/>
          </p:nvPr>
        </p:nvSpPr>
        <p:spPr/>
        <p:txBody>
          <a:bodyPr/>
          <a:lstStyle/>
          <a:p>
            <a:pPr marL="0" indent="0">
              <a:buNone/>
            </a:pPr>
            <a:r>
              <a:rPr lang="en-US" spc="150" dirty="0"/>
              <a:t>“QUOTES…student, staff, leadership, faculty”</a:t>
            </a:r>
          </a:p>
          <a:p>
            <a:pPr marL="0" indent="0">
              <a:buNone/>
            </a:pPr>
            <a:endParaRPr lang="en-US" spc="150" dirty="0"/>
          </a:p>
          <a:p>
            <a:pPr marL="0" indent="0">
              <a:buNone/>
            </a:pPr>
            <a:r>
              <a:rPr lang="en-US" spc="150" dirty="0"/>
              <a:t>Mission statement or transfer goal</a:t>
            </a:r>
          </a:p>
        </p:txBody>
      </p:sp>
    </p:spTree>
    <p:extLst>
      <p:ext uri="{BB962C8B-B14F-4D97-AF65-F5344CB8AC3E}">
        <p14:creationId xmlns:p14="http://schemas.microsoft.com/office/powerpoint/2010/main" val="971976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graphicFrame>
        <p:nvGraphicFramePr>
          <p:cNvPr id="18" name="Table 4">
            <a:extLst>
              <a:ext uri="{FF2B5EF4-FFF2-40B4-BE49-F238E27FC236}">
                <a16:creationId xmlns:a16="http://schemas.microsoft.com/office/drawing/2014/main" id="{CEAD8830-262F-F14F-8007-721D1F2C1E87}"/>
              </a:ext>
            </a:extLst>
          </p:cNvPr>
          <p:cNvGraphicFramePr>
            <a:graphicFrameLocks noGrp="1"/>
          </p:cNvGraphicFramePr>
          <p:nvPr>
            <p:ph idx="1"/>
            <p:extLst>
              <p:ext uri="{D42A27DB-BD31-4B8C-83A1-F6EECF244321}">
                <p14:modId xmlns:p14="http://schemas.microsoft.com/office/powerpoint/2010/main" val="2039895146"/>
              </p:ext>
            </p:extLst>
          </p:nvPr>
        </p:nvGraphicFramePr>
        <p:xfrm>
          <a:off x="822722" y="2438400"/>
          <a:ext cx="7543800" cy="2778547"/>
        </p:xfrm>
        <a:graphic>
          <a:graphicData uri="http://schemas.openxmlformats.org/drawingml/2006/table">
            <a:tbl>
              <a:tblPr firstRow="1" bandRow="1">
                <a:tableStyleId>{B301B821-A1FF-4177-AEE7-76D212191A09}</a:tableStyleId>
              </a:tblPr>
              <a:tblGrid>
                <a:gridCol w="2514600">
                  <a:extLst>
                    <a:ext uri="{9D8B030D-6E8A-4147-A177-3AD203B41FA5}">
                      <a16:colId xmlns:a16="http://schemas.microsoft.com/office/drawing/2014/main" val="3628234326"/>
                    </a:ext>
                  </a:extLst>
                </a:gridCol>
                <a:gridCol w="2514600">
                  <a:extLst>
                    <a:ext uri="{9D8B030D-6E8A-4147-A177-3AD203B41FA5}">
                      <a16:colId xmlns:a16="http://schemas.microsoft.com/office/drawing/2014/main" val="1083199451"/>
                    </a:ext>
                  </a:extLst>
                </a:gridCol>
                <a:gridCol w="2514600">
                  <a:extLst>
                    <a:ext uri="{9D8B030D-6E8A-4147-A177-3AD203B41FA5}">
                      <a16:colId xmlns:a16="http://schemas.microsoft.com/office/drawing/2014/main" val="1334118722"/>
                    </a:ext>
                  </a:extLst>
                </a:gridCol>
              </a:tblGrid>
              <a:tr h="980031">
                <a:tc>
                  <a:txBody>
                    <a:bodyPr/>
                    <a:lstStyle/>
                    <a:p>
                      <a:pPr algn="ctr"/>
                      <a:r>
                        <a:rPr lang="en-US" sz="1800" cap="all" spc="150" dirty="0"/>
                        <a:t>Lorem ipsum</a:t>
                      </a:r>
                      <a:endParaRPr lang="en-US" sz="1800" b="0" cap="all" spc="150" dirty="0">
                        <a:solidFill>
                          <a:schemeClr val="lt1"/>
                        </a:solidFill>
                      </a:endParaRPr>
                    </a:p>
                  </a:txBody>
                  <a:tcPr marL="168159" marR="168159" marT="168159" marB="168159" anchor="c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cap="all" spc="150" dirty="0"/>
                        <a:t>Lorem ipsum</a:t>
                      </a:r>
                      <a:endParaRPr lang="en-US" sz="1800" b="0" cap="all" spc="150" dirty="0">
                        <a:solidFill>
                          <a:schemeClr val="lt1"/>
                        </a:solidFill>
                      </a:endParaRPr>
                    </a:p>
                  </a:txBody>
                  <a:tcPr marL="168159" marR="168159" marT="168159" marB="168159" anchor="c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cap="all" spc="150" dirty="0"/>
                        <a:t>Lorem ipsum</a:t>
                      </a:r>
                      <a:endParaRPr lang="en-US" sz="1800" b="0" cap="all" spc="150" dirty="0">
                        <a:solidFill>
                          <a:schemeClr val="lt1"/>
                        </a:solidFill>
                      </a:endParaRPr>
                    </a:p>
                  </a:txBody>
                  <a:tcPr marL="168159" marR="168159" marT="168159" marB="168159" anchor="ctr">
                    <a:solidFill>
                      <a:schemeClr val="tx1"/>
                    </a:solidFill>
                  </a:tcPr>
                </a:tc>
                <a:extLst>
                  <a:ext uri="{0D108BD9-81ED-4DB2-BD59-A6C34878D82A}">
                    <a16:rowId xmlns:a16="http://schemas.microsoft.com/office/drawing/2014/main" val="4160608299"/>
                  </a:ext>
                </a:extLst>
              </a:tr>
              <a:tr h="89925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cap="none" spc="0" dirty="0"/>
                        <a:t>Lorem ipsum</a:t>
                      </a:r>
                      <a:endParaRPr lang="en-US" sz="1500" b="0" cap="none" spc="0" dirty="0">
                        <a:solidFill>
                          <a:schemeClr val="tx1"/>
                        </a:solidFill>
                      </a:endParaRPr>
                    </a:p>
                  </a:txBody>
                  <a:tcPr marL="168159" marR="168159" marT="168159" marB="168159" anchor="ctr">
                    <a:solidFill>
                      <a:srgbClr val="F6F9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cap="none" spc="0" dirty="0"/>
                        <a:t>Lorem ipsum</a:t>
                      </a:r>
                      <a:endParaRPr lang="en-US" sz="1500" b="0" cap="none" spc="0" dirty="0">
                        <a:solidFill>
                          <a:schemeClr val="tx1"/>
                        </a:solidFill>
                      </a:endParaRPr>
                    </a:p>
                  </a:txBody>
                  <a:tcPr marL="168159" marR="168159" marT="168159" marB="168159" anchor="ctr">
                    <a:solidFill>
                      <a:srgbClr val="F6F9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cap="none" spc="0" dirty="0"/>
                        <a:t>Lorem ipsum</a:t>
                      </a:r>
                      <a:endParaRPr lang="en-US" sz="1500" b="0" cap="none" spc="0" dirty="0">
                        <a:solidFill>
                          <a:schemeClr val="tx1"/>
                        </a:solidFill>
                      </a:endParaRPr>
                    </a:p>
                  </a:txBody>
                  <a:tcPr marL="168159" marR="168159" marT="168159" marB="168159" anchor="ctr">
                    <a:solidFill>
                      <a:srgbClr val="F6F9FF"/>
                    </a:solidFill>
                  </a:tcPr>
                </a:tc>
                <a:extLst>
                  <a:ext uri="{0D108BD9-81ED-4DB2-BD59-A6C34878D82A}">
                    <a16:rowId xmlns:a16="http://schemas.microsoft.com/office/drawing/2014/main" val="3947518332"/>
                  </a:ext>
                </a:extLst>
              </a:tr>
              <a:tr h="89925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cap="none" spc="0" dirty="0"/>
                        <a:t>Lorem ipsum</a:t>
                      </a:r>
                      <a:endParaRPr lang="en-US" sz="1500" b="0" cap="none" spc="0" dirty="0">
                        <a:solidFill>
                          <a:schemeClr val="tx1"/>
                        </a:solidFill>
                      </a:endParaRPr>
                    </a:p>
                  </a:txBody>
                  <a:tcPr marL="168159" marR="168159" marT="168159" marB="168159" anchor="ctr">
                    <a:solidFill>
                      <a:srgbClr val="EDEF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cap="none" spc="0" dirty="0"/>
                        <a:t>Lorem ipsum</a:t>
                      </a:r>
                      <a:endParaRPr lang="en-US" sz="1500" b="0" cap="none" spc="0" dirty="0">
                        <a:solidFill>
                          <a:schemeClr val="tx1"/>
                        </a:solidFill>
                      </a:endParaRPr>
                    </a:p>
                  </a:txBody>
                  <a:tcPr marL="168159" marR="168159" marT="168159" marB="168159" anchor="ctr">
                    <a:solidFill>
                      <a:srgbClr val="EDEF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cap="none" spc="0" dirty="0"/>
                        <a:t>Lorem ipsum</a:t>
                      </a:r>
                      <a:endParaRPr lang="en-US" sz="1500" b="0" cap="none" spc="0" dirty="0">
                        <a:solidFill>
                          <a:schemeClr val="tx1"/>
                        </a:solidFill>
                      </a:endParaRPr>
                    </a:p>
                  </a:txBody>
                  <a:tcPr marL="168159" marR="168159" marT="168159" marB="168159" anchor="ctr">
                    <a:solidFill>
                      <a:srgbClr val="EDEFF7"/>
                    </a:solidFill>
                  </a:tcPr>
                </a:tc>
                <a:extLst>
                  <a:ext uri="{0D108BD9-81ED-4DB2-BD59-A6C34878D82A}">
                    <a16:rowId xmlns:a16="http://schemas.microsoft.com/office/drawing/2014/main" val="1445241155"/>
                  </a:ext>
                </a:extLst>
              </a:tr>
            </a:tbl>
          </a:graphicData>
        </a:graphic>
      </p:graphicFrame>
      <p:sp>
        <p:nvSpPr>
          <p:cNvPr id="16" name="Title 15">
            <a:extLst>
              <a:ext uri="{FF2B5EF4-FFF2-40B4-BE49-F238E27FC236}">
                <a16:creationId xmlns:a16="http://schemas.microsoft.com/office/drawing/2014/main" id="{09E9EE2C-A105-614C-A133-EF7DF2AD004A}"/>
              </a:ext>
            </a:extLst>
          </p:cNvPr>
          <p:cNvSpPr>
            <a:spLocks noGrp="1"/>
          </p:cNvSpPr>
          <p:nvPr>
            <p:ph type="title"/>
          </p:nvPr>
        </p:nvSpPr>
        <p:spPr/>
        <p:txBody>
          <a:bodyPr/>
          <a:lstStyle/>
          <a:p>
            <a:r>
              <a:rPr lang="en-US" dirty="0"/>
              <a:t>Transfer student data</a:t>
            </a:r>
          </a:p>
        </p:txBody>
      </p:sp>
    </p:spTree>
    <p:extLst>
      <p:ext uri="{BB962C8B-B14F-4D97-AF65-F5344CB8AC3E}">
        <p14:creationId xmlns:p14="http://schemas.microsoft.com/office/powerpoint/2010/main" val="707400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00900CD-B943-934F-857F-30AA913FE9D9}"/>
              </a:ext>
            </a:extLst>
          </p:cNvPr>
          <p:cNvSpPr>
            <a:spLocks noGrp="1"/>
          </p:cNvSpPr>
          <p:nvPr>
            <p:ph type="title"/>
          </p:nvPr>
        </p:nvSpPr>
        <p:spPr/>
        <p:txBody>
          <a:bodyPr/>
          <a:lstStyle/>
          <a:p>
            <a:r>
              <a:rPr lang="en-US" dirty="0"/>
              <a:t>Transfer resources</a:t>
            </a:r>
          </a:p>
        </p:txBody>
      </p:sp>
      <p:sp>
        <p:nvSpPr>
          <p:cNvPr id="12" name="Content Placeholder 11">
            <a:extLst>
              <a:ext uri="{FF2B5EF4-FFF2-40B4-BE49-F238E27FC236}">
                <a16:creationId xmlns:a16="http://schemas.microsoft.com/office/drawing/2014/main" id="{2A09EEBC-5E2C-D240-A5D6-6952B8392E49}"/>
              </a:ext>
            </a:extLst>
          </p:cNvPr>
          <p:cNvSpPr>
            <a:spLocks noGrp="1"/>
          </p:cNvSpPr>
          <p:nvPr>
            <p:ph sz="half" idx="2"/>
          </p:nvPr>
        </p:nvSpPr>
        <p:spPr/>
        <p:txBody>
          <a:bodyPr/>
          <a:lstStyle/>
          <a:p>
            <a:r>
              <a:rPr lang="en-US" dirty="0"/>
              <a:t>Lorem ipsum dolor sit amet, consectetur adipiscing elit, sed do eiusmod tempor incididunt ut labore et dolore magna aliqua. Ut enim ad minim veniam, quis nostrud exercitation ullamco laboris nisi ut aliquip ex ea commodo consequat.</a:t>
            </a:r>
          </a:p>
          <a:p>
            <a:r>
              <a:rPr lang="en-US" dirty="0"/>
              <a:t>Duis aute irure dolor in reprehenderit in voluptate velit esse cillum dolore eu fugiat nulla pariatur. Excepteur sint occaecat cupidatat non proident, sunt in culpa qui officia deserunt mollit anim id est laborum.</a:t>
            </a:r>
          </a:p>
        </p:txBody>
      </p:sp>
      <p:sp>
        <p:nvSpPr>
          <p:cNvPr id="3" name="Picture Placeholder 2">
            <a:extLst>
              <a:ext uri="{FF2B5EF4-FFF2-40B4-BE49-F238E27FC236}">
                <a16:creationId xmlns:a16="http://schemas.microsoft.com/office/drawing/2014/main" id="{841FDB92-5FC6-4076-9B41-6924D506F173}"/>
              </a:ext>
            </a:extLst>
          </p:cNvPr>
          <p:cNvSpPr>
            <a:spLocks noGrp="1"/>
          </p:cNvSpPr>
          <p:nvPr>
            <p:ph type="pic" sz="quarter" idx="13"/>
          </p:nvPr>
        </p:nvSpPr>
        <p:spPr/>
      </p:sp>
      <p:sp>
        <p:nvSpPr>
          <p:cNvPr id="7" name="TextBox 6">
            <a:extLst>
              <a:ext uri="{FF2B5EF4-FFF2-40B4-BE49-F238E27FC236}">
                <a16:creationId xmlns:a16="http://schemas.microsoft.com/office/drawing/2014/main" id="{7FBAFC4F-F628-4B63-B43F-20E25173BD0B}"/>
              </a:ext>
            </a:extLst>
          </p:cNvPr>
          <p:cNvSpPr txBox="1"/>
          <p:nvPr/>
        </p:nvSpPr>
        <p:spPr>
          <a:xfrm>
            <a:off x="4800600" y="982176"/>
            <a:ext cx="3609975" cy="4893647"/>
          </a:xfrm>
          <a:prstGeom prst="rect">
            <a:avLst/>
          </a:prstGeom>
          <a:solidFill>
            <a:srgbClr val="FFFF00"/>
          </a:solidFill>
        </p:spPr>
        <p:txBody>
          <a:bodyPr wrap="square" rtlCol="0">
            <a:spAutoFit/>
          </a:bodyPr>
          <a:lstStyle/>
          <a:p>
            <a:r>
              <a:rPr lang="en-US" sz="2400" b="1" dirty="0"/>
              <a:t>INSERT SCREENSHOT OF WEBSITE OR RESOURCE HANDOUTS</a:t>
            </a:r>
          </a:p>
          <a:p>
            <a:endParaRPr lang="en-US" sz="2400" b="1" dirty="0"/>
          </a:p>
          <a:p>
            <a:endParaRPr lang="en-US" sz="2400" b="1" dirty="0"/>
          </a:p>
          <a:p>
            <a:endParaRPr lang="en-US" sz="2400" b="1" dirty="0"/>
          </a:p>
          <a:p>
            <a:endParaRPr lang="en-US" sz="2400" b="1" dirty="0"/>
          </a:p>
          <a:p>
            <a:endParaRPr lang="en-US" sz="2400" b="1" dirty="0"/>
          </a:p>
          <a:p>
            <a:endParaRPr lang="en-US" sz="2400" b="1" dirty="0"/>
          </a:p>
          <a:p>
            <a:endParaRPr lang="en-US" sz="2400" b="1" dirty="0"/>
          </a:p>
          <a:p>
            <a:endParaRPr lang="en-US" sz="2400" b="1" dirty="0"/>
          </a:p>
          <a:p>
            <a:endParaRPr lang="en-US" sz="2400" b="1" dirty="0"/>
          </a:p>
          <a:p>
            <a:endParaRPr lang="en-US" sz="2400" b="1" dirty="0"/>
          </a:p>
        </p:txBody>
      </p:sp>
    </p:spTree>
    <p:extLst>
      <p:ext uri="{BB962C8B-B14F-4D97-AF65-F5344CB8AC3E}">
        <p14:creationId xmlns:p14="http://schemas.microsoft.com/office/powerpoint/2010/main" val="1255359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F09CF60-8908-4A35-A799-C219E1B18B36}"/>
              </a:ext>
            </a:extLst>
          </p:cNvPr>
          <p:cNvSpPr>
            <a:spLocks noGrp="1"/>
          </p:cNvSpPr>
          <p:nvPr>
            <p:ph type="title"/>
          </p:nvPr>
        </p:nvSpPr>
        <p:spPr>
          <a:xfrm>
            <a:off x="489585" y="-181641"/>
            <a:ext cx="7585234" cy="743682"/>
          </a:xfrm>
        </p:spPr>
        <p:txBody>
          <a:bodyPr/>
          <a:lstStyle/>
          <a:p>
            <a:r>
              <a:rPr lang="en-US" dirty="0"/>
              <a:t>Transfer Portal </a:t>
            </a:r>
          </a:p>
        </p:txBody>
      </p:sp>
      <p:sp>
        <p:nvSpPr>
          <p:cNvPr id="9" name="Text Placeholder 8">
            <a:extLst>
              <a:ext uri="{FF2B5EF4-FFF2-40B4-BE49-F238E27FC236}">
                <a16:creationId xmlns:a16="http://schemas.microsoft.com/office/drawing/2014/main" id="{06D27C7F-1A65-4526-9A38-AEBE5A487CDF}"/>
              </a:ext>
            </a:extLst>
          </p:cNvPr>
          <p:cNvSpPr>
            <a:spLocks noGrp="1"/>
          </p:cNvSpPr>
          <p:nvPr>
            <p:ph type="body" sz="half" idx="2"/>
          </p:nvPr>
        </p:nvSpPr>
        <p:spPr>
          <a:xfrm>
            <a:off x="561975" y="727441"/>
            <a:ext cx="7693532" cy="609600"/>
          </a:xfrm>
        </p:spPr>
        <p:txBody>
          <a:bodyPr/>
          <a:lstStyle/>
          <a:p>
            <a:r>
              <a:rPr lang="en-US" dirty="0"/>
              <a:t>Student-facing technology to support credit estimation and exploration</a:t>
            </a:r>
          </a:p>
        </p:txBody>
      </p:sp>
      <p:pic>
        <p:nvPicPr>
          <p:cNvPr id="10" name="Picture 9">
            <a:extLst>
              <a:ext uri="{FF2B5EF4-FFF2-40B4-BE49-F238E27FC236}">
                <a16:creationId xmlns:a16="http://schemas.microsoft.com/office/drawing/2014/main" id="{A76D1875-325F-44D3-A0F7-2B929CF0A726}"/>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gray">
          <a:xfrm>
            <a:off x="2904510" y="1402806"/>
            <a:ext cx="3579341" cy="2438487"/>
          </a:xfrm>
          <a:prstGeom prst="rect">
            <a:avLst/>
          </a:prstGeom>
        </p:spPr>
      </p:pic>
      <p:pic>
        <p:nvPicPr>
          <p:cNvPr id="11" name="Picture 10">
            <a:extLst>
              <a:ext uri="{FF2B5EF4-FFF2-40B4-BE49-F238E27FC236}">
                <a16:creationId xmlns:a16="http://schemas.microsoft.com/office/drawing/2014/main" id="{9B236DF4-B947-4B37-B2A8-EF5A254DA9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57009" y="1490255"/>
            <a:ext cx="3034241" cy="1547642"/>
          </a:xfrm>
          <a:prstGeom prst="rect">
            <a:avLst/>
          </a:prstGeom>
          <a:ln>
            <a:solidFill>
              <a:schemeClr val="tx1"/>
            </a:solidFill>
          </a:ln>
        </p:spPr>
      </p:pic>
      <p:sp>
        <p:nvSpPr>
          <p:cNvPr id="45" name="TextBox 44">
            <a:extLst>
              <a:ext uri="{FF2B5EF4-FFF2-40B4-BE49-F238E27FC236}">
                <a16:creationId xmlns:a16="http://schemas.microsoft.com/office/drawing/2014/main" id="{B11A0869-88B7-424C-9F35-7F822FB73490}"/>
              </a:ext>
            </a:extLst>
          </p:cNvPr>
          <p:cNvSpPr txBox="1"/>
          <p:nvPr/>
        </p:nvSpPr>
        <p:spPr bwMode="gray">
          <a:xfrm>
            <a:off x="1442968" y="4683583"/>
            <a:ext cx="1629085" cy="161583"/>
          </a:xfrm>
          <a:prstGeom prst="rect">
            <a:avLst/>
          </a:prstGeom>
          <a:noFill/>
        </p:spPr>
        <p:txBody>
          <a:bodyPr wrap="square" lIns="0" tIns="0" rIns="0" bIns="0" rtlCol="0" anchor="ctr">
            <a:spAutoFit/>
          </a:bodyPr>
          <a:lstStyle/>
          <a:p>
            <a:pPr algn="ctr" defTabSz="787288">
              <a:spcBef>
                <a:spcPts val="386"/>
              </a:spcBef>
            </a:pPr>
            <a:r>
              <a:rPr lang="en-US" sz="1050" i="1" dirty="0">
                <a:solidFill>
                  <a:srgbClr val="333E48"/>
                </a:solidFill>
                <a:latin typeface="Verdana"/>
              </a:rPr>
              <a:t>Is transferring worth it? </a:t>
            </a:r>
          </a:p>
        </p:txBody>
      </p:sp>
      <p:sp>
        <p:nvSpPr>
          <p:cNvPr id="46" name="TextBox 45">
            <a:extLst>
              <a:ext uri="{FF2B5EF4-FFF2-40B4-BE49-F238E27FC236}">
                <a16:creationId xmlns:a16="http://schemas.microsoft.com/office/drawing/2014/main" id="{785D4AD4-EFDF-4468-907B-B9E7736C3724}"/>
              </a:ext>
            </a:extLst>
          </p:cNvPr>
          <p:cNvSpPr txBox="1"/>
          <p:nvPr/>
        </p:nvSpPr>
        <p:spPr bwMode="gray">
          <a:xfrm>
            <a:off x="3524690" y="4665551"/>
            <a:ext cx="2187889" cy="161583"/>
          </a:xfrm>
          <a:prstGeom prst="rect">
            <a:avLst/>
          </a:prstGeom>
          <a:noFill/>
        </p:spPr>
        <p:txBody>
          <a:bodyPr wrap="square" lIns="0" tIns="0" rIns="0" bIns="0" rtlCol="0" anchor="ctr">
            <a:spAutoFit/>
          </a:bodyPr>
          <a:lstStyle/>
          <a:p>
            <a:pPr algn="ctr" defTabSz="787288">
              <a:spcBef>
                <a:spcPts val="386"/>
              </a:spcBef>
            </a:pPr>
            <a:r>
              <a:rPr lang="en-US" sz="1050" i="1" dirty="0">
                <a:solidFill>
                  <a:srgbClr val="333E48"/>
                </a:solidFill>
                <a:latin typeface="Verdana"/>
              </a:rPr>
              <a:t>How will my credits transfer? </a:t>
            </a:r>
          </a:p>
        </p:txBody>
      </p:sp>
      <p:sp>
        <p:nvSpPr>
          <p:cNvPr id="47" name="TextBox 46">
            <a:extLst>
              <a:ext uri="{FF2B5EF4-FFF2-40B4-BE49-F238E27FC236}">
                <a16:creationId xmlns:a16="http://schemas.microsoft.com/office/drawing/2014/main" id="{0026476B-0DC3-4F5F-A1AB-1C32E41828D6}"/>
              </a:ext>
            </a:extLst>
          </p:cNvPr>
          <p:cNvSpPr txBox="1"/>
          <p:nvPr/>
        </p:nvSpPr>
        <p:spPr bwMode="gray">
          <a:xfrm>
            <a:off x="6012247" y="4674663"/>
            <a:ext cx="2131659" cy="161583"/>
          </a:xfrm>
          <a:prstGeom prst="rect">
            <a:avLst/>
          </a:prstGeom>
          <a:noFill/>
        </p:spPr>
        <p:txBody>
          <a:bodyPr wrap="square" lIns="0" tIns="0" rIns="0" bIns="0" rtlCol="0" anchor="ctr">
            <a:spAutoFit/>
          </a:bodyPr>
          <a:lstStyle/>
          <a:p>
            <a:pPr algn="ctr" defTabSz="787288">
              <a:spcBef>
                <a:spcPts val="386"/>
              </a:spcBef>
            </a:pPr>
            <a:r>
              <a:rPr lang="en-US" sz="1050" i="1" dirty="0">
                <a:solidFill>
                  <a:srgbClr val="333E48"/>
                </a:solidFill>
                <a:latin typeface="Verdana"/>
              </a:rPr>
              <a:t>What do I need to do to apply? </a:t>
            </a:r>
          </a:p>
        </p:txBody>
      </p:sp>
      <p:sp>
        <p:nvSpPr>
          <p:cNvPr id="48" name="TextBox 47">
            <a:extLst>
              <a:ext uri="{FF2B5EF4-FFF2-40B4-BE49-F238E27FC236}">
                <a16:creationId xmlns:a16="http://schemas.microsoft.com/office/drawing/2014/main" id="{3468DB9A-7FD0-416D-B27F-35E2698CC90C}"/>
              </a:ext>
            </a:extLst>
          </p:cNvPr>
          <p:cNvSpPr txBox="1"/>
          <p:nvPr/>
        </p:nvSpPr>
        <p:spPr bwMode="gray">
          <a:xfrm>
            <a:off x="1209675" y="4944477"/>
            <a:ext cx="2129596" cy="1020792"/>
          </a:xfrm>
          <a:prstGeom prst="rect">
            <a:avLst/>
          </a:prstGeom>
          <a:noFill/>
        </p:spPr>
        <p:txBody>
          <a:bodyPr wrap="square" lIns="0" tIns="0" rIns="0" bIns="0" rtlCol="0">
            <a:spAutoFit/>
          </a:bodyPr>
          <a:lstStyle/>
          <a:p>
            <a:pPr algn="ctr" defTabSz="787288">
              <a:spcBef>
                <a:spcPts val="386"/>
              </a:spcBef>
            </a:pPr>
            <a:r>
              <a:rPr lang="en-US" sz="1050" b="1" dirty="0">
                <a:solidFill>
                  <a:srgbClr val="0070CD"/>
                </a:solidFill>
                <a:latin typeface="Verdana"/>
              </a:rPr>
              <a:t>Major and Career Exploration</a:t>
            </a:r>
          </a:p>
          <a:p>
            <a:pPr algn="ctr" defTabSz="787288">
              <a:spcBef>
                <a:spcPts val="386"/>
              </a:spcBef>
            </a:pPr>
            <a:r>
              <a:rPr lang="en-US" sz="1050" dirty="0">
                <a:solidFill>
                  <a:srgbClr val="333E48"/>
                </a:solidFill>
                <a:latin typeface="Verdana"/>
              </a:rPr>
              <a:t>Compare majors and associated career paths, including salary and job demand</a:t>
            </a:r>
          </a:p>
        </p:txBody>
      </p:sp>
      <p:sp>
        <p:nvSpPr>
          <p:cNvPr id="49" name="Chevron 28">
            <a:extLst>
              <a:ext uri="{FF2B5EF4-FFF2-40B4-BE49-F238E27FC236}">
                <a16:creationId xmlns:a16="http://schemas.microsoft.com/office/drawing/2014/main" id="{656086FC-1AAC-4551-9D5B-1BFFEB610643}"/>
              </a:ext>
            </a:extLst>
          </p:cNvPr>
          <p:cNvSpPr/>
          <p:nvPr/>
        </p:nvSpPr>
        <p:spPr bwMode="gray">
          <a:xfrm>
            <a:off x="982278" y="4166482"/>
            <a:ext cx="2463131" cy="433453"/>
          </a:xfrm>
          <a:prstGeom prst="chevron">
            <a:avLst/>
          </a:prstGeom>
          <a:solidFill>
            <a:srgbClr val="004A88"/>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lvl="0" indent="0" algn="ctr" defTabSz="1130982"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FFFFFF"/>
                </a:solidFill>
                <a:effectLst/>
                <a:uLnTx/>
                <a:uFillTx/>
                <a:latin typeface="Verdana"/>
              </a:rPr>
              <a:t>    Search </a:t>
            </a:r>
          </a:p>
        </p:txBody>
      </p:sp>
      <p:sp>
        <p:nvSpPr>
          <p:cNvPr id="50" name="Chevron 29">
            <a:extLst>
              <a:ext uri="{FF2B5EF4-FFF2-40B4-BE49-F238E27FC236}">
                <a16:creationId xmlns:a16="http://schemas.microsoft.com/office/drawing/2014/main" id="{B29040AB-0AFA-46E6-AF91-D96060EADE0D}"/>
              </a:ext>
            </a:extLst>
          </p:cNvPr>
          <p:cNvSpPr/>
          <p:nvPr/>
        </p:nvSpPr>
        <p:spPr bwMode="gray">
          <a:xfrm>
            <a:off x="3502522" y="4159044"/>
            <a:ext cx="2326521" cy="433453"/>
          </a:xfrm>
          <a:prstGeom prst="chevron">
            <a:avLst/>
          </a:prstGeom>
          <a:solidFill>
            <a:srgbClr val="004A88"/>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lvl="0" indent="0" algn="ctr" defTabSz="1130982"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FFFFFF"/>
                </a:solidFill>
                <a:effectLst/>
                <a:uLnTx/>
                <a:uFillTx/>
                <a:latin typeface="Verdana"/>
              </a:rPr>
              <a:t>         Application</a:t>
            </a:r>
          </a:p>
        </p:txBody>
      </p:sp>
      <p:sp>
        <p:nvSpPr>
          <p:cNvPr id="51" name="Chevron 30">
            <a:extLst>
              <a:ext uri="{FF2B5EF4-FFF2-40B4-BE49-F238E27FC236}">
                <a16:creationId xmlns:a16="http://schemas.microsoft.com/office/drawing/2014/main" id="{D391965C-4426-4B4E-A002-E744FA5B1B2E}"/>
              </a:ext>
            </a:extLst>
          </p:cNvPr>
          <p:cNvSpPr/>
          <p:nvPr/>
        </p:nvSpPr>
        <p:spPr bwMode="gray">
          <a:xfrm>
            <a:off x="5886156" y="4168158"/>
            <a:ext cx="2416586" cy="419153"/>
          </a:xfrm>
          <a:prstGeom prst="chevron">
            <a:avLst/>
          </a:prstGeom>
          <a:solidFill>
            <a:srgbClr val="004A88"/>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lvl="0" indent="0" algn="ctr" defTabSz="1130982"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FFFFFF"/>
                </a:solidFill>
                <a:effectLst/>
                <a:uLnTx/>
                <a:uFillTx/>
                <a:latin typeface="Verdana"/>
              </a:rPr>
              <a:t>       Enrollment</a:t>
            </a:r>
          </a:p>
        </p:txBody>
      </p:sp>
      <p:sp>
        <p:nvSpPr>
          <p:cNvPr id="52" name="TextBox 51">
            <a:extLst>
              <a:ext uri="{FF2B5EF4-FFF2-40B4-BE49-F238E27FC236}">
                <a16:creationId xmlns:a16="http://schemas.microsoft.com/office/drawing/2014/main" id="{11AF22BE-A8F0-4FF5-8F0F-D911942D9410}"/>
              </a:ext>
            </a:extLst>
          </p:cNvPr>
          <p:cNvSpPr txBox="1"/>
          <p:nvPr/>
        </p:nvSpPr>
        <p:spPr bwMode="gray">
          <a:xfrm>
            <a:off x="3639978" y="4968805"/>
            <a:ext cx="2007723" cy="859210"/>
          </a:xfrm>
          <a:prstGeom prst="rect">
            <a:avLst/>
          </a:prstGeom>
          <a:noFill/>
        </p:spPr>
        <p:txBody>
          <a:bodyPr wrap="square" lIns="0" tIns="0" rIns="0" bIns="0" rtlCol="0">
            <a:spAutoFit/>
          </a:bodyPr>
          <a:lstStyle/>
          <a:p>
            <a:pPr algn="ctr" defTabSz="787288">
              <a:spcBef>
                <a:spcPts val="386"/>
              </a:spcBef>
            </a:pPr>
            <a:r>
              <a:rPr lang="en-US" sz="1050" b="1" dirty="0">
                <a:solidFill>
                  <a:srgbClr val="0070CD"/>
                </a:solidFill>
                <a:latin typeface="Verdana"/>
              </a:rPr>
              <a:t>Self-Service Credit Estimation</a:t>
            </a:r>
          </a:p>
          <a:p>
            <a:pPr algn="ctr" defTabSz="787288">
              <a:spcBef>
                <a:spcPts val="386"/>
              </a:spcBef>
            </a:pPr>
            <a:r>
              <a:rPr lang="en-US" sz="1050" dirty="0">
                <a:solidFill>
                  <a:srgbClr val="333E48"/>
                </a:solidFill>
                <a:latin typeface="Verdana"/>
              </a:rPr>
              <a:t>Check how prior coursework will transfer and view progress across programs</a:t>
            </a:r>
          </a:p>
        </p:txBody>
      </p:sp>
      <p:sp>
        <p:nvSpPr>
          <p:cNvPr id="53" name="TextBox 52">
            <a:extLst>
              <a:ext uri="{FF2B5EF4-FFF2-40B4-BE49-F238E27FC236}">
                <a16:creationId xmlns:a16="http://schemas.microsoft.com/office/drawing/2014/main" id="{A575A895-20FB-42FE-9C50-637B7F50316D}"/>
              </a:ext>
            </a:extLst>
          </p:cNvPr>
          <p:cNvSpPr txBox="1"/>
          <p:nvPr/>
        </p:nvSpPr>
        <p:spPr bwMode="gray">
          <a:xfrm>
            <a:off x="6067096" y="4944477"/>
            <a:ext cx="2007723" cy="1020792"/>
          </a:xfrm>
          <a:prstGeom prst="rect">
            <a:avLst/>
          </a:prstGeom>
          <a:noFill/>
        </p:spPr>
        <p:txBody>
          <a:bodyPr wrap="square" lIns="0" tIns="0" rIns="0" bIns="0" rtlCol="0">
            <a:spAutoFit/>
          </a:bodyPr>
          <a:lstStyle/>
          <a:p>
            <a:pPr algn="ctr" defTabSz="787288">
              <a:spcBef>
                <a:spcPts val="386"/>
              </a:spcBef>
            </a:pPr>
            <a:r>
              <a:rPr lang="en-US" sz="1050" b="1" dirty="0">
                <a:solidFill>
                  <a:srgbClr val="0070CD"/>
                </a:solidFill>
                <a:latin typeface="Verdana"/>
              </a:rPr>
              <a:t>Checklist to           Enrollment</a:t>
            </a:r>
          </a:p>
          <a:p>
            <a:pPr algn="ctr" defTabSz="787288">
              <a:spcBef>
                <a:spcPts val="386"/>
              </a:spcBef>
            </a:pPr>
            <a:r>
              <a:rPr lang="en-US" sz="1050" dirty="0">
                <a:solidFill>
                  <a:srgbClr val="333E48"/>
                </a:solidFill>
                <a:latin typeface="Verdana"/>
              </a:rPr>
              <a:t>View a customized list of key events and deadlines to stay on track for application, deposit and enrollment</a:t>
            </a:r>
          </a:p>
        </p:txBody>
      </p:sp>
      <p:pic>
        <p:nvPicPr>
          <p:cNvPr id="54" name="Picture 4">
            <a:extLst>
              <a:ext uri="{FF2B5EF4-FFF2-40B4-BE49-F238E27FC236}">
                <a16:creationId xmlns:a16="http://schemas.microsoft.com/office/drawing/2014/main" id="{D3BE72B8-DC26-48A9-9AC4-80852ADF665F}"/>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260612" y="4218461"/>
            <a:ext cx="544652" cy="314617"/>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4">
            <a:extLst>
              <a:ext uri="{FF2B5EF4-FFF2-40B4-BE49-F238E27FC236}">
                <a16:creationId xmlns:a16="http://schemas.microsoft.com/office/drawing/2014/main" id="{73CDDFCE-419B-4E20-8B24-409B4B8C05E9}"/>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3827705" y="4210573"/>
            <a:ext cx="304080" cy="336185"/>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4">
            <a:extLst>
              <a:ext uri="{FF2B5EF4-FFF2-40B4-BE49-F238E27FC236}">
                <a16:creationId xmlns:a16="http://schemas.microsoft.com/office/drawing/2014/main" id="{FDBE969C-E468-4C05-8FC4-6C886BBC9D2D}"/>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6176115" y="4212275"/>
            <a:ext cx="364133" cy="306176"/>
          </a:xfrm>
          <a:prstGeom prst="rect">
            <a:avLst/>
          </a:prstGeom>
          <a:noFill/>
          <a:extLst>
            <a:ext uri="{909E8E84-426E-40DD-AFC4-6F175D3DCCD1}">
              <a14:hiddenFill xmlns:a14="http://schemas.microsoft.com/office/drawing/2010/main">
                <a:solidFill>
                  <a:srgbClr val="FFFFFF"/>
                </a:solidFill>
              </a14:hiddenFill>
            </a:ext>
          </a:extLst>
        </p:spPr>
      </p:pic>
      <p:sp>
        <p:nvSpPr>
          <p:cNvPr id="58" name="Rectangle 57">
            <a:extLst>
              <a:ext uri="{FF2B5EF4-FFF2-40B4-BE49-F238E27FC236}">
                <a16:creationId xmlns:a16="http://schemas.microsoft.com/office/drawing/2014/main" id="{8370888A-84CD-4C14-ABE3-6DA08A1AD459}"/>
              </a:ext>
            </a:extLst>
          </p:cNvPr>
          <p:cNvSpPr/>
          <p:nvPr/>
        </p:nvSpPr>
        <p:spPr bwMode="gray">
          <a:xfrm>
            <a:off x="489585" y="6239269"/>
            <a:ext cx="8654415" cy="306530"/>
          </a:xfrm>
          <a:prstGeom prst="rect">
            <a:avLst/>
          </a:prstGeom>
          <a:solidFill>
            <a:schemeClr val="accent5"/>
          </a:solidFill>
          <a:ln w="12700" cap="flat" cmpd="sng" algn="ctr">
            <a:noFill/>
            <a:prstDash val="solid"/>
            <a:miter lim="800000"/>
          </a:ln>
          <a:effectLst/>
        </p:spPr>
        <p:txBody>
          <a:bodyPr rot="0" spcFirstLastPara="0" vert="horz" wrap="square" lIns="70658" tIns="35329" rIns="70658" bIns="35329" numCol="1" spcCol="0" rtlCol="0" fromWordArt="0" anchor="ctr" anchorCtr="0" forceAA="0" compatLnSpc="1">
            <a:prstTxWarp prst="textNoShape">
              <a:avLst/>
            </a:prstTxWarp>
            <a:noAutofit/>
          </a:bodyPr>
          <a:lstStyle/>
          <a:p>
            <a:pPr marL="0" marR="0" lvl="0" indent="0" algn="ctr" defTabSz="787288" eaLnBrk="1" fontAlgn="auto" latinLnBrk="0" hangingPunct="1">
              <a:lnSpc>
                <a:spcPct val="100000"/>
              </a:lnSpc>
              <a:spcBef>
                <a:spcPts val="386"/>
              </a:spcBef>
              <a:spcAft>
                <a:spcPts val="0"/>
              </a:spcAft>
              <a:buClrTx/>
              <a:buSzTx/>
              <a:buFontTx/>
              <a:buNone/>
              <a:tabLst/>
              <a:defRPr/>
            </a:pPr>
            <a:endParaRPr kumimoji="0" lang="en-US" sz="773" b="0" i="0" u="none" strike="noStrike" kern="0" cap="none" spc="0" normalizeH="0" baseline="0" noProof="0" dirty="0">
              <a:ln>
                <a:noFill/>
              </a:ln>
              <a:solidFill>
                <a:srgbClr val="FFFFFF"/>
              </a:solidFill>
              <a:effectLst/>
              <a:uLnTx/>
              <a:uFillTx/>
              <a:latin typeface="Verdana"/>
              <a:ea typeface="+mn-ea"/>
              <a:cs typeface="+mn-cs"/>
            </a:endParaRPr>
          </a:p>
        </p:txBody>
      </p:sp>
      <p:sp>
        <p:nvSpPr>
          <p:cNvPr id="59" name="Rectangle 58">
            <a:extLst>
              <a:ext uri="{FF2B5EF4-FFF2-40B4-BE49-F238E27FC236}">
                <a16:creationId xmlns:a16="http://schemas.microsoft.com/office/drawing/2014/main" id="{62478D78-F0A6-44E2-ACE6-F2566556470F}"/>
              </a:ext>
            </a:extLst>
          </p:cNvPr>
          <p:cNvSpPr/>
          <p:nvPr/>
        </p:nvSpPr>
        <p:spPr>
          <a:xfrm>
            <a:off x="350412" y="6214297"/>
            <a:ext cx="6900338" cy="290464"/>
          </a:xfrm>
          <a:prstGeom prst="rect">
            <a:avLst/>
          </a:prstGeom>
        </p:spPr>
        <p:txBody>
          <a:bodyPr wrap="square">
            <a:spAutoFit/>
          </a:bodyPr>
          <a:lstStyle/>
          <a:p>
            <a:pPr lvl="0" algn="ctr" defTabSz="914520">
              <a:lnSpc>
                <a:spcPct val="120000"/>
              </a:lnSpc>
            </a:pPr>
            <a:r>
              <a:rPr lang="en-US" sz="1200" dirty="0">
                <a:solidFill>
                  <a:schemeClr val="bg1"/>
                </a:solidFill>
                <a:latin typeface="Verdana"/>
              </a:rPr>
              <a:t>Access the Transfer Portal online: </a:t>
            </a:r>
            <a:r>
              <a:rPr lang="en-US" sz="1200" b="1" i="1" dirty="0" err="1">
                <a:solidFill>
                  <a:schemeClr val="bg1"/>
                </a:solidFill>
                <a:latin typeface="Verdana"/>
              </a:rPr>
              <a:t>woodley.transfer.degree</a:t>
            </a:r>
            <a:endParaRPr lang="en-US" sz="1200" b="1" i="1" dirty="0">
              <a:solidFill>
                <a:schemeClr val="bg1"/>
              </a:solidFill>
              <a:latin typeface="Verdana"/>
            </a:endParaRPr>
          </a:p>
        </p:txBody>
      </p:sp>
    </p:spTree>
    <p:extLst>
      <p:ext uri="{BB962C8B-B14F-4D97-AF65-F5344CB8AC3E}">
        <p14:creationId xmlns:p14="http://schemas.microsoft.com/office/powerpoint/2010/main" val="2502609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3BD4850-BAEB-45F3-851F-989C5FC34DE7}"/>
              </a:ext>
            </a:extLst>
          </p:cNvPr>
          <p:cNvSpPr/>
          <p:nvPr/>
        </p:nvSpPr>
        <p:spPr>
          <a:xfrm>
            <a:off x="794385" y="1876751"/>
            <a:ext cx="3568065" cy="8092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FD850AAA-B77D-4000-A143-0539464CCB02}"/>
              </a:ext>
            </a:extLst>
          </p:cNvPr>
          <p:cNvSpPr>
            <a:spLocks noGrp="1"/>
          </p:cNvSpPr>
          <p:nvPr>
            <p:ph type="body" idx="1"/>
          </p:nvPr>
        </p:nvSpPr>
        <p:spPr>
          <a:xfrm>
            <a:off x="822960" y="1876751"/>
            <a:ext cx="3479802" cy="736282"/>
          </a:xfrm>
        </p:spPr>
        <p:txBody>
          <a:bodyPr vert="horz" lIns="0" tIns="45720" rIns="0" bIns="45720" rtlCol="0">
            <a:normAutofit/>
          </a:bodyPr>
          <a:lstStyle/>
          <a:p>
            <a:pPr marL="68580" indent="-68580">
              <a:spcBef>
                <a:spcPts val="0"/>
              </a:spcBef>
              <a:spcAft>
                <a:spcPts val="0"/>
              </a:spcAft>
              <a:buChar char=" "/>
            </a:pPr>
            <a:r>
              <a:rPr lang="en-US" sz="1800" b="1" dirty="0"/>
              <a:t>Transfer students</a:t>
            </a:r>
          </a:p>
          <a:p>
            <a:pPr marL="68580" indent="-68580">
              <a:spcBef>
                <a:spcPts val="0"/>
              </a:spcBef>
              <a:spcAft>
                <a:spcPts val="0"/>
              </a:spcAft>
              <a:buChar char=" "/>
            </a:pPr>
            <a:r>
              <a:rPr lang="en-US" sz="1200" dirty="0"/>
              <a:t>Portal Helps Students Stay On Track For Transfer, Saving Time and Money </a:t>
            </a:r>
          </a:p>
        </p:txBody>
      </p:sp>
      <p:sp>
        <p:nvSpPr>
          <p:cNvPr id="8" name="Rectangle 7">
            <a:extLst>
              <a:ext uri="{FF2B5EF4-FFF2-40B4-BE49-F238E27FC236}">
                <a16:creationId xmlns:a16="http://schemas.microsoft.com/office/drawing/2014/main" id="{5815CB7C-1D99-448F-9138-BC7003EE642B}"/>
              </a:ext>
            </a:extLst>
          </p:cNvPr>
          <p:cNvSpPr/>
          <p:nvPr/>
        </p:nvSpPr>
        <p:spPr>
          <a:xfrm>
            <a:off x="4842826" y="1876751"/>
            <a:ext cx="3568065" cy="8092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AB250FE-08C8-4530-B722-29C38A359D8B}"/>
              </a:ext>
            </a:extLst>
          </p:cNvPr>
          <p:cNvSpPr>
            <a:spLocks noGrp="1"/>
          </p:cNvSpPr>
          <p:nvPr>
            <p:ph sz="half" idx="2"/>
          </p:nvPr>
        </p:nvSpPr>
        <p:spPr/>
        <p:txBody>
          <a:bodyPr>
            <a:normAutofit/>
          </a:bodyPr>
          <a:lstStyle/>
          <a:p>
            <a:pPr>
              <a:spcBef>
                <a:spcPts val="0"/>
              </a:spcBef>
              <a:spcAft>
                <a:spcPts val="0"/>
              </a:spcAft>
            </a:pPr>
            <a:r>
              <a:rPr lang="en-US" b="1" dirty="0"/>
              <a:t>Major and Career Exploration</a:t>
            </a:r>
          </a:p>
          <a:p>
            <a:pPr>
              <a:spcBef>
                <a:spcPts val="0"/>
              </a:spcBef>
              <a:spcAft>
                <a:spcPts val="0"/>
              </a:spcAft>
            </a:pPr>
            <a:r>
              <a:rPr lang="en-US" dirty="0"/>
              <a:t>Students compare majors and associated career paths to determine best fit</a:t>
            </a:r>
          </a:p>
          <a:p>
            <a:r>
              <a:rPr lang="en-US" b="1" dirty="0"/>
              <a:t>Self-service Credit Estimation</a:t>
            </a:r>
            <a:br>
              <a:rPr lang="en-US" dirty="0"/>
            </a:br>
            <a:r>
              <a:rPr lang="en-US" dirty="0"/>
              <a:t>Students enter prior coursework and receive unofficial credit and progress-to-degree estimates across programs </a:t>
            </a:r>
          </a:p>
          <a:p>
            <a:r>
              <a:rPr lang="en-US" b="1" dirty="0"/>
              <a:t>Checklist to Enrollment </a:t>
            </a:r>
            <a:br>
              <a:rPr lang="en-US" dirty="0"/>
            </a:br>
            <a:r>
              <a:rPr lang="en-US" dirty="0"/>
              <a:t>Students receive a customized checklist of key events and deadlines to stay on track to apply and enroll </a:t>
            </a:r>
          </a:p>
        </p:txBody>
      </p:sp>
      <p:sp>
        <p:nvSpPr>
          <p:cNvPr id="5" name="Text Placeholder 4">
            <a:extLst>
              <a:ext uri="{FF2B5EF4-FFF2-40B4-BE49-F238E27FC236}">
                <a16:creationId xmlns:a16="http://schemas.microsoft.com/office/drawing/2014/main" id="{3CDA0F0A-8BBE-4720-8A8F-47FD935FA9E8}"/>
              </a:ext>
            </a:extLst>
          </p:cNvPr>
          <p:cNvSpPr>
            <a:spLocks noGrp="1"/>
          </p:cNvSpPr>
          <p:nvPr>
            <p:ph type="body" sz="quarter" idx="3"/>
          </p:nvPr>
        </p:nvSpPr>
        <p:spPr>
          <a:xfrm>
            <a:off x="4886958" y="1876751"/>
            <a:ext cx="3479802" cy="736282"/>
          </a:xfrm>
        </p:spPr>
        <p:txBody>
          <a:bodyPr vert="horz" lIns="0" tIns="45720" rIns="0" bIns="45720" rtlCol="0">
            <a:normAutofit/>
          </a:bodyPr>
          <a:lstStyle/>
          <a:p>
            <a:pPr marL="68580" indent="-68580">
              <a:spcBef>
                <a:spcPts val="0"/>
              </a:spcBef>
              <a:spcAft>
                <a:spcPts val="0"/>
              </a:spcAft>
              <a:buChar char=" "/>
            </a:pPr>
            <a:r>
              <a:rPr lang="en-US" sz="1800" b="1" dirty="0"/>
              <a:t>Advisors</a:t>
            </a:r>
            <a:endParaRPr lang="en-US" sz="1800" dirty="0"/>
          </a:p>
          <a:p>
            <a:pPr marL="68580" indent="-68580">
              <a:spcBef>
                <a:spcPts val="0"/>
              </a:spcBef>
              <a:spcAft>
                <a:spcPts val="0"/>
              </a:spcAft>
              <a:buChar char=" "/>
            </a:pPr>
            <a:r>
              <a:rPr lang="en-US" sz="1200" dirty="0"/>
              <a:t>Portal Helps 2-Year Advisors Better Support Students Seeking Transfer </a:t>
            </a:r>
          </a:p>
        </p:txBody>
      </p:sp>
      <p:sp>
        <p:nvSpPr>
          <p:cNvPr id="6" name="Content Placeholder 5">
            <a:extLst>
              <a:ext uri="{FF2B5EF4-FFF2-40B4-BE49-F238E27FC236}">
                <a16:creationId xmlns:a16="http://schemas.microsoft.com/office/drawing/2014/main" id="{1163EFDC-D9E5-4185-9B8F-C3C93FF516E1}"/>
              </a:ext>
            </a:extLst>
          </p:cNvPr>
          <p:cNvSpPr>
            <a:spLocks noGrp="1"/>
          </p:cNvSpPr>
          <p:nvPr>
            <p:ph sz="quarter" idx="4"/>
          </p:nvPr>
        </p:nvSpPr>
        <p:spPr/>
        <p:txBody>
          <a:bodyPr>
            <a:normAutofit/>
          </a:bodyPr>
          <a:lstStyle/>
          <a:p>
            <a:pPr>
              <a:spcBef>
                <a:spcPts val="0"/>
              </a:spcBef>
              <a:spcAft>
                <a:spcPts val="0"/>
              </a:spcAft>
            </a:pPr>
            <a:r>
              <a:rPr lang="en-US" b="1" dirty="0"/>
              <a:t>Easy Access To Credit Estimates</a:t>
            </a:r>
          </a:p>
          <a:p>
            <a:pPr>
              <a:spcBef>
                <a:spcPts val="0"/>
              </a:spcBef>
              <a:spcAft>
                <a:spcPts val="0"/>
              </a:spcAft>
            </a:pPr>
            <a:r>
              <a:rPr lang="en-US" dirty="0"/>
              <a:t>Show students how their credit will transfer without needing to keep track of course equivalencies</a:t>
            </a:r>
          </a:p>
          <a:p>
            <a:r>
              <a:rPr lang="en-US" b="1" dirty="0"/>
              <a:t>Stronger Programmatic Alignment</a:t>
            </a:r>
            <a:br>
              <a:rPr lang="en-US" dirty="0"/>
            </a:br>
            <a:r>
              <a:rPr lang="en-US" dirty="0"/>
              <a:t>The Transfer Portal helps ensure that course equivalencies are up-to-date, allowing us to identify and proactively close gaps</a:t>
            </a:r>
          </a:p>
          <a:p>
            <a:r>
              <a:rPr lang="en-US" b="1" dirty="0"/>
              <a:t>Institutional Commitment To Transfer</a:t>
            </a:r>
            <a:br>
              <a:rPr lang="en-US" dirty="0"/>
            </a:br>
            <a:r>
              <a:rPr lang="en-US" dirty="0"/>
              <a:t>An admissions-facing dashboard provides visibility into transfer roadblocks and  enables deeper support for transfer students</a:t>
            </a:r>
          </a:p>
        </p:txBody>
      </p:sp>
      <p:sp>
        <p:nvSpPr>
          <p:cNvPr id="2" name="Title 1">
            <a:extLst>
              <a:ext uri="{FF2B5EF4-FFF2-40B4-BE49-F238E27FC236}">
                <a16:creationId xmlns:a16="http://schemas.microsoft.com/office/drawing/2014/main" id="{CDC62B56-74BF-47D4-B1CD-AF93A810B3B7}"/>
              </a:ext>
            </a:extLst>
          </p:cNvPr>
          <p:cNvSpPr>
            <a:spLocks noGrp="1"/>
          </p:cNvSpPr>
          <p:nvPr>
            <p:ph type="title"/>
          </p:nvPr>
        </p:nvSpPr>
        <p:spPr>
          <a:xfrm>
            <a:off x="822960" y="988904"/>
            <a:ext cx="7543800" cy="440688"/>
          </a:xfrm>
        </p:spPr>
        <p:txBody>
          <a:bodyPr/>
          <a:lstStyle/>
          <a:p>
            <a:r>
              <a:rPr lang="en-US" dirty="0"/>
              <a:t>Transfer Portal benefits</a:t>
            </a:r>
          </a:p>
        </p:txBody>
      </p:sp>
    </p:spTree>
    <p:extLst>
      <p:ext uri="{BB962C8B-B14F-4D97-AF65-F5344CB8AC3E}">
        <p14:creationId xmlns:p14="http://schemas.microsoft.com/office/powerpoint/2010/main" val="2682059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descr="A close up of a video camera lens">
            <a:extLst>
              <a:ext uri="{FF2B5EF4-FFF2-40B4-BE49-F238E27FC236}">
                <a16:creationId xmlns:a16="http://schemas.microsoft.com/office/drawing/2014/main" id="{8CF182DB-5145-EB40-81CD-BF5F590D79F0}"/>
              </a:ext>
            </a:extLst>
          </p:cNvPr>
          <p:cNvPicPr>
            <a:picLocks noGrp="1" noChangeAspect="1"/>
          </p:cNvPicPr>
          <p:nvPr>
            <p:ph idx="1"/>
          </p:nvPr>
        </p:nvPicPr>
        <p:blipFill rotWithShape="1">
          <a:blip r:embed="rId2" cstate="email">
            <a:extLst>
              <a:ext uri="{28A0092B-C50C-407E-A947-70E740481C1C}">
                <a14:useLocalDpi xmlns:a14="http://schemas.microsoft.com/office/drawing/2010/main"/>
              </a:ext>
            </a:extLst>
          </a:blip>
          <a:srcRect/>
          <a:stretch/>
        </p:blipFill>
        <p:spPr>
          <a:xfrm>
            <a:off x="822961" y="2438400"/>
            <a:ext cx="7435823" cy="2820591"/>
          </a:xfrm>
          <a:prstGeom prst="rect">
            <a:avLst/>
          </a:prstGeom>
        </p:spPr>
      </p:pic>
      <p:sp>
        <p:nvSpPr>
          <p:cNvPr id="2" name="Title 1">
            <a:extLst>
              <a:ext uri="{FF2B5EF4-FFF2-40B4-BE49-F238E27FC236}">
                <a16:creationId xmlns:a16="http://schemas.microsoft.com/office/drawing/2014/main" id="{1732E9F2-C620-4FC8-8F0A-A41F3E18EE1C}"/>
              </a:ext>
            </a:extLst>
          </p:cNvPr>
          <p:cNvSpPr>
            <a:spLocks noGrp="1"/>
          </p:cNvSpPr>
          <p:nvPr>
            <p:ph type="title"/>
          </p:nvPr>
        </p:nvSpPr>
        <p:spPr/>
        <p:txBody>
          <a:bodyPr>
            <a:normAutofit fontScale="90000"/>
          </a:bodyPr>
          <a:lstStyle/>
          <a:p>
            <a:r>
              <a:rPr lang="en-US" dirty="0"/>
              <a:t>Transfer Portal demo/promotional video [if available]</a:t>
            </a:r>
          </a:p>
        </p:txBody>
      </p:sp>
    </p:spTree>
    <p:extLst>
      <p:ext uri="{BB962C8B-B14F-4D97-AF65-F5344CB8AC3E}">
        <p14:creationId xmlns:p14="http://schemas.microsoft.com/office/powerpoint/2010/main" val="3494493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E8F0D3-9BDE-441B-8761-B687DD24D7A0}"/>
              </a:ext>
            </a:extLst>
          </p:cNvPr>
          <p:cNvSpPr>
            <a:spLocks noGrp="1"/>
          </p:cNvSpPr>
          <p:nvPr>
            <p:ph type="ctrTitle"/>
          </p:nvPr>
        </p:nvSpPr>
        <p:spPr/>
        <p:txBody>
          <a:bodyPr/>
          <a:lstStyle/>
          <a:p>
            <a:pPr algn="ctr"/>
            <a:r>
              <a:rPr lang="en-US" dirty="0"/>
              <a:t>Demo &amp; Training</a:t>
            </a:r>
          </a:p>
        </p:txBody>
      </p:sp>
      <p:sp>
        <p:nvSpPr>
          <p:cNvPr id="5" name="Subtitle 4">
            <a:extLst>
              <a:ext uri="{FF2B5EF4-FFF2-40B4-BE49-F238E27FC236}">
                <a16:creationId xmlns:a16="http://schemas.microsoft.com/office/drawing/2014/main" id="{0B09A328-AB0C-40BD-912D-D2D7EEB08EA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85650706"/>
      </p:ext>
    </p:extLst>
  </p:cSld>
  <p:clrMapOvr>
    <a:masterClrMapping/>
  </p:clrMapOvr>
</p:sld>
</file>

<file path=ppt/theme/theme1.xml><?xml version="1.0" encoding="utf-8"?>
<a:theme xmlns:a="http://schemas.openxmlformats.org/drawingml/2006/main" name="RetrospectVTI">
  <a:themeElements>
    <a:clrScheme name="MONO">
      <a:dk1>
        <a:srgbClr val="000000"/>
      </a:dk1>
      <a:lt1>
        <a:srgbClr val="ECEEF7"/>
      </a:lt1>
      <a:dk2>
        <a:srgbClr val="000000"/>
      </a:dk2>
      <a:lt2>
        <a:srgbClr val="F5F8FF"/>
      </a:lt2>
      <a:accent1>
        <a:srgbClr val="ECEEF7"/>
      </a:accent1>
      <a:accent2>
        <a:srgbClr val="F5F8FF"/>
      </a:accent2>
      <a:accent3>
        <a:srgbClr val="A1A2A9"/>
      </a:accent3>
      <a:accent4>
        <a:srgbClr val="141514"/>
      </a:accent4>
      <a:accent5>
        <a:srgbClr val="000000"/>
      </a:accent5>
      <a:accent6>
        <a:srgbClr val="96969C"/>
      </a:accent6>
      <a:hlink>
        <a:srgbClr val="5F6063"/>
      </a:hlink>
      <a:folHlink>
        <a:srgbClr val="91919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Sales Pitch" id="{BA0280BF-E6B4-464B-BF28-F0D2A23065D1}" vid="{A1F0DEB3-06CD-4A85-8D08-B66BE056CE0F}"/>
    </a:ext>
  </a:extLst>
</a:theme>
</file>

<file path=docProps/app.xml><?xml version="1.0" encoding="utf-8"?>
<Properties xmlns="http://schemas.openxmlformats.org/officeDocument/2006/extended-properties" xmlns:vt="http://schemas.openxmlformats.org/officeDocument/2006/docPropsVTypes">
  <Template>Minimalist sales pitch</Template>
  <TotalTime>0</TotalTime>
  <Words>435</Words>
  <Application>Microsoft Office PowerPoint</Application>
  <PresentationFormat>On-screen Show (4:3)</PresentationFormat>
  <Paragraphs>89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Verdana</vt:lpstr>
      <vt:lpstr>RetrospectVTI</vt:lpstr>
      <vt:lpstr>Transfer Portal Training [template]</vt:lpstr>
      <vt:lpstr>Agenda</vt:lpstr>
      <vt:lpstr>Building the case for transfer </vt:lpstr>
      <vt:lpstr>Transfer student data</vt:lpstr>
      <vt:lpstr>Transfer resources</vt:lpstr>
      <vt:lpstr>Transfer Portal </vt:lpstr>
      <vt:lpstr>Transfer Portal benefits</vt:lpstr>
      <vt:lpstr>Transfer Portal demo/promotional video [if available]</vt:lpstr>
      <vt:lpstr>Demo &amp; Training</vt:lpstr>
      <vt:lpstr>Discussion &amp; Next Steps</vt:lpstr>
      <vt:lpstr>transfer portal champions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2020-02-14T21:33:39Z</dcterms:created>
  <dcterms:modified xsi:type="dcterms:W3CDTF">2020-02-14T22:12:55Z</dcterms:modified>
</cp:coreProperties>
</file>