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5"/>
  </p:handoutMasterIdLst>
  <p:sldIdLst>
    <p:sldId id="401" r:id="rId2"/>
    <p:sldId id="450" r:id="rId3"/>
    <p:sldId id="453" r:id="rId4"/>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5A0EC6-E6DF-B4D9-F624-16BF239CBCB0}" name="Bell, Molly" initials="MB" userId="S::MBell@eab.com::45d74628-9117-44eb-91b7-d56f6fb32f9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49" d="100"/>
          <a:sy n="49" d="100"/>
        </p:scale>
        <p:origin x="1950" y="40"/>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85" d="100"/>
          <a:sy n="85" d="100"/>
        </p:scale>
        <p:origin x="24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8/10/relationships/authors" Target="authors.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9E3702-3D53-3A01-7C82-350648CEA0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E40000-57AD-E6BC-D3BB-C66488050D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CB491-5C64-49F3-8EA5-1C56AB761853}" type="datetimeFigureOut">
              <a:rPr lang="en-US" smtClean="0"/>
              <a:t>7/1/2025</a:t>
            </a:fld>
            <a:endParaRPr lang="en-US"/>
          </a:p>
        </p:txBody>
      </p:sp>
      <p:sp>
        <p:nvSpPr>
          <p:cNvPr id="4" name="Footer Placeholder 3">
            <a:extLst>
              <a:ext uri="{FF2B5EF4-FFF2-40B4-BE49-F238E27FC236}">
                <a16:creationId xmlns:a16="http://schemas.microsoft.com/office/drawing/2014/main" id="{2508AD83-70C1-10A7-5C4D-39CC928788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BC6D3-6141-BB2F-7B05-CE65C3D422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7CAD5F-7D5F-40FB-AF53-88AAE0ACC5F8}" type="slidenum">
              <a:rPr lang="en-US" smtClean="0"/>
              <a:t>‹#›</a:t>
            </a:fld>
            <a:endParaRPr lang="en-US"/>
          </a:p>
        </p:txBody>
      </p:sp>
    </p:spTree>
    <p:extLst>
      <p:ext uri="{BB962C8B-B14F-4D97-AF65-F5344CB8AC3E}">
        <p14:creationId xmlns:p14="http://schemas.microsoft.com/office/powerpoint/2010/main" val="29949542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tmp"/><Relationship Id="rId5" Type="http://schemas.openxmlformats.org/officeDocument/2006/relationships/image" Target="../media/image3.PNG"/><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11.png"/><Relationship Id="rId9" Type="http://schemas.openxmlformats.org/officeDocument/2006/relationships/image" Target="../media/image34.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hyperlink" Target="https://eab.box.com/v/Template-Resources" TargetMode="Externa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52.svg"/><Relationship Id="rId4" Type="http://schemas.openxmlformats.org/officeDocument/2006/relationships/image" Target="../media/image5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5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slideMaster" Target="../slideMasters/slideMaster1.xml"/><Relationship Id="rId16" Type="http://schemas.openxmlformats.org/officeDocument/2006/relationships/image" Target="../media/image25.png"/><Relationship Id="rId1" Type="http://schemas.openxmlformats.org/officeDocument/2006/relationships/tags" Target="../tags/tag5.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sv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84CA62-D42E-9952-68A5-E03CCB5D911D}"/>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“Template Name” (this is a hidden title for accessibility) </a:t>
            </a:r>
          </a:p>
        </p:txBody>
      </p:sp>
      <p:sp>
        <p:nvSpPr>
          <p:cNvPr id="24" name="Rectangle 23">
            <a:extLst>
              <a:ext uri="{C183D7F6-B498-43B3-948B-1728B52AA6E4}">
                <adec:decorative xmlns:adec="http://schemas.microsoft.com/office/drawing/2017/decorative" val="1"/>
              </a:ext>
            </a:extLst>
          </p:cNvPr>
          <p:cNvSpPr/>
          <p:nvPr userDrawn="1"/>
        </p:nvSpPr>
        <p:spPr bwMode="gray">
          <a:xfrm>
            <a:off x="508000" y="2544148"/>
            <a:ext cx="6766560" cy="6743256"/>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4" name="Slide title">
            <a:extLst>
              <a:ext uri="{FF2B5EF4-FFF2-40B4-BE49-F238E27FC236}">
                <a16:creationId xmlns:a16="http://schemas.microsoft.com/office/drawing/2014/main" id="{9A09C0CB-8CE9-D4AE-1BB5-24B3F5A8971C}"/>
              </a:ext>
              <a:ext uri="{C183D7F6-B498-43B3-948B-1728B52AA6E4}">
                <adec:decorative xmlns:adec="http://schemas.microsoft.com/office/drawing/2017/decorative" val="1"/>
              </a:ext>
            </a:extLst>
          </p:cNvPr>
          <p:cNvSpPr txBox="1"/>
          <p:nvPr userDrawn="1"/>
        </p:nvSpPr>
        <p:spPr bwMode="gray">
          <a:xfrm>
            <a:off x="782049" y="2979377"/>
            <a:ext cx="1564925" cy="710451"/>
          </a:xfrm>
          <a:prstGeom prst="rect">
            <a:avLst/>
          </a:prstGeom>
          <a:noFill/>
        </p:spPr>
        <p:txBody>
          <a:bodyPr wrap="square" lIns="0" tIns="0" rIns="0" bIns="0" rtlCol="0">
            <a:spAutoFit/>
          </a:bodyPr>
          <a:lstStyle/>
          <a:p>
            <a:pPr algn="ctr">
              <a:spcBef>
                <a:spcPts val="500"/>
              </a:spcBef>
            </a:pPr>
            <a:r>
              <a:rPr lang="en-US" sz="1400" b="1" dirty="0">
                <a:solidFill>
                  <a:schemeClr val="bg1"/>
                </a:solidFill>
              </a:rPr>
              <a:t>Presentation Template 4x3</a:t>
            </a:r>
          </a:p>
          <a:p>
            <a:pPr algn="ctr">
              <a:spcBef>
                <a:spcPts val="500"/>
              </a:spcBef>
            </a:pPr>
            <a:r>
              <a:rPr lang="en-US" sz="1400" b="0" dirty="0">
                <a:solidFill>
                  <a:schemeClr val="bg1"/>
                </a:solidFill>
              </a:rPr>
              <a:t>(7"x5.25")</a:t>
            </a:r>
          </a:p>
        </p:txBody>
      </p:sp>
      <p:sp>
        <p:nvSpPr>
          <p:cNvPr id="6" name="Green box - decorative">
            <a:extLst>
              <a:ext uri="{FF2B5EF4-FFF2-40B4-BE49-F238E27FC236}">
                <a16:creationId xmlns:a16="http://schemas.microsoft.com/office/drawing/2014/main" id="{28758F70-AE7D-AF76-E00A-7DD46FC1939E}"/>
              </a:ext>
              <a:ext uri="{C183D7F6-B498-43B3-948B-1728B52AA6E4}">
                <adec:decorative xmlns:adec="http://schemas.microsoft.com/office/drawing/2017/decorative" val="1"/>
              </a:ext>
            </a:extLst>
          </p:cNvPr>
          <p:cNvSpPr/>
          <p:nvPr userDrawn="1"/>
        </p:nvSpPr>
        <p:spPr bwMode="gray">
          <a:xfrm>
            <a:off x="508000" y="8139235"/>
            <a:ext cx="6766560" cy="1404816"/>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ave time">
            <a:extLst>
              <a:ext uri="{FF2B5EF4-FFF2-40B4-BE49-F238E27FC236}">
                <a16:creationId xmlns:a16="http://schemas.microsoft.com/office/drawing/2014/main" id="{E519FDE9-AD04-5A3E-9DC4-8D7353C32A42}"/>
              </a:ext>
              <a:ext uri="{C183D7F6-B498-43B3-948B-1728B52AA6E4}">
                <adec:decorative xmlns:adec="http://schemas.microsoft.com/office/drawing/2017/decorative" val="1"/>
              </a:ext>
            </a:extLst>
          </p:cNvPr>
          <p:cNvSpPr txBox="1"/>
          <p:nvPr userDrawn="1"/>
        </p:nvSpPr>
        <p:spPr bwMode="gray">
          <a:xfrm>
            <a:off x="924560" y="8418450"/>
            <a:ext cx="3786615" cy="846386"/>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100" b="1" dirty="0">
                <a:solidFill>
                  <a:schemeClr val="bg1"/>
                </a:solidFill>
              </a:rPr>
              <a:t>SAVE TIME: Use the Graphic and Layout Guide (GLG)! </a:t>
            </a:r>
            <a:r>
              <a:rPr lang="en-US" sz="1100" b="0" dirty="0">
                <a:solidFill>
                  <a:schemeClr val="bg1"/>
                </a:solidFill>
              </a:rPr>
              <a:t>Find it in the same folder you found this template. </a:t>
            </a:r>
            <a:r>
              <a:rPr kumimoji="0" lang="en-US" sz="11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8" name="Need help">
            <a:extLst>
              <a:ext uri="{FF2B5EF4-FFF2-40B4-BE49-F238E27FC236}">
                <a16:creationId xmlns:a16="http://schemas.microsoft.com/office/drawing/2014/main" id="{2911AB29-FA48-CA32-B462-F512CF67F2EE}"/>
              </a:ext>
              <a:ext uri="{C183D7F6-B498-43B3-948B-1728B52AA6E4}">
                <adec:decorative xmlns:adec="http://schemas.microsoft.com/office/drawing/2017/decorative" val="1"/>
              </a:ext>
            </a:extLst>
          </p:cNvPr>
          <p:cNvSpPr txBox="1">
            <a:spLocks/>
          </p:cNvSpPr>
          <p:nvPr userDrawn="1"/>
        </p:nvSpPr>
        <p:spPr bwMode="gray">
          <a:xfrm>
            <a:off x="5141565" y="8672366"/>
            <a:ext cx="1950568" cy="3385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100" b="1" dirty="0">
                <a:solidFill>
                  <a:schemeClr val="bg1"/>
                </a:solidFill>
              </a:rPr>
              <a:t>Need help? </a:t>
            </a:r>
            <a:r>
              <a:rPr lang="en-US" sz="1100" b="0" dirty="0">
                <a:solidFill>
                  <a:schemeClr val="bg1"/>
                </a:solidFill>
              </a:rPr>
              <a:t>Email </a:t>
            </a:r>
            <a:br>
              <a:rPr lang="en-US" sz="1100" b="0" dirty="0">
                <a:solidFill>
                  <a:schemeClr val="bg1"/>
                </a:solidFill>
              </a:rPr>
            </a:br>
            <a:r>
              <a:rPr lang="en-US" sz="1100" b="0" dirty="0">
                <a:solidFill>
                  <a:schemeClr val="bg1"/>
                </a:solidFill>
              </a:rPr>
              <a:t>DSS-Requests@eab.com</a:t>
            </a:r>
          </a:p>
        </p:txBody>
      </p:sp>
      <p:cxnSp>
        <p:nvCxnSpPr>
          <p:cNvPr id="9" name="Line - decorative">
            <a:extLst>
              <a:ext uri="{FF2B5EF4-FFF2-40B4-BE49-F238E27FC236}">
                <a16:creationId xmlns:a16="http://schemas.microsoft.com/office/drawing/2014/main" id="{9CA2017A-405F-8B56-9E8D-2E4C77C67371}"/>
              </a:ext>
              <a:ext uri="{C183D7F6-B498-43B3-948B-1728B52AA6E4}">
                <adec:decorative xmlns:adec="http://schemas.microsoft.com/office/drawing/2017/decorative" val="1"/>
              </a:ext>
            </a:extLst>
          </p:cNvPr>
          <p:cNvCxnSpPr>
            <a:cxnSpLocks/>
          </p:cNvCxnSpPr>
          <p:nvPr userDrawn="1"/>
        </p:nvCxnSpPr>
        <p:spPr bwMode="gray">
          <a:xfrm>
            <a:off x="791190" y="2893818"/>
            <a:ext cx="154664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Line - decorative">
            <a:extLst>
              <a:ext uri="{FF2B5EF4-FFF2-40B4-BE49-F238E27FC236}">
                <a16:creationId xmlns:a16="http://schemas.microsoft.com/office/drawing/2014/main" id="{B8EE4E65-720A-449D-9302-7F9ACC262B1D}"/>
              </a:ext>
              <a:ext uri="{C183D7F6-B498-43B3-948B-1728B52AA6E4}">
                <adec:decorative xmlns:adec="http://schemas.microsoft.com/office/drawing/2017/decorative" val="1"/>
              </a:ext>
            </a:extLst>
          </p:cNvPr>
          <p:cNvCxnSpPr>
            <a:cxnSpLocks/>
          </p:cNvCxnSpPr>
          <p:nvPr userDrawn="1"/>
        </p:nvCxnSpPr>
        <p:spPr bwMode="gray">
          <a:xfrm>
            <a:off x="2566327" y="2893818"/>
            <a:ext cx="231996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Line - decorative">
            <a:extLst>
              <a:ext uri="{FF2B5EF4-FFF2-40B4-BE49-F238E27FC236}">
                <a16:creationId xmlns:a16="http://schemas.microsoft.com/office/drawing/2014/main" id="{906CD90C-981D-367E-1512-03626FCD4728}"/>
              </a:ext>
              <a:ext uri="{C183D7F6-B498-43B3-948B-1728B52AA6E4}">
                <adec:decorative xmlns:adec="http://schemas.microsoft.com/office/drawing/2017/decorative" val="1"/>
              </a:ext>
            </a:extLst>
          </p:cNvPr>
          <p:cNvCxnSpPr>
            <a:cxnSpLocks/>
          </p:cNvCxnSpPr>
          <p:nvPr userDrawn="1"/>
        </p:nvCxnSpPr>
        <p:spPr bwMode="gray">
          <a:xfrm>
            <a:off x="5098300" y="2893818"/>
            <a:ext cx="187760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Slide title">
            <a:extLst>
              <a:ext uri="{FF2B5EF4-FFF2-40B4-BE49-F238E27FC236}">
                <a16:creationId xmlns:a16="http://schemas.microsoft.com/office/drawing/2014/main" id="{8AEE081A-85B5-4AF4-13EB-FC75F45AC3DA}"/>
              </a:ext>
              <a:ext uri="{C183D7F6-B498-43B3-948B-1728B52AA6E4}">
                <adec:decorative xmlns:adec="http://schemas.microsoft.com/office/drawing/2017/decorative" val="1"/>
              </a:ext>
            </a:extLst>
          </p:cNvPr>
          <p:cNvSpPr txBox="1"/>
          <p:nvPr userDrawn="1"/>
        </p:nvSpPr>
        <p:spPr bwMode="gray">
          <a:xfrm>
            <a:off x="508000" y="1429251"/>
            <a:ext cx="6766560" cy="541174"/>
          </a:xfrm>
          <a:prstGeom prst="rect">
            <a:avLst/>
          </a:prstGeom>
          <a:noFill/>
        </p:spPr>
        <p:txBody>
          <a:bodyPr wrap="square" lIns="0" tIns="0" rIns="0" bIns="0" rtlCol="0">
            <a:spAutoFit/>
          </a:bodyPr>
          <a:lstStyle/>
          <a:p>
            <a:pPr algn="ctr">
              <a:spcBef>
                <a:spcPts val="500"/>
              </a:spcBef>
            </a:pPr>
            <a:r>
              <a:rPr lang="en-US" sz="1100" b="1" dirty="0">
                <a:solidFill>
                  <a:schemeClr val="tx1"/>
                </a:solidFill>
              </a:rPr>
              <a:t>This is the: </a:t>
            </a:r>
          </a:p>
          <a:p>
            <a:pPr algn="ctr">
              <a:spcBef>
                <a:spcPts val="500"/>
              </a:spcBef>
            </a:pPr>
            <a:r>
              <a:rPr lang="en-US" sz="2000" b="0" dirty="0">
                <a:solidFill>
                  <a:schemeClr val="accent4"/>
                </a:solidFill>
              </a:rPr>
              <a:t>Portrait Long Document Template</a:t>
            </a:r>
          </a:p>
        </p:txBody>
      </p:sp>
      <p:sp>
        <p:nvSpPr>
          <p:cNvPr id="14" name="Arrow: Down 13">
            <a:extLst>
              <a:ext uri="{FF2B5EF4-FFF2-40B4-BE49-F238E27FC236}">
                <a16:creationId xmlns:a16="http://schemas.microsoft.com/office/drawing/2014/main" id="{493F3726-A2C7-4829-6A54-CDAD02BF4674}"/>
              </a:ext>
              <a:ext uri="{C183D7F6-B498-43B3-948B-1728B52AA6E4}">
                <adec:decorative xmlns:adec="http://schemas.microsoft.com/office/drawing/2017/decorative" val="1"/>
              </a:ext>
            </a:extLst>
          </p:cNvPr>
          <p:cNvSpPr/>
          <p:nvPr userDrawn="1"/>
        </p:nvSpPr>
        <p:spPr bwMode="gray">
          <a:xfrm>
            <a:off x="5627723" y="2104427"/>
            <a:ext cx="818756" cy="52701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Slide title">
            <a:extLst>
              <a:ext uri="{FF2B5EF4-FFF2-40B4-BE49-F238E27FC236}">
                <a16:creationId xmlns:a16="http://schemas.microsoft.com/office/drawing/2014/main" id="{2D1FB92D-56B1-D720-B164-7A5CE9BE8057}"/>
              </a:ext>
              <a:ext uri="{C183D7F6-B498-43B3-948B-1728B52AA6E4}">
                <adec:decorative xmlns:adec="http://schemas.microsoft.com/office/drawing/2017/decorative" val="1"/>
              </a:ext>
            </a:extLst>
          </p:cNvPr>
          <p:cNvSpPr txBox="1"/>
          <p:nvPr userDrawn="1"/>
        </p:nvSpPr>
        <p:spPr bwMode="gray">
          <a:xfrm>
            <a:off x="2636121" y="2979376"/>
            <a:ext cx="2180374" cy="49500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1" dirty="0">
                <a:solidFill>
                  <a:schemeClr val="bg1"/>
                </a:solidFill>
              </a:rPr>
              <a:t>Landscape </a:t>
            </a:r>
          </a:p>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0" dirty="0">
                <a:solidFill>
                  <a:schemeClr val="bg1"/>
                </a:solidFill>
              </a:rPr>
              <a:t>(11"x8.5")</a:t>
            </a:r>
          </a:p>
        </p:txBody>
      </p:sp>
      <p:sp>
        <p:nvSpPr>
          <p:cNvPr id="18" name="Slide title">
            <a:extLst>
              <a:ext uri="{FF2B5EF4-FFF2-40B4-BE49-F238E27FC236}">
                <a16:creationId xmlns:a16="http://schemas.microsoft.com/office/drawing/2014/main" id="{17BCA48D-3F67-0B99-01CC-4018350E0EAF}"/>
              </a:ext>
              <a:ext uri="{C183D7F6-B498-43B3-948B-1728B52AA6E4}">
                <adec:decorative xmlns:adec="http://schemas.microsoft.com/office/drawing/2017/decorative" val="1"/>
              </a:ext>
            </a:extLst>
          </p:cNvPr>
          <p:cNvSpPr txBox="1"/>
          <p:nvPr userDrawn="1"/>
        </p:nvSpPr>
        <p:spPr bwMode="gray">
          <a:xfrm>
            <a:off x="5089159" y="2979377"/>
            <a:ext cx="1895885" cy="495007"/>
          </a:xfrm>
          <a:prstGeom prst="rect">
            <a:avLst/>
          </a:prstGeom>
          <a:noFill/>
        </p:spPr>
        <p:txBody>
          <a:bodyPr wrap="square" lIns="0" tIns="0" rIns="0" bIns="0" rtlCol="0">
            <a:spAutoFit/>
          </a:bodyPr>
          <a:lstStyle/>
          <a:p>
            <a:pPr algn="ctr">
              <a:spcBef>
                <a:spcPts val="500"/>
              </a:spcBef>
            </a:pPr>
            <a:r>
              <a:rPr lang="en-US" sz="1400" b="1" dirty="0">
                <a:solidFill>
                  <a:schemeClr val="bg1"/>
                </a:solidFill>
              </a:rPr>
              <a:t>Portrait</a:t>
            </a:r>
          </a:p>
          <a:p>
            <a:pPr algn="ctr">
              <a:spcBef>
                <a:spcPts val="500"/>
              </a:spcBef>
            </a:pPr>
            <a:r>
              <a:rPr lang="en-US" sz="1400" b="1" dirty="0">
                <a:solidFill>
                  <a:schemeClr val="bg1"/>
                </a:solidFill>
              </a:rPr>
              <a:t> </a:t>
            </a:r>
            <a:r>
              <a:rPr lang="en-US" sz="1400" b="0" dirty="0">
                <a:solidFill>
                  <a:schemeClr val="bg1"/>
                </a:solidFill>
              </a:rPr>
              <a:t>(8.5"x11")</a:t>
            </a:r>
          </a:p>
        </p:txBody>
      </p:sp>
      <p:sp>
        <p:nvSpPr>
          <p:cNvPr id="22" name="Slide title">
            <a:extLst>
              <a:ext uri="{FF2B5EF4-FFF2-40B4-BE49-F238E27FC236}">
                <a16:creationId xmlns:a16="http://schemas.microsoft.com/office/drawing/2014/main" id="{A6B49FC0-3603-7DEA-4FBC-F1A37B3F91E6}"/>
              </a:ext>
              <a:ext uri="{C183D7F6-B498-43B3-948B-1728B52AA6E4}">
                <adec:decorative xmlns:adec="http://schemas.microsoft.com/office/drawing/2017/decorative" val="1"/>
              </a:ext>
            </a:extLst>
          </p:cNvPr>
          <p:cNvSpPr txBox="1"/>
          <p:nvPr userDrawn="1"/>
        </p:nvSpPr>
        <p:spPr bwMode="gray">
          <a:xfrm>
            <a:off x="2990304"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23" name="Slide title">
            <a:extLst>
              <a:ext uri="{FF2B5EF4-FFF2-40B4-BE49-F238E27FC236}">
                <a16:creationId xmlns:a16="http://schemas.microsoft.com/office/drawing/2014/main" id="{12FA0C59-86C8-A105-0B50-A75D458FE317}"/>
              </a:ext>
              <a:ext uri="{C183D7F6-B498-43B3-948B-1728B52AA6E4}">
                <adec:decorative xmlns:adec="http://schemas.microsoft.com/office/drawing/2017/decorative" val="1"/>
              </a:ext>
            </a:extLst>
          </p:cNvPr>
          <p:cNvSpPr txBox="1"/>
          <p:nvPr userDrawn="1"/>
        </p:nvSpPr>
        <p:spPr bwMode="gray">
          <a:xfrm>
            <a:off x="2928971"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pic>
        <p:nvPicPr>
          <p:cNvPr id="28" name="Picture 27">
            <a:extLst>
              <a:ext uri="{FF2B5EF4-FFF2-40B4-BE49-F238E27FC236}">
                <a16:creationId xmlns:a16="http://schemas.microsoft.com/office/drawing/2014/main" id="{61BA2131-5356-9FF0-4E74-90DD4B6B601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6093" y="6525873"/>
            <a:ext cx="922017" cy="1189157"/>
          </a:xfrm>
          <a:prstGeom prst="rect">
            <a:avLst/>
          </a:prstGeom>
          <a:ln w="12700">
            <a:solidFill>
              <a:schemeClr val="accent1"/>
            </a:solidFill>
          </a:ln>
        </p:spPr>
      </p:pic>
      <p:grpSp>
        <p:nvGrpSpPr>
          <p:cNvPr id="30" name="Group 29">
            <a:extLst>
              <a:ext uri="{FF2B5EF4-FFF2-40B4-BE49-F238E27FC236}">
                <a16:creationId xmlns:a16="http://schemas.microsoft.com/office/drawing/2014/main" id="{837FB034-A4B3-66A3-139F-4FEB4E3F54BE}"/>
              </a:ext>
              <a:ext uri="{C183D7F6-B498-43B3-948B-1728B52AA6E4}">
                <adec:decorative xmlns:adec="http://schemas.microsoft.com/office/drawing/2017/decorative" val="1"/>
              </a:ext>
            </a:extLst>
          </p:cNvPr>
          <p:cNvGrpSpPr/>
          <p:nvPr userDrawn="1"/>
        </p:nvGrpSpPr>
        <p:grpSpPr>
          <a:xfrm>
            <a:off x="5510355" y="4245582"/>
            <a:ext cx="1053493" cy="1359250"/>
            <a:chOff x="4376026" y="2800253"/>
            <a:chExt cx="810082" cy="1045193"/>
          </a:xfrm>
        </p:grpSpPr>
        <p:pic>
          <p:nvPicPr>
            <p:cNvPr id="31" name="Picture 30" descr="A screenshot of a phone&#10;&#10;Description automatically generated">
              <a:extLst>
                <a:ext uri="{FF2B5EF4-FFF2-40B4-BE49-F238E27FC236}">
                  <a16:creationId xmlns:a16="http://schemas.microsoft.com/office/drawing/2014/main" id="{680CFB0B-2440-BFD1-CDB9-0376ADCF48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12700">
              <a:solidFill>
                <a:schemeClr val="accent1"/>
              </a:solidFill>
            </a:ln>
          </p:spPr>
        </p:pic>
        <p:pic>
          <p:nvPicPr>
            <p:cNvPr id="32" name="Picture 31" descr="A screenshot of a phone&#10;&#10;Description automatically generated">
              <a:extLst>
                <a:ext uri="{FF2B5EF4-FFF2-40B4-BE49-F238E27FC236}">
                  <a16:creationId xmlns:a16="http://schemas.microsoft.com/office/drawing/2014/main" id="{787402BE-6F5A-CF82-B7E0-7458335487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12700">
              <a:solidFill>
                <a:schemeClr val="accent1"/>
              </a:solidFill>
            </a:ln>
          </p:spPr>
        </p:pic>
        <p:pic>
          <p:nvPicPr>
            <p:cNvPr id="33" name="Picture 32">
              <a:extLst>
                <a:ext uri="{FF2B5EF4-FFF2-40B4-BE49-F238E27FC236}">
                  <a16:creationId xmlns:a16="http://schemas.microsoft.com/office/drawing/2014/main" id="{D8F6B3AF-AE49-860A-3C53-C4E728D5613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12700">
              <a:solidFill>
                <a:schemeClr val="accent1"/>
              </a:solidFill>
            </a:ln>
          </p:spPr>
        </p:pic>
      </p:grpSp>
      <p:pic>
        <p:nvPicPr>
          <p:cNvPr id="42" name="Picture 41">
            <a:extLst>
              <a:ext uri="{FF2B5EF4-FFF2-40B4-BE49-F238E27FC236}">
                <a16:creationId xmlns:a16="http://schemas.microsoft.com/office/drawing/2014/main" id="{3B432CEA-F706-BF66-E3C6-C2ECCEF34683}"/>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31730" y="6525873"/>
            <a:ext cx="1189156" cy="918894"/>
          </a:xfrm>
          <a:prstGeom prst="rect">
            <a:avLst/>
          </a:prstGeom>
          <a:ln w="12700">
            <a:solidFill>
              <a:schemeClr val="accent1"/>
            </a:solidFill>
          </a:ln>
        </p:spPr>
      </p:pic>
      <p:grpSp>
        <p:nvGrpSpPr>
          <p:cNvPr id="43" name="Group 42">
            <a:extLst>
              <a:ext uri="{FF2B5EF4-FFF2-40B4-BE49-F238E27FC236}">
                <a16:creationId xmlns:a16="http://schemas.microsoft.com/office/drawing/2014/main" id="{577F863D-C7A4-56AA-18E7-0F983F921F09}"/>
              </a:ext>
              <a:ext uri="{C183D7F6-B498-43B3-948B-1728B52AA6E4}">
                <adec:decorative xmlns:adec="http://schemas.microsoft.com/office/drawing/2017/decorative" val="1"/>
              </a:ext>
            </a:extLst>
          </p:cNvPr>
          <p:cNvGrpSpPr/>
          <p:nvPr userDrawn="1"/>
        </p:nvGrpSpPr>
        <p:grpSpPr>
          <a:xfrm>
            <a:off x="3069480" y="4245582"/>
            <a:ext cx="1313656" cy="1090137"/>
            <a:chOff x="2266454" y="2800253"/>
            <a:chExt cx="1010133" cy="838259"/>
          </a:xfrm>
        </p:grpSpPr>
        <p:pic>
          <p:nvPicPr>
            <p:cNvPr id="44" name="Picture 43" descr="A screenshot of a computer&#10;&#10;Description automatically generated">
              <a:extLst>
                <a:ext uri="{FF2B5EF4-FFF2-40B4-BE49-F238E27FC236}">
                  <a16:creationId xmlns:a16="http://schemas.microsoft.com/office/drawing/2014/main" id="{CFAF6FEA-5DB1-6B51-D39B-5F9800DAC5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12700">
              <a:solidFill>
                <a:schemeClr val="accent1"/>
              </a:solidFill>
            </a:ln>
          </p:spPr>
        </p:pic>
        <p:pic>
          <p:nvPicPr>
            <p:cNvPr id="45" name="Picture 44" descr="A screenshot of a computer&#10;&#10;Description automatically generated">
              <a:extLst>
                <a:ext uri="{FF2B5EF4-FFF2-40B4-BE49-F238E27FC236}">
                  <a16:creationId xmlns:a16="http://schemas.microsoft.com/office/drawing/2014/main" id="{ACDF05BA-2632-8818-8F06-B02198D28BC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12700">
              <a:solidFill>
                <a:schemeClr val="accent1"/>
              </a:solidFill>
            </a:ln>
          </p:spPr>
        </p:pic>
        <p:pic>
          <p:nvPicPr>
            <p:cNvPr id="46" name="Picture 45" descr="Graphical user interface&#10;&#10;Description automatically generated">
              <a:extLst>
                <a:ext uri="{FF2B5EF4-FFF2-40B4-BE49-F238E27FC236}">
                  <a16:creationId xmlns:a16="http://schemas.microsoft.com/office/drawing/2014/main" id="{F63C9E1E-E7CF-1A9B-FB16-44EDFC693D00}"/>
                </a:ext>
              </a:extLst>
            </p:cNvPr>
            <p:cNvPicPr>
              <a:picLocks noChangeAspect="1"/>
            </p:cNvPicPr>
            <p:nvPr userDrawn="1"/>
          </p:nvPicPr>
          <p:blipFill>
            <a:blip r:embed="rId8"/>
            <a:stretch>
              <a:fillRect/>
            </a:stretch>
          </p:blipFill>
          <p:spPr>
            <a:xfrm>
              <a:off x="2266454" y="2800253"/>
              <a:ext cx="914400" cy="706582"/>
            </a:xfrm>
            <a:prstGeom prst="rect">
              <a:avLst/>
            </a:prstGeom>
            <a:ln w="12700">
              <a:solidFill>
                <a:schemeClr val="accent1"/>
              </a:solidFill>
            </a:ln>
          </p:spPr>
        </p:pic>
      </p:grpSp>
      <p:grpSp>
        <p:nvGrpSpPr>
          <p:cNvPr id="47" name="Group 46">
            <a:extLst>
              <a:ext uri="{FF2B5EF4-FFF2-40B4-BE49-F238E27FC236}">
                <a16:creationId xmlns:a16="http://schemas.microsoft.com/office/drawing/2014/main" id="{27DD6239-267F-F056-523C-0A3D1D85BBF8}"/>
              </a:ext>
              <a:ext uri="{C183D7F6-B498-43B3-948B-1728B52AA6E4}">
                <adec:decorative xmlns:adec="http://schemas.microsoft.com/office/drawing/2017/decorative" val="1"/>
              </a:ext>
            </a:extLst>
          </p:cNvPr>
          <p:cNvGrpSpPr/>
          <p:nvPr userDrawn="1"/>
        </p:nvGrpSpPr>
        <p:grpSpPr>
          <a:xfrm>
            <a:off x="825501" y="4245582"/>
            <a:ext cx="1478020" cy="1697912"/>
            <a:chOff x="435791" y="2621653"/>
            <a:chExt cx="1136520" cy="1305606"/>
          </a:xfrm>
        </p:grpSpPr>
        <p:pic>
          <p:nvPicPr>
            <p:cNvPr id="48" name="Picture 47" descr="A screenshot of a web page&#10;&#10;Description automatically generated">
              <a:extLst>
                <a:ext uri="{FF2B5EF4-FFF2-40B4-BE49-F238E27FC236}">
                  <a16:creationId xmlns:a16="http://schemas.microsoft.com/office/drawing/2014/main" id="{EFEB23EA-58AB-A351-15E3-91246AB4B0D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12700">
              <a:solidFill>
                <a:schemeClr val="accent1"/>
              </a:solidFill>
            </a:ln>
          </p:spPr>
        </p:pic>
        <p:pic>
          <p:nvPicPr>
            <p:cNvPr id="49" name="Picture 48" descr="A screenshot of a web page&#10;&#10;Description automatically generated">
              <a:extLst>
                <a:ext uri="{FF2B5EF4-FFF2-40B4-BE49-F238E27FC236}">
                  <a16:creationId xmlns:a16="http://schemas.microsoft.com/office/drawing/2014/main" id="{583B1274-64B3-ECE5-79AB-C6A9310F5D4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239931"/>
              <a:ext cx="914400" cy="687328"/>
            </a:xfrm>
            <a:prstGeom prst="rect">
              <a:avLst/>
            </a:prstGeom>
            <a:ln w="12700">
              <a:solidFill>
                <a:schemeClr val="accent1"/>
              </a:solidFill>
            </a:ln>
          </p:spPr>
        </p:pic>
      </p:grpSp>
      <p:sp>
        <p:nvSpPr>
          <p:cNvPr id="51" name="Slide title">
            <a:extLst>
              <a:ext uri="{FF2B5EF4-FFF2-40B4-BE49-F238E27FC236}">
                <a16:creationId xmlns:a16="http://schemas.microsoft.com/office/drawing/2014/main" id="{09E66E69-2F0A-45E0-A917-0C58B39C4DA6}"/>
              </a:ext>
              <a:ext uri="{C183D7F6-B498-43B3-948B-1728B52AA6E4}">
                <adec:decorative xmlns:adec="http://schemas.microsoft.com/office/drawing/2017/decorative" val="1"/>
              </a:ext>
            </a:extLst>
          </p:cNvPr>
          <p:cNvSpPr txBox="1"/>
          <p:nvPr userDrawn="1"/>
        </p:nvSpPr>
        <p:spPr bwMode="gray">
          <a:xfrm>
            <a:off x="5301097"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52" name="Slide title">
            <a:extLst>
              <a:ext uri="{FF2B5EF4-FFF2-40B4-BE49-F238E27FC236}">
                <a16:creationId xmlns:a16="http://schemas.microsoft.com/office/drawing/2014/main" id="{64598640-8C47-E1AF-0CE5-A9D89DE3771C}"/>
              </a:ext>
              <a:ext uri="{C183D7F6-B498-43B3-948B-1728B52AA6E4}">
                <adec:decorative xmlns:adec="http://schemas.microsoft.com/office/drawing/2017/decorative" val="1"/>
              </a:ext>
            </a:extLst>
          </p:cNvPr>
          <p:cNvSpPr txBox="1"/>
          <p:nvPr userDrawn="1"/>
        </p:nvSpPr>
        <p:spPr bwMode="gray">
          <a:xfrm>
            <a:off x="5239764"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sp>
        <p:nvSpPr>
          <p:cNvPr id="2" name="Rectangle 1">
            <a:extLst>
              <a:ext uri="{FF2B5EF4-FFF2-40B4-BE49-F238E27FC236}">
                <a16:creationId xmlns:a16="http://schemas.microsoft.com/office/drawing/2014/main" id="{239563E3-595B-ABBD-EEF7-AE2520016D55}"/>
              </a:ext>
              <a:ext uri="{C183D7F6-B498-43B3-948B-1728B52AA6E4}">
                <adec:decorative xmlns:adec="http://schemas.microsoft.com/office/drawing/2017/decorative" val="1"/>
              </a:ext>
            </a:extLst>
          </p:cNvPr>
          <p:cNvSpPr/>
          <p:nvPr userDrawn="1"/>
        </p:nvSpPr>
        <p:spPr bwMode="gray">
          <a:xfrm>
            <a:off x="5139263" y="3676131"/>
            <a:ext cx="1836640" cy="207600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mplate edition">
            <a:extLst>
              <a:ext uri="{FF2B5EF4-FFF2-40B4-BE49-F238E27FC236}">
                <a16:creationId xmlns:a16="http://schemas.microsoft.com/office/drawing/2014/main" id="{C979EBD5-3BB3-42A6-15A1-34EF821BDADC}"/>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accent5"/>
                </a:solidFill>
              </a:rPr>
              <a:t>    January 2025 </a:t>
            </a:r>
            <a:r>
              <a:rPr lang="en-US" sz="1600" b="1" baseline="0" dirty="0">
                <a:solidFill>
                  <a:schemeClr val="accent5"/>
                </a:solidFill>
              </a:rPr>
              <a:t>Edition</a:t>
            </a:r>
            <a:endParaRPr lang="en-US" sz="1600" b="1" dirty="0">
              <a:solidFill>
                <a:schemeClr val="accent5"/>
              </a:solidFill>
            </a:endParaRPr>
          </a:p>
        </p:txBody>
      </p:sp>
      <p:sp>
        <p:nvSpPr>
          <p:cNvPr id="5" name="TextBox 4">
            <a:extLst>
              <a:ext uri="{FF2B5EF4-FFF2-40B4-BE49-F238E27FC236}">
                <a16:creationId xmlns:a16="http://schemas.microsoft.com/office/drawing/2014/main" id="{26A81AA2-B8B6-94F7-2446-E1CE9B6EBC00}"/>
              </a:ext>
              <a:ext uri="{C183D7F6-B498-43B3-948B-1728B52AA6E4}">
                <adec:decorative xmlns:adec="http://schemas.microsoft.com/office/drawing/2017/decorative" val="1"/>
              </a:ext>
            </a:extLst>
          </p:cNvPr>
          <p:cNvSpPr txBox="1"/>
          <p:nvPr userDrawn="1"/>
        </p:nvSpPr>
        <p:spPr>
          <a:xfrm>
            <a:off x="3962258" y="609303"/>
            <a:ext cx="3108960" cy="169277"/>
          </a:xfrm>
          <a:prstGeom prst="rect">
            <a:avLst/>
          </a:prstGeom>
          <a:noFill/>
        </p:spPr>
        <p:txBody>
          <a:bodyPr wrap="square" lIns="0" tIns="0" rIns="0" bIns="0" rtlCol="0">
            <a:spAutoFit/>
          </a:bodyPr>
          <a:lstStyle/>
          <a:p>
            <a:pPr>
              <a:spcBef>
                <a:spcPts val="500"/>
              </a:spcBef>
            </a:pPr>
            <a:r>
              <a:rPr lang="en-US" sz="1100" b="1" dirty="0">
                <a:solidFill>
                  <a:schemeClr val="accent5"/>
                </a:solidFill>
              </a:rPr>
              <a:t>Main edits: </a:t>
            </a:r>
            <a:r>
              <a:rPr lang="en-US" sz="1100" b="0" dirty="0">
                <a:solidFill>
                  <a:schemeClr val="accent5"/>
                </a:solidFill>
              </a:rPr>
              <a:t>copyright updated to 2025</a:t>
            </a:r>
            <a:endParaRPr lang="en-US" sz="1100" dirty="0">
              <a:solidFill>
                <a:schemeClr val="accent5"/>
              </a:solidFill>
            </a:endParaRPr>
          </a:p>
        </p:txBody>
      </p:sp>
    </p:spTree>
    <p:custDataLst>
      <p:tags r:id="rId1"/>
    </p:custDataLst>
    <p:extLst>
      <p:ext uri="{BB962C8B-B14F-4D97-AF65-F5344CB8AC3E}">
        <p14:creationId xmlns:p14="http://schemas.microsoft.com/office/powerpoint/2010/main" val="20782849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C0CE31DB-0C3B-E4CA-E889-2E42D4A93366}"/>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96260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0"/>
              </a:ext>
            </a:extLst>
          </p:cNvPr>
          <p:cNvSpPr>
            <a:spLocks noGrp="1"/>
          </p:cNvSpPr>
          <p:nvPr>
            <p:ph type="title" hasCustomPrompt="1"/>
          </p:nvPr>
        </p:nvSpPr>
        <p:spPr bwMode="gray">
          <a:xfrm>
            <a:off x="512763" y="698376"/>
            <a:ext cx="4985466" cy="276999"/>
          </a:xfrm>
        </p:spPr>
        <p:txBody>
          <a:bodyPr anchor="t" anchorCtr="0"/>
          <a:lstStyle>
            <a:lvl1pPr>
              <a:defRPr baseline="0"/>
            </a:lvl1pPr>
          </a:lstStyle>
          <a:p>
            <a:r>
              <a:rPr lang="en-US" dirty="0"/>
              <a:t>Click to add “Project Contributors”</a:t>
            </a:r>
          </a:p>
        </p:txBody>
      </p:sp>
      <p:sp>
        <p:nvSpPr>
          <p:cNvPr id="14" name="Project director - decorative">
            <a:extLst>
              <a:ext uri="{C183D7F6-B498-43B3-948B-1728B52AA6E4}">
                <adec:decorative xmlns:adec="http://schemas.microsoft.com/office/drawing/2017/decorative" val="0"/>
              </a:ext>
            </a:extLst>
          </p:cNvPr>
          <p:cNvSpPr>
            <a:spLocks noGrp="1"/>
          </p:cNvSpPr>
          <p:nvPr>
            <p:ph type="body" sz="quarter" idx="51" hasCustomPrompt="1"/>
          </p:nvPr>
        </p:nvSpPr>
        <p:spPr bwMode="gray">
          <a:xfrm>
            <a:off x="952500" y="1470538"/>
            <a:ext cx="3840480" cy="169277"/>
          </a:xfrm>
        </p:spPr>
        <p:txBody>
          <a:bodyPr/>
          <a:lstStyle>
            <a:lvl1pPr marL="0" indent="0">
              <a:spcBef>
                <a:spcPts val="0"/>
              </a:spcBef>
              <a:buNone/>
              <a:defRPr sz="1100" b="1">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sp>
        <p:nvSpPr>
          <p:cNvPr id="16" name="Project director names - decorative">
            <a:extLst>
              <a:ext uri="{C183D7F6-B498-43B3-948B-1728B52AA6E4}">
                <adec:decorative xmlns:adec="http://schemas.microsoft.com/office/drawing/2017/decorative" val="0"/>
              </a:ext>
            </a:extLst>
          </p:cNvPr>
          <p:cNvSpPr>
            <a:spLocks noGrp="1"/>
          </p:cNvSpPr>
          <p:nvPr>
            <p:ph type="body" sz="quarter" idx="52" hasCustomPrompt="1"/>
          </p:nvPr>
        </p:nvSpPr>
        <p:spPr bwMode="gray">
          <a:xfrm>
            <a:off x="952500" y="170339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0"/>
              </a:ext>
            </a:extLst>
          </p:cNvPr>
          <p:cNvSpPr>
            <a:spLocks noGrp="1"/>
          </p:cNvSpPr>
          <p:nvPr>
            <p:ph type="body" sz="quarter" idx="53" hasCustomPrompt="1"/>
          </p:nvPr>
        </p:nvSpPr>
        <p:spPr bwMode="gray">
          <a:xfrm>
            <a:off x="952500" y="2123365"/>
            <a:ext cx="3840480" cy="169277"/>
          </a:xfrm>
        </p:spPr>
        <p:txBody>
          <a:bodyPr/>
          <a:lstStyle>
            <a:lvl1pPr marL="0" indent="0">
              <a:spcBef>
                <a:spcPts val="0"/>
              </a:spcBef>
              <a:buNone/>
              <a:defRPr sz="1100" b="1">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8" name="Consultant names - decorative">
            <a:extLst>
              <a:ext uri="{C183D7F6-B498-43B3-948B-1728B52AA6E4}">
                <adec:decorative xmlns:adec="http://schemas.microsoft.com/office/drawing/2017/decorative" val="0"/>
              </a:ext>
            </a:extLst>
          </p:cNvPr>
          <p:cNvSpPr>
            <a:spLocks noGrp="1"/>
          </p:cNvSpPr>
          <p:nvPr>
            <p:ph type="body" sz="quarter" idx="54" hasCustomPrompt="1"/>
          </p:nvPr>
        </p:nvSpPr>
        <p:spPr bwMode="gray">
          <a:xfrm>
            <a:off x="952500" y="235622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0"/>
              </a:ext>
            </a:extLst>
          </p:cNvPr>
          <p:cNvSpPr>
            <a:spLocks noGrp="1"/>
          </p:cNvSpPr>
          <p:nvPr>
            <p:ph type="body" sz="quarter" idx="55" hasCustomPrompt="1"/>
          </p:nvPr>
        </p:nvSpPr>
        <p:spPr bwMode="gray">
          <a:xfrm>
            <a:off x="952500" y="2783765"/>
            <a:ext cx="3840480" cy="169277"/>
          </a:xfrm>
        </p:spPr>
        <p:txBody>
          <a:bodyPr/>
          <a:lstStyle>
            <a:lvl1pPr marL="0" indent="0">
              <a:spcBef>
                <a:spcPts val="0"/>
              </a:spcBef>
              <a:buNone/>
              <a:defRPr sz="1100" b="1">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20" name="Executive director names - decorative">
            <a:extLst>
              <a:ext uri="{C183D7F6-B498-43B3-948B-1728B52AA6E4}">
                <adec:decorative xmlns:adec="http://schemas.microsoft.com/office/drawing/2017/decorative" val="0"/>
              </a:ext>
            </a:extLst>
          </p:cNvPr>
          <p:cNvSpPr>
            <a:spLocks noGrp="1"/>
          </p:cNvSpPr>
          <p:nvPr>
            <p:ph type="body" sz="quarter" idx="56" hasCustomPrompt="1"/>
          </p:nvPr>
        </p:nvSpPr>
        <p:spPr bwMode="gray">
          <a:xfrm>
            <a:off x="952500" y="301662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829951095"/>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6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DEB49F31-388D-507D-6B4C-A47D71B26C04}"/>
              </a:ext>
            </a:extLst>
          </p:cNvPr>
          <p:cNvSpPr>
            <a:spLocks noGrp="1"/>
          </p:cNvSpPr>
          <p:nvPr>
            <p:ph type="title" hasCustomPrompt="1"/>
          </p:nvPr>
        </p:nvSpPr>
        <p:spPr>
          <a:xfrm>
            <a:off x="512064" y="-688432"/>
            <a:ext cx="6748272" cy="553998"/>
          </a:xfrm>
        </p:spPr>
        <p:txBody>
          <a:bodyPr/>
          <a:lstStyle>
            <a:lvl1pPr>
              <a:defRPr/>
            </a:lvl1pPr>
          </a:lstStyle>
          <a:p>
            <a:r>
              <a:rPr lang="en-US" dirty="0"/>
              <a:t>Click to Add “EAB Contact Info” (this is a hidden title for accessibility)</a:t>
            </a:r>
          </a:p>
        </p:txBody>
      </p:sp>
      <p:pic>
        <p:nvPicPr>
          <p:cNvPr id="4" name="Picture 3">
            <a:extLst>
              <a:ext uri="{FF2B5EF4-FFF2-40B4-BE49-F238E27FC236}">
                <a16:creationId xmlns:a16="http://schemas.microsoft.com/office/drawing/2014/main" id="{B1CC6011-0BFB-FE73-0308-2370FB0F346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32" name="EAB logo">
            <a:extLst>
              <a:ext uri="{FF2B5EF4-FFF2-40B4-BE49-F238E27FC236}">
                <a16:creationId xmlns:a16="http://schemas.microsoft.com/office/drawing/2014/main" id="{BEF92537-B324-9640-A2F7-5D1A84E7961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514350" y="7598781"/>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669325" y="7908118"/>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a:t>
            </a:r>
            <a:r>
              <a:rPr lang="en-US" sz="1000" b="0" dirty="0" err="1">
                <a:solidFill>
                  <a:schemeClr val="bg1"/>
                </a:solidFill>
              </a:rPr>
              <a:t>eab.com</a:t>
            </a:r>
            <a:r>
              <a:rPr lang="en-US" sz="1000" b="0" dirty="0">
                <a:solidFill>
                  <a:schemeClr val="bg1"/>
                </a:solidFill>
              </a:rPr>
              <a:t>.</a:t>
            </a:r>
          </a:p>
        </p:txBody>
      </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0"/>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cxnSp>
        <p:nvCxnSpPr>
          <p:cNvPr id="30" name="Straight Connector 29">
            <a:extLst>
              <a:ext uri="{FF2B5EF4-FFF2-40B4-BE49-F238E27FC236}">
                <a16:creationId xmlns:a16="http://schemas.microsoft.com/office/drawing/2014/main" id="{CB42B604-505D-4727-8228-0CB812DF508F}"/>
              </a:ext>
              <a:ext uri="{C183D7F6-B498-43B3-948B-1728B52AA6E4}">
                <adec:decorative xmlns:adec="http://schemas.microsoft.com/office/drawing/2017/decorative" val="1"/>
              </a:ext>
            </a:extLst>
          </p:cNvPr>
          <p:cNvCxnSpPr>
            <a:cxnSpLocks/>
          </p:cNvCxnSpPr>
          <p:nvPr userDrawn="1"/>
        </p:nvCxnSpPr>
        <p:spPr bwMode="gray">
          <a:xfrm>
            <a:off x="514350" y="7962463"/>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2EBFF8E-E1D6-4198-85EA-7EBD82DEC08D}"/>
              </a:ext>
              <a:ext uri="{C183D7F6-B498-43B3-948B-1728B52AA6E4}">
                <adec:decorative xmlns:adec="http://schemas.microsoft.com/office/drawing/2017/decorative" val="1"/>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WeAreEAB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a:t>
              </a:r>
              <a:r>
                <a:rPr lang="en-US" sz="1000" b="1" dirty="0" err="1">
                  <a:solidFill>
                    <a:schemeClr val="tx1"/>
                  </a:solidFill>
                </a:rPr>
                <a:t>eab</a:t>
              </a:r>
              <a:r>
                <a:rPr lang="en-US" sz="1000" b="1" dirty="0">
                  <a:solidFill>
                    <a:schemeClr val="tx1"/>
                  </a:solidFill>
                </a:rPr>
                <a:t>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eab.life</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111050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 Cover Option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122675"/>
            <a:ext cx="7175500" cy="463460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More</a:t>
            </a:r>
            <a:br>
              <a:rPr lang="en-US" sz="11000" b="1" dirty="0">
                <a:solidFill>
                  <a:schemeClr val="bg1"/>
                </a:solidFill>
              </a:rPr>
            </a:br>
            <a:r>
              <a:rPr lang="en-US" sz="11000" b="1" dirty="0">
                <a:solidFill>
                  <a:schemeClr val="bg1"/>
                </a:solidFill>
              </a:rPr>
              <a:t>Cover Options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74430"/>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237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424F3-9F30-C98F-14D7-A6C8684FE07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Green box directions - decorative">
            <a:extLst>
              <a:ext uri="{FF2B5EF4-FFF2-40B4-BE49-F238E27FC236}">
                <a16:creationId xmlns:a16="http://schemas.microsoft.com/office/drawing/2014/main" id="{9ECB400A-65B3-5D1F-F67D-6BA789399444}"/>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17748739"/>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with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8FDECA-B341-D1F8-764C-0264F182F07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
        <p:nvSpPr>
          <p:cNvPr id="17" name="Picture Placeholder 13">
            <a:extLst>
              <a:ext uri="{FF2B5EF4-FFF2-40B4-BE49-F238E27FC236}">
                <a16:creationId xmlns:a16="http://schemas.microsoft.com/office/drawing/2014/main" id="{468B770F-F87C-4D41-B642-36C59C311F30}"/>
              </a:ext>
              <a:ext uri="{C183D7F6-B498-43B3-948B-1728B52AA6E4}">
                <adec:decorative xmlns:adec="http://schemas.microsoft.com/office/drawing/2017/decorative" val="1"/>
              </a:ext>
            </a:extLst>
          </p:cNvPr>
          <p:cNvSpPr>
            <a:spLocks noGrp="1" noChangeAspect="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100">
                <a:solidFill>
                  <a:schemeClr val="bg1"/>
                </a:solidFill>
              </a:defRPr>
            </a:lvl1pPr>
          </a:lstStyle>
          <a:p>
            <a:pPr marL="114300" lvl="0" indent="-114300" algn="ctr" defTabSz="754380"/>
            <a:br>
              <a:rPr lang="en-US" dirty="0"/>
            </a:br>
            <a:br>
              <a:rPr lang="en-US" dirty="0"/>
            </a:br>
            <a:endParaRPr lang="en-US" dirty="0"/>
          </a:p>
          <a:p>
            <a:pPr marL="114300" lvl="0" indent="-114300" algn="ctr" defTabSz="754380"/>
            <a:br>
              <a:rPr lang="en-US" dirty="0"/>
            </a:br>
            <a:br>
              <a:rPr lang="en-US" dirty="0"/>
            </a:br>
            <a:br>
              <a:rPr lang="en-US" dirty="0"/>
            </a:br>
            <a:r>
              <a:rPr lang="en-US" dirty="0"/>
              <a:t>Click icon above to add a photo.</a:t>
            </a:r>
            <a:br>
              <a:rPr lang="en-US" dirty="0"/>
            </a:br>
            <a:r>
              <a:rPr lang="en-US" dirty="0"/>
              <a:t>See samples to right of page.</a:t>
            </a: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pic>
        <p:nvPicPr>
          <p:cNvPr id="10" name="Picture 9">
            <a:extLst>
              <a:ext uri="{FF2B5EF4-FFF2-40B4-BE49-F238E27FC236}">
                <a16:creationId xmlns:a16="http://schemas.microsoft.com/office/drawing/2014/main" id="{6F49AC80-4A6F-4F1A-908F-06155CBA04F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a:extLst>
              <a:ext uri="{FF2B5EF4-FFF2-40B4-BE49-F238E27FC236}">
                <a16:creationId xmlns:a16="http://schemas.microsoft.com/office/drawing/2014/main" id="{0ABE09BA-5503-4C8B-BA4A-000FF12E0A0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
        <p:nvSpPr>
          <p:cNvPr id="3" name="Green box directions - decorative">
            <a:extLst>
              <a:ext uri="{FF2B5EF4-FFF2-40B4-BE49-F238E27FC236}">
                <a16:creationId xmlns:a16="http://schemas.microsoft.com/office/drawing/2014/main" id="{BAD9617B-0B93-7FF0-C51A-988CAFD9ED83}"/>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93331896"/>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ADF93-D051-1854-3BBB-2D412839583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Picture Placeholder 9">
            <a:extLst>
              <a:ext uri="{FF2B5EF4-FFF2-40B4-BE49-F238E27FC236}">
                <a16:creationId xmlns:a16="http://schemas.microsoft.com/office/drawing/2014/main" id="{91D25C15-41F2-A17F-30AA-7373BA543C98}"/>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4985481" y="7566867"/>
            <a:ext cx="2240280" cy="2240280"/>
          </a:xfrm>
          <a:prstGeom prst="ellipse">
            <a:avLst/>
          </a:prstGeom>
          <a:solidFill>
            <a:schemeClr val="bg1">
              <a:lumMod val="85000"/>
            </a:schemeClr>
          </a:solidFill>
        </p:spPr>
        <p:txBody>
          <a:bodyPr>
            <a:noAutofit/>
          </a:bodyPr>
          <a:lstStyle>
            <a:lvl1pPr marL="0" indent="0" algn="ctr">
              <a:lnSpc>
                <a:spcPts val="1000"/>
              </a:lnSpc>
              <a:spcBef>
                <a:spcPts val="0"/>
              </a:spcBef>
              <a:buFont typeface="Arial" panose="020B0604020202020204" pitchFamily="34" charset="0"/>
              <a:buNone/>
              <a:defRPr b="1"/>
            </a:lvl1pPr>
          </a:lstStyle>
          <a:p>
            <a:br>
              <a:rPr lang="en-US" dirty="0"/>
            </a:br>
            <a:br>
              <a:rPr lang="en-US" dirty="0"/>
            </a:br>
            <a:br>
              <a:rPr lang="en-US" dirty="0"/>
            </a:br>
            <a:br>
              <a:rPr lang="en-US" dirty="0"/>
            </a:br>
            <a:br>
              <a:rPr lang="en-US" dirty="0"/>
            </a:br>
            <a:br>
              <a:rPr lang="en-US" dirty="0"/>
            </a:br>
            <a:br>
              <a:rPr lang="en-US" dirty="0"/>
            </a:br>
            <a:br>
              <a:rPr lang="en-US" dirty="0"/>
            </a:br>
            <a:r>
              <a:rPr lang="en-US" dirty="0"/>
              <a:t>Click the icon above </a:t>
            </a:r>
            <a:br>
              <a:rPr lang="en-US" dirty="0"/>
            </a:br>
            <a:r>
              <a:rPr lang="en-US" dirty="0"/>
              <a:t>to add a photo. See </a:t>
            </a:r>
            <a:br>
              <a:rPr lang="en-US" dirty="0"/>
            </a:br>
            <a:r>
              <a:rPr lang="en-US" dirty="0"/>
              <a:t>samples to the right. </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73A031C4-E960-1C2F-6897-5CBE040E14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l="8" r="8"/>
          <a:stretch/>
        </p:blipFill>
        <p:spPr>
          <a:xfrm>
            <a:off x="7970519" y="6614472"/>
            <a:ext cx="1279951" cy="1656678"/>
          </a:xfrm>
          <a:prstGeom prst="rect">
            <a:avLst/>
          </a:prstGeom>
          <a:ln w="12700">
            <a:solidFill>
              <a:schemeClr val="accent1"/>
            </a:solidFill>
          </a:ln>
        </p:spPr>
      </p:pic>
      <p:pic>
        <p:nvPicPr>
          <p:cNvPr id="22" name="Picture 21">
            <a:extLst>
              <a:ext uri="{FF2B5EF4-FFF2-40B4-BE49-F238E27FC236}">
                <a16:creationId xmlns:a16="http://schemas.microsoft.com/office/drawing/2014/main" id="{67AB2B66-23CF-F0DC-8CCD-3FFE5E8DA83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l="8" r="8"/>
          <a:stretch/>
        </p:blipFill>
        <p:spPr>
          <a:xfrm>
            <a:off x="7970519" y="8401722"/>
            <a:ext cx="1279951" cy="1656678"/>
          </a:xfrm>
          <a:prstGeom prst="rect">
            <a:avLst/>
          </a:prstGeom>
          <a:ln w="12700">
            <a:solidFill>
              <a:schemeClr val="accent1"/>
            </a:solidFill>
          </a:ln>
        </p:spPr>
      </p:pic>
      <p:sp>
        <p:nvSpPr>
          <p:cNvPr id="23" name="TextBox 22">
            <a:extLst>
              <a:ext uri="{FF2B5EF4-FFF2-40B4-BE49-F238E27FC236}">
                <a16:creationId xmlns:a16="http://schemas.microsoft.com/office/drawing/2014/main" id="{131A2CD0-5C7D-7A56-AA8E-F99D27E13744}"/>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7988160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Option #4">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9A800DF-0DB9-E819-9101-CDBBF6ECBAA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91610702"/>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Option #5">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DDC066-F9A7-BF25-E8C8-46CA86C21A3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2340023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004705"/>
            <a:ext cx="7175500"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529019"/>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6308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sp>
        <p:nvSpPr>
          <p:cNvPr id="26" name="Title 14">
            <a:extLst>
              <a:ext uri="{FF2B5EF4-FFF2-40B4-BE49-F238E27FC236}">
                <a16:creationId xmlns:a16="http://schemas.microsoft.com/office/drawing/2014/main" id="{10F79C79-CAF2-E319-5F64-618F14DBEDEB}"/>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“Top 4 Helpful Guidelines” (this is a hidden title for accessibility)</a:t>
            </a:r>
          </a:p>
        </p:txBody>
      </p:sp>
      <p:sp>
        <p:nvSpPr>
          <p:cNvPr id="38" name="Rectangle 37">
            <a:extLst>
              <a:ext uri="{FF2B5EF4-FFF2-40B4-BE49-F238E27FC236}">
                <a16:creationId xmlns:a16="http://schemas.microsoft.com/office/drawing/2014/main" id="{F08CAF3C-462D-3975-1D5D-2FB87CC2BB33}"/>
              </a:ext>
              <a:ext uri="{C183D7F6-B498-43B3-948B-1728B52AA6E4}">
                <adec:decorative xmlns:adec="http://schemas.microsoft.com/office/drawing/2017/decorative" val="1"/>
              </a:ext>
            </a:extLst>
          </p:cNvPr>
          <p:cNvSpPr/>
          <p:nvPr userDrawn="1"/>
        </p:nvSpPr>
        <p:spPr bwMode="gray">
          <a:xfrm>
            <a:off x="1409161"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39" name="Rectangle 38">
            <a:extLst>
              <a:ext uri="{FF2B5EF4-FFF2-40B4-BE49-F238E27FC236}">
                <a16:creationId xmlns:a16="http://schemas.microsoft.com/office/drawing/2014/main" id="{C4C09FA2-EDA4-C340-680B-3CE9EC1FEAA7}"/>
              </a:ext>
              <a:ext uri="{C183D7F6-B498-43B3-948B-1728B52AA6E4}">
                <adec:decorative xmlns:adec="http://schemas.microsoft.com/office/drawing/2017/decorative" val="1"/>
              </a:ext>
            </a:extLst>
          </p:cNvPr>
          <p:cNvSpPr/>
          <p:nvPr userDrawn="1"/>
        </p:nvSpPr>
        <p:spPr bwMode="gray">
          <a:xfrm>
            <a:off x="3312240"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40" name="Right Arrow 8">
            <a:extLst>
              <a:ext uri="{FF2B5EF4-FFF2-40B4-BE49-F238E27FC236}">
                <a16:creationId xmlns:a16="http://schemas.microsoft.com/office/drawing/2014/main" id="{857158A7-EB6A-A72B-5813-AF1C79FB60E6}"/>
              </a:ext>
              <a:ext uri="{C183D7F6-B498-43B3-948B-1728B52AA6E4}">
                <adec:decorative xmlns:adec="http://schemas.microsoft.com/office/drawing/2017/decorative" val="1"/>
              </a:ext>
            </a:extLst>
          </p:cNvPr>
          <p:cNvSpPr/>
          <p:nvPr userDrawn="1"/>
        </p:nvSpPr>
        <p:spPr bwMode="gray">
          <a:xfrm>
            <a:off x="2871702" y="2102085"/>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graphicFrame>
        <p:nvGraphicFramePr>
          <p:cNvPr id="5" name="Chart 4">
            <a:extLst>
              <a:ext uri="{FF2B5EF4-FFF2-40B4-BE49-F238E27FC236}">
                <a16:creationId xmlns:a16="http://schemas.microsoft.com/office/drawing/2014/main" id="{52DA0B73-E01E-A6F6-085E-7B0BE0ECF424}"/>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676046351"/>
              </p:ext>
            </p:extLst>
          </p:nvPr>
        </p:nvGraphicFramePr>
        <p:xfrm>
          <a:off x="1384109" y="6962227"/>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24">
            <a:extLst>
              <a:ext uri="{FF2B5EF4-FFF2-40B4-BE49-F238E27FC236}">
                <a16:creationId xmlns:a16="http://schemas.microsoft.com/office/drawing/2014/main" id="{0A3A1D95-39D9-C118-90EB-575A1EE3631A}"/>
              </a:ext>
              <a:ext uri="{C183D7F6-B498-43B3-948B-1728B52AA6E4}">
                <adec:decorative xmlns:adec="http://schemas.microsoft.com/office/drawing/2017/decorative" val="1"/>
              </a:ext>
            </a:extLst>
          </p:cNvPr>
          <p:cNvSpPr>
            <a:spLocks noChangeAspect="1"/>
          </p:cNvSpPr>
          <p:nvPr userDrawn="1"/>
        </p:nvSpPr>
        <p:spPr bwMode="gray">
          <a:xfrm>
            <a:off x="502148" y="128393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24" name="TextBox 23">
            <a:extLst>
              <a:ext uri="{FF2B5EF4-FFF2-40B4-BE49-F238E27FC236}">
                <a16:creationId xmlns:a16="http://schemas.microsoft.com/office/drawing/2014/main" id="{3CDC0DA9-8EB6-F9AF-D7AC-BEF150C768BC}"/>
              </a:ext>
              <a:ext uri="{C183D7F6-B498-43B3-948B-1728B52AA6E4}">
                <adec:decorative xmlns:adec="http://schemas.microsoft.com/office/drawing/2017/decorative" val="1"/>
              </a:ext>
            </a:extLst>
          </p:cNvPr>
          <p:cNvSpPr txBox="1"/>
          <p:nvPr userDrawn="1"/>
        </p:nvSpPr>
        <p:spPr bwMode="gray">
          <a:xfrm>
            <a:off x="878634" y="1329327"/>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41" name="TextBox 40">
            <a:extLst>
              <a:ext uri="{FF2B5EF4-FFF2-40B4-BE49-F238E27FC236}">
                <a16:creationId xmlns:a16="http://schemas.microsoft.com/office/drawing/2014/main" id="{425D8502-4D8A-13D6-B469-B7ADC03F0CB1}"/>
              </a:ext>
              <a:ext uri="{C183D7F6-B498-43B3-948B-1728B52AA6E4}">
                <adec:decorative xmlns:adec="http://schemas.microsoft.com/office/drawing/2017/decorative" val="1"/>
              </a:ext>
            </a:extLst>
          </p:cNvPr>
          <p:cNvSpPr txBox="1"/>
          <p:nvPr userDrawn="1"/>
        </p:nvSpPr>
        <p:spPr bwMode="gray">
          <a:xfrm>
            <a:off x="1530609" y="2093798"/>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 uri="{C183D7F6-B498-43B3-948B-1728B52AA6E4}">
                <adec:decorative xmlns:adec="http://schemas.microsoft.com/office/drawing/2017/decorative" val="1"/>
              </a:ext>
            </a:extLst>
          </p:cNvPr>
          <p:cNvSpPr txBox="1"/>
          <p:nvPr userDrawn="1"/>
        </p:nvSpPr>
        <p:spPr bwMode="gray">
          <a:xfrm>
            <a:off x="3462565" y="2009160"/>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 uri="{C183D7F6-B498-43B3-948B-1728B52AA6E4}">
                <adec:decorative xmlns:adec="http://schemas.microsoft.com/office/drawing/2017/decorative" val="1"/>
              </a:ext>
            </a:extLst>
          </p:cNvPr>
          <p:cNvSpPr txBox="1"/>
          <p:nvPr userDrawn="1"/>
        </p:nvSpPr>
        <p:spPr bwMode="gray">
          <a:xfrm>
            <a:off x="5024818" y="1944909"/>
            <a:ext cx="2089965"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br>
              <a:rPr lang="en-US" sz="1100" dirty="0">
                <a:solidFill>
                  <a:srgbClr val="333E48"/>
                </a:solidFill>
                <a:latin typeface="+mn-lt"/>
              </a:rPr>
            </a:br>
            <a:r>
              <a:rPr lang="en-US" sz="1100" dirty="0">
                <a:solidFill>
                  <a:srgbClr val="333E48"/>
                </a:solidFill>
                <a:latin typeface="+mn-lt"/>
              </a:rPr>
              <a:t>“</a:t>
            </a:r>
            <a:r>
              <a:rPr lang="en-US" sz="1100" b="1" dirty="0">
                <a:solidFill>
                  <a:schemeClr val="accent4"/>
                </a:solidFill>
                <a:latin typeface="+mn-lt"/>
              </a:rPr>
              <a:t>Use Destination Theme</a:t>
            </a:r>
            <a:r>
              <a:rPr lang="en-US" sz="1100" dirty="0">
                <a:solidFill>
                  <a:srgbClr val="333E48"/>
                </a:solidFill>
                <a:latin typeface="+mn-lt"/>
              </a:rPr>
              <a:t>” in the clipboard icon</a:t>
            </a:r>
            <a:br>
              <a:rPr lang="en-US" sz="1100" dirty="0">
                <a:solidFill>
                  <a:srgbClr val="333E48"/>
                </a:solidFill>
                <a:latin typeface="+mn-lt"/>
              </a:rPr>
            </a:br>
            <a:r>
              <a:rPr lang="en-US" sz="1100" dirty="0">
                <a:solidFill>
                  <a:srgbClr val="333E48"/>
                </a:solidFill>
                <a:latin typeface="+mn-lt"/>
              </a:rPr>
              <a:t>that appears</a:t>
            </a:r>
          </a:p>
        </p:txBody>
      </p:sp>
      <p:sp>
        <p:nvSpPr>
          <p:cNvPr id="45" name="Oval 44">
            <a:extLst>
              <a:ext uri="{FF2B5EF4-FFF2-40B4-BE49-F238E27FC236}">
                <a16:creationId xmlns:a16="http://schemas.microsoft.com/office/drawing/2014/main" id="{BD3A707E-C562-2404-38A6-C1768D92A587}"/>
              </a:ext>
              <a:ext uri="{C183D7F6-B498-43B3-948B-1728B52AA6E4}">
                <adec:decorative xmlns:adec="http://schemas.microsoft.com/office/drawing/2017/decorative" val="1"/>
              </a:ext>
            </a:extLst>
          </p:cNvPr>
          <p:cNvSpPr>
            <a:spLocks noChangeAspect="1"/>
          </p:cNvSpPr>
          <p:nvPr userDrawn="1"/>
        </p:nvSpPr>
        <p:spPr bwMode="gray">
          <a:xfrm>
            <a:off x="502148" y="301045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2" name="TextBox 1">
            <a:extLst>
              <a:ext uri="{FF2B5EF4-FFF2-40B4-BE49-F238E27FC236}">
                <a16:creationId xmlns:a16="http://schemas.microsoft.com/office/drawing/2014/main" id="{0C84DAD8-517D-BD67-83B7-647FBE9D2B0C}"/>
              </a:ext>
              <a:ext uri="{C183D7F6-B498-43B3-948B-1728B52AA6E4}">
                <adec:decorative xmlns:adec="http://schemas.microsoft.com/office/drawing/2017/decorative" val="1"/>
              </a:ext>
            </a:extLst>
          </p:cNvPr>
          <p:cNvSpPr txBox="1"/>
          <p:nvPr userDrawn="1"/>
        </p:nvSpPr>
        <p:spPr bwMode="gray">
          <a:xfrm>
            <a:off x="878634" y="3078030"/>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4" name="TextBox 3">
            <a:extLst>
              <a:ext uri="{FF2B5EF4-FFF2-40B4-BE49-F238E27FC236}">
                <a16:creationId xmlns:a16="http://schemas.microsoft.com/office/drawing/2014/main" id="{F99E0283-8884-FA1D-487F-AE2BD2582C05}"/>
              </a:ext>
              <a:ext uri="{C183D7F6-B498-43B3-948B-1728B52AA6E4}">
                <adec:decorative xmlns:adec="http://schemas.microsoft.com/office/drawing/2017/decorative" val="1"/>
              </a:ext>
            </a:extLst>
          </p:cNvPr>
          <p:cNvSpPr txBox="1"/>
          <p:nvPr userDrawn="1"/>
        </p:nvSpPr>
        <p:spPr>
          <a:xfrm>
            <a:off x="3891993" y="3731189"/>
            <a:ext cx="2662900" cy="779701"/>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In the top row only use the 4 colors on the left and 3 colors on the right.</a:t>
            </a:r>
          </a:p>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Don’t use the middle 3 colors; except for 5th and 6th colors in charts.</a:t>
            </a:r>
          </a:p>
        </p:txBody>
      </p:sp>
      <p:sp>
        <p:nvSpPr>
          <p:cNvPr id="51" name="Oval 50">
            <a:extLst>
              <a:ext uri="{FF2B5EF4-FFF2-40B4-BE49-F238E27FC236}">
                <a16:creationId xmlns:a16="http://schemas.microsoft.com/office/drawing/2014/main" id="{6115D264-3AA3-21BC-4F9A-8600DA930E29}"/>
              </a:ext>
              <a:ext uri="{C183D7F6-B498-43B3-948B-1728B52AA6E4}">
                <adec:decorative xmlns:adec="http://schemas.microsoft.com/office/drawing/2017/decorative" val="1"/>
              </a:ext>
            </a:extLst>
          </p:cNvPr>
          <p:cNvSpPr>
            <a:spLocks noChangeAspect="1"/>
          </p:cNvSpPr>
          <p:nvPr userDrawn="1"/>
        </p:nvSpPr>
        <p:spPr bwMode="gray">
          <a:xfrm>
            <a:off x="499050" y="5420649"/>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52" name="TextBox 51">
            <a:extLst>
              <a:ext uri="{FF2B5EF4-FFF2-40B4-BE49-F238E27FC236}">
                <a16:creationId xmlns:a16="http://schemas.microsoft.com/office/drawing/2014/main" id="{915075FF-EB57-8CC5-313E-74D75CD3FCC4}"/>
              </a:ext>
              <a:ext uri="{C183D7F6-B498-43B3-948B-1728B52AA6E4}">
                <adec:decorative xmlns:adec="http://schemas.microsoft.com/office/drawing/2017/decorative" val="1"/>
              </a:ext>
            </a:extLst>
          </p:cNvPr>
          <p:cNvSpPr txBox="1"/>
          <p:nvPr userDrawn="1"/>
        </p:nvSpPr>
        <p:spPr bwMode="gray">
          <a:xfrm>
            <a:off x="912975" y="5488766"/>
            <a:ext cx="5530464" cy="169277"/>
          </a:xfrm>
          <a:prstGeom prst="rect">
            <a:avLst/>
          </a:prstGeom>
          <a:noFill/>
        </p:spPr>
        <p:txBody>
          <a:bodyPr vert="horz" wrap="square" lIns="0" tIns="0" rIns="0" bIns="0" rtlCol="0">
            <a:spAutoFit/>
          </a:bodyPr>
          <a:lstStyle/>
          <a:p>
            <a:pPr>
              <a:spcBef>
                <a:spcPts val="786"/>
              </a:spcBef>
            </a:pPr>
            <a:r>
              <a:rPr lang="en-US" sz="1100" b="1" dirty="0"/>
              <a:t>How to create a more accessible document:</a:t>
            </a:r>
            <a:endParaRPr lang="en-US" sz="1100" b="0" dirty="0"/>
          </a:p>
        </p:txBody>
      </p:sp>
      <p:sp>
        <p:nvSpPr>
          <p:cNvPr id="70" name="TextBox 69">
            <a:extLst>
              <a:ext uri="{FF2B5EF4-FFF2-40B4-BE49-F238E27FC236}">
                <a16:creationId xmlns:a16="http://schemas.microsoft.com/office/drawing/2014/main" id="{763B1519-5E94-77A3-401A-D7D7FD1A593D}"/>
              </a:ext>
              <a:ext uri="{C183D7F6-B498-43B3-948B-1728B52AA6E4}">
                <adec:decorative xmlns:adec="http://schemas.microsoft.com/office/drawing/2017/decorative" val="1"/>
              </a:ext>
            </a:extLst>
          </p:cNvPr>
          <p:cNvSpPr txBox="1"/>
          <p:nvPr userDrawn="1"/>
        </p:nvSpPr>
        <p:spPr bwMode="gray">
          <a:xfrm>
            <a:off x="1409161" y="5756365"/>
            <a:ext cx="5034278" cy="948978"/>
          </a:xfrm>
          <a:prstGeom prst="rect">
            <a:avLst/>
          </a:prstGeom>
          <a:noFill/>
        </p:spPr>
        <p:txBody>
          <a:bodyPr vert="horz" wrap="square" lIns="0" tIns="0" rIns="0" bIns="0" rtlCol="0">
            <a:spAutoFit/>
          </a:bodyPr>
          <a:lstStyle/>
          <a:p>
            <a:pPr marL="166688" indent="-166688">
              <a:spcBef>
                <a:spcPts val="786"/>
              </a:spcBef>
              <a:buFont typeface="+mj-lt"/>
              <a:buAutoNum type="arabicPeriod"/>
            </a:pPr>
            <a:r>
              <a:rPr lang="en-US" sz="1100" b="0" dirty="0"/>
              <a:t>In PPT, click the Review tab. Click Accessibility Checker. This will open a right panel listing all errors that need to be corrected and the Accessibility tab. Clink on each error and follow the tips. </a:t>
            </a:r>
          </a:p>
          <a:p>
            <a:pPr marL="166688" marR="0" lvl="0" indent="-166688" algn="l" defTabSz="718444" rtl="0" eaLnBrk="1" fontAlgn="auto" latinLnBrk="0" hangingPunct="1">
              <a:lnSpc>
                <a:spcPct val="100000"/>
              </a:lnSpc>
              <a:spcBef>
                <a:spcPts val="786"/>
              </a:spcBef>
              <a:spcAft>
                <a:spcPts val="0"/>
              </a:spcAft>
              <a:buClrTx/>
              <a:buSzTx/>
              <a:buFont typeface="+mj-lt"/>
              <a:buAutoNum type="arabicPeriod"/>
              <a:tabLst/>
              <a:defRPr/>
            </a:pPr>
            <a:r>
              <a:rPr lang="en-US" sz="1100" b="0" dirty="0"/>
              <a:t>Use the </a:t>
            </a:r>
            <a:r>
              <a:rPr lang="en-US" sz="1100" b="1" i="1" dirty="0"/>
              <a:t>EAB Accessibility Guidelines and Directions </a:t>
            </a:r>
            <a:r>
              <a:rPr lang="en-US" sz="1100" b="0" dirty="0"/>
              <a:t>in the Box link at the bottom of this slide.</a:t>
            </a:r>
          </a:p>
        </p:txBody>
      </p:sp>
      <p:sp>
        <p:nvSpPr>
          <p:cNvPr id="44" name="Oval 43">
            <a:extLst>
              <a:ext uri="{FF2B5EF4-FFF2-40B4-BE49-F238E27FC236}">
                <a16:creationId xmlns:a16="http://schemas.microsoft.com/office/drawing/2014/main" id="{F0BC770D-D685-C442-FDD3-5C76E0D32AFF}"/>
              </a:ext>
              <a:ext uri="{C183D7F6-B498-43B3-948B-1728B52AA6E4}">
                <adec:decorative xmlns:adec="http://schemas.microsoft.com/office/drawing/2017/decorative" val="1"/>
              </a:ext>
            </a:extLst>
          </p:cNvPr>
          <p:cNvSpPr>
            <a:spLocks noChangeAspect="1"/>
          </p:cNvSpPr>
          <p:nvPr userDrawn="1"/>
        </p:nvSpPr>
        <p:spPr bwMode="gray">
          <a:xfrm>
            <a:off x="502148" y="6984798"/>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3" name="TextBox 2">
            <a:extLst>
              <a:ext uri="{FF2B5EF4-FFF2-40B4-BE49-F238E27FC236}">
                <a16:creationId xmlns:a16="http://schemas.microsoft.com/office/drawing/2014/main" id="{352B46B6-333D-8061-855D-E32EF45212E8}"/>
              </a:ext>
              <a:ext uri="{C183D7F6-B498-43B3-948B-1728B52AA6E4}">
                <adec:decorative xmlns:adec="http://schemas.microsoft.com/office/drawing/2017/decorative" val="1"/>
              </a:ext>
            </a:extLst>
          </p:cNvPr>
          <p:cNvSpPr txBox="1"/>
          <p:nvPr userDrawn="1"/>
        </p:nvSpPr>
        <p:spPr bwMode="gray">
          <a:xfrm>
            <a:off x="864325" y="7042890"/>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grpSp>
        <p:nvGrpSpPr>
          <p:cNvPr id="6" name="Group 5">
            <a:extLst>
              <a:ext uri="{FF2B5EF4-FFF2-40B4-BE49-F238E27FC236}">
                <a16:creationId xmlns:a16="http://schemas.microsoft.com/office/drawing/2014/main" id="{A32C0458-2778-CD33-C6E4-919CCAEC2BC5}"/>
              </a:ext>
              <a:ext uri="{C183D7F6-B498-43B3-948B-1728B52AA6E4}">
                <adec:decorative xmlns:adec="http://schemas.microsoft.com/office/drawing/2017/decorative" val="1"/>
              </a:ext>
            </a:extLst>
          </p:cNvPr>
          <p:cNvGrpSpPr/>
          <p:nvPr userDrawn="1"/>
        </p:nvGrpSpPr>
        <p:grpSpPr>
          <a:xfrm>
            <a:off x="1415932" y="3399652"/>
            <a:ext cx="2394579" cy="1691298"/>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941871" cy="1355011"/>
              <a:chOff x="290410" y="857410"/>
              <a:chExt cx="2427737"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427737" cy="1694043"/>
                <a:chOff x="-1834053" y="1543542"/>
                <a:chExt cx="2584590"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14127"/>
                  <a:ext cx="1744206" cy="618918"/>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490696"/>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41573"/>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sp>
        <p:nvSpPr>
          <p:cNvPr id="69" name="Template edition">
            <a:extLst>
              <a:ext uri="{FF2B5EF4-FFF2-40B4-BE49-F238E27FC236}">
                <a16:creationId xmlns:a16="http://schemas.microsoft.com/office/drawing/2014/main" id="{15583B41-BAAF-16DA-EEFD-661407B62ABA}"/>
              </a:ext>
              <a:ext uri="{C183D7F6-B498-43B3-948B-1728B52AA6E4}">
                <adec:decorative xmlns:adec="http://schemas.microsoft.com/office/drawing/2017/decorative" val="1"/>
              </a:ext>
            </a:extLst>
          </p:cNvPr>
          <p:cNvSpPr/>
          <p:nvPr userDrawn="1"/>
        </p:nvSpPr>
        <p:spPr bwMode="gray">
          <a:xfrm>
            <a:off x="508000" y="9176792"/>
            <a:ext cx="6756400" cy="391675"/>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1846" rIns="91440" bIns="71846" numCol="1" spcCol="0" rtlCol="0" fromWordArt="0" anchor="ctr" anchorCtr="0" forceAA="0" compatLnSpc="1">
            <a:prstTxWarp prst="textNoShape">
              <a:avLst/>
            </a:prstTxWarp>
            <a:noAutofit/>
          </a:bodyPr>
          <a:lstStyle/>
          <a:p>
            <a:pPr algn="ctr">
              <a:spcBef>
                <a:spcPts val="786"/>
              </a:spcBef>
            </a:pPr>
            <a:r>
              <a:rPr lang="en-US" sz="1200" b="0" dirty="0">
                <a:solidFill>
                  <a:schemeClr val="bg1"/>
                </a:solidFill>
              </a:rPr>
              <a:t>Detailed directions are here: </a:t>
            </a:r>
            <a:r>
              <a:rPr lang="en-US" sz="1200" b="0" u="sng" dirty="0">
                <a:solidFill>
                  <a:schemeClr val="bg1"/>
                </a:solidFill>
                <a:hlinkClick r:id="rId5">
                  <a:extLst>
                    <a:ext uri="{A12FA001-AC4F-418D-AE19-62706E023703}">
                      <ahyp:hlinkClr xmlns:ahyp="http://schemas.microsoft.com/office/drawing/2018/hyperlinkcolor" val="tx"/>
                    </a:ext>
                  </a:extLst>
                </a:hlinkClick>
              </a:rPr>
              <a:t>https://eab.box.com/v/Template-Resources</a:t>
            </a:r>
            <a:endParaRPr lang="en-US" sz="1200" b="0" u="sng" dirty="0">
              <a:solidFill>
                <a:schemeClr val="bg1"/>
              </a:solidFill>
            </a:endParaRPr>
          </a:p>
        </p:txBody>
      </p:sp>
      <p:sp>
        <p:nvSpPr>
          <p:cNvPr id="21" name="Template edition">
            <a:extLst>
              <a:ext uri="{FF2B5EF4-FFF2-40B4-BE49-F238E27FC236}">
                <a16:creationId xmlns:a16="http://schemas.microsoft.com/office/drawing/2014/main" id="{D42F1FB0-868B-69A1-D789-C2713B756942}"/>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600" b="1" dirty="0">
                <a:solidFill>
                  <a:schemeClr val="accent5"/>
                </a:solidFill>
              </a:rPr>
              <a:t>Top 4 Helpful Guidelines</a:t>
            </a:r>
          </a:p>
        </p:txBody>
      </p:sp>
    </p:spTree>
    <p:custDataLst>
      <p:tags r:id="rId1"/>
    </p:custDataLst>
    <p:extLst>
      <p:ext uri="{BB962C8B-B14F-4D97-AF65-F5344CB8AC3E}">
        <p14:creationId xmlns:p14="http://schemas.microsoft.com/office/powerpoint/2010/main" val="1380045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511D4D-389A-06AF-FD30-6608DFA9B9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 name="Green box directions - decorative">
            <a:extLst>
              <a:ext uri="{FF2B5EF4-FFF2-40B4-BE49-F238E27FC236}">
                <a16:creationId xmlns:a16="http://schemas.microsoft.com/office/drawing/2014/main" id="{4B8640DA-E681-14E1-07A8-5EF0DEFCF1E5}"/>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79582651"/>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ED399-D721-1805-0137-D1799CD857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2"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Green box directions - decorative">
            <a:extLst>
              <a:ext uri="{FF2B5EF4-FFF2-40B4-BE49-F238E27FC236}">
                <a16:creationId xmlns:a16="http://schemas.microsoft.com/office/drawing/2014/main" id="{C5A7BF5C-5161-404B-5A25-4905DC2EBF5E}"/>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33575479"/>
      </p:ext>
    </p:extLst>
  </p:cSld>
  <p:clrMapOvr>
    <a:masterClrMapping/>
  </p:clrMapOvr>
  <p:extLst>
    <p:ext uri="{DCECCB84-F9BA-43D5-87BE-67443E8EF086}">
      <p15:sldGuideLst xmlns:p15="http://schemas.microsoft.com/office/powerpoint/2012/main">
        <p15:guide id="1" pos="1488">
          <p15:clr>
            <a:srgbClr val="FBAE40"/>
          </p15:clr>
        </p15:guide>
        <p15:guide id="2" pos="1608">
          <p15:clr>
            <a:srgbClr val="FBAE40"/>
          </p15:clr>
        </p15:guide>
        <p15:guide id="3" orient="horz" pos="143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Logo Option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5F0DC-0A65-C176-B496-E637E562A8C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714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7989"/>
            <a:ext cx="64922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91184"/>
            <a:ext cx="64922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3" name="Green box directions - decorative">
            <a:extLst>
              <a:ext uri="{FF2B5EF4-FFF2-40B4-BE49-F238E27FC236}">
                <a16:creationId xmlns:a16="http://schemas.microsoft.com/office/drawing/2014/main" id="{F7B8E21F-19FD-E7BE-40A2-56B97E91DEA6}"/>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25223324"/>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Logo Option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80CEC-295A-1D70-90C4-BEFFAE18B3C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31006E2C-DCB0-A480-F8B7-CDA4D99BB9A1}"/>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199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2839"/>
            <a:ext cx="60350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86034"/>
            <a:ext cx="60350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4" name="Green box directions - decorative">
            <a:extLst>
              <a:ext uri="{FF2B5EF4-FFF2-40B4-BE49-F238E27FC236}">
                <a16:creationId xmlns:a16="http://schemas.microsoft.com/office/drawing/2014/main" id="{0042FE7E-27D4-7C3D-BA6A-492C0B1D133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41945366"/>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Logo Option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ADF923-224E-6D52-8CDF-03DEAB2D4EC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641939"/>
            <a:ext cx="1325880" cy="507293"/>
          </a:xfrm>
          <a:prstGeom prst="rect">
            <a:avLst/>
          </a:prstGeom>
        </p:spPr>
      </p:pic>
      <p:sp>
        <p:nvSpPr>
          <p:cNvPr id="6" name="Program name">
            <a:extLst>
              <a:ext uri="{FF2B5EF4-FFF2-40B4-BE49-F238E27FC236}">
                <a16:creationId xmlns:a16="http://schemas.microsoft.com/office/drawing/2014/main" id="{614CC01D-07A4-9D18-E085-08D89E7DB7DE}"/>
              </a:ext>
            </a:extLst>
          </p:cNvPr>
          <p:cNvSpPr>
            <a:spLocks noGrp="1"/>
          </p:cNvSpPr>
          <p:nvPr>
            <p:ph type="body" sz="quarter" idx="46" hasCustomPrompt="1"/>
          </p:nvPr>
        </p:nvSpPr>
        <p:spPr bwMode="gray">
          <a:xfrm>
            <a:off x="5180344" y="287996"/>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FAEC88E2-2FD5-1B4C-1759-D7AC494262CE}"/>
              </a:ext>
              <a:ext uri="{C183D7F6-B498-43B3-948B-1728B52AA6E4}">
                <adec:decorative xmlns:adec="http://schemas.microsoft.com/office/drawing/2017/decorative" val="1"/>
              </a:ext>
            </a:extLst>
          </p:cNvPr>
          <p:cNvSpPr txBox="1">
            <a:spLocks/>
          </p:cNvSpPr>
          <p:nvPr userDrawn="1"/>
        </p:nvSpPr>
        <p:spPr bwMode="gray">
          <a:xfrm>
            <a:off x="7970519" y="443027"/>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35110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Logo Option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D5617-D97B-B02D-FC75-2220F946537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52" r="-2052"/>
          <a:stretch/>
        </p:blipFill>
        <p:spPr bwMode="gray">
          <a:xfrm>
            <a:off x="485249" y="370241"/>
            <a:ext cx="1325280" cy="507293"/>
          </a:xfrm>
          <a:prstGeom prst="rect">
            <a:avLst/>
          </a:prstGeom>
        </p:spPr>
      </p:pic>
      <p:sp>
        <p:nvSpPr>
          <p:cNvPr id="5" name="Program name">
            <a:extLst>
              <a:ext uri="{FF2B5EF4-FFF2-40B4-BE49-F238E27FC236}">
                <a16:creationId xmlns:a16="http://schemas.microsoft.com/office/drawing/2014/main" id="{CCD43862-E895-B483-6225-10225C3C7C3F}"/>
              </a:ext>
            </a:extLst>
          </p:cNvPr>
          <p:cNvSpPr>
            <a:spLocks noGrp="1"/>
          </p:cNvSpPr>
          <p:nvPr>
            <p:ph type="body" sz="quarter" idx="46" hasCustomPrompt="1"/>
          </p:nvPr>
        </p:nvSpPr>
        <p:spPr bwMode="gray">
          <a:xfrm>
            <a:off x="5180344" y="446916"/>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6" name="Green box directions - decorative">
            <a:extLst>
              <a:ext uri="{FF2B5EF4-FFF2-40B4-BE49-F238E27FC236}">
                <a16:creationId xmlns:a16="http://schemas.microsoft.com/office/drawing/2014/main" id="{24D52AB1-C545-0013-33F5-FADFD311A8D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94691075"/>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Logo Option #7">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D2CF6F-BD22-EB6B-F20E-41BFADD2647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rcRect t="166" b="166"/>
          <a:stretch/>
        </p:blipFill>
        <p:spPr bwMode="gray">
          <a:xfrm>
            <a:off x="513821" y="457997"/>
            <a:ext cx="1325280" cy="507293"/>
          </a:xfrm>
          <a:prstGeom prst="rect">
            <a:avLst/>
          </a:prstGeom>
        </p:spPr>
      </p:pic>
      <p:sp>
        <p:nvSpPr>
          <p:cNvPr id="4" name="Program name">
            <a:extLst>
              <a:ext uri="{FF2B5EF4-FFF2-40B4-BE49-F238E27FC236}">
                <a16:creationId xmlns:a16="http://schemas.microsoft.com/office/drawing/2014/main" id="{6E38B349-7046-52E9-3928-F221AB8DE422}"/>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bg1"/>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bg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62A85BBA-4DCB-2EDE-243A-BB6621A5B03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0448402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Logo Option #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1496C-53A0-7BD9-C244-7B8405AABD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9605F478-2745-CD15-E1C4-4B8C0D807FE0}"/>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accent3"/>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E727D59A-17A0-AC87-AEFF-9A666215AA7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2100981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ogo Option #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75D9C-0563-4752-1F05-C4555377CAC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E9A450CC-79CB-BE1D-0B53-E243851D83BE}"/>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1FE66C7B-771A-86FA-628A-2A472EA81F89}"/>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2384679"/>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ogo Option #10">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4BAEBC-DD19-A6B9-31DC-F177D809EAE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067854F0-250C-0532-FF76-87215EEBA4BF}"/>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08BC0260-1C66-A7DE-DC12-B3449B7FB76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59642119"/>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219750-8E95-BA1A-F813-DC1E5872463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l="12" r="12"/>
          <a:stretch/>
        </p:blipFill>
        <p:spPr>
          <a:xfrm>
            <a:off x="0" y="0"/>
            <a:ext cx="7770538"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27447975"/>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ogo Option #1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8E7FD8-8EF2-55BD-F9F7-613ABBB03E5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7" name="Program name">
            <a:extLst>
              <a:ext uri="{FF2B5EF4-FFF2-40B4-BE49-F238E27FC236}">
                <a16:creationId xmlns:a16="http://schemas.microsoft.com/office/drawing/2014/main" id="{58D69CC4-751E-7CD3-4D7C-930EF44005EE}"/>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DFEE2879-2C29-C505-A0FD-7E17F0A18C4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18784987"/>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oot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410192" y="1759048"/>
            <a:ext cx="6359099"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47135"/>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6480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©2025 by EAB. All Rights Reserved. </a:t>
            </a:r>
          </a:p>
        </p:txBody>
      </p:sp>
    </p:spTree>
    <p:custDataLst>
      <p:tags r:id="rId1"/>
    </p:custDataLst>
    <p:extLst>
      <p:ext uri="{BB962C8B-B14F-4D97-AF65-F5344CB8AC3E}">
        <p14:creationId xmlns:p14="http://schemas.microsoft.com/office/powerpoint/2010/main" val="21922644"/>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©2025 by EAB. All Rights Reserved. </a:t>
            </a:r>
          </a:p>
        </p:txBody>
      </p:sp>
    </p:spTree>
    <p:custDataLst>
      <p:tags r:id="rId1"/>
    </p:custDataLst>
    <p:extLst>
      <p:ext uri="{BB962C8B-B14F-4D97-AF65-F5344CB8AC3E}">
        <p14:creationId xmlns:p14="http://schemas.microsoft.com/office/powerpoint/2010/main" val="2205967950"/>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ook Layout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76254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5051"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7" name="Bottom box header"/>
          <p:cNvSpPr>
            <a:spLocks noGrp="1"/>
          </p:cNvSpPr>
          <p:nvPr>
            <p:ph type="body" sz="quarter" idx="21" hasCustomPrompt="1"/>
          </p:nvPr>
        </p:nvSpPr>
        <p:spPr bwMode="gray">
          <a:xfrm>
            <a:off x="822960" y="8343721"/>
            <a:ext cx="6126480" cy="1188720"/>
          </a:xfrm>
          <a:prstGeom prst="rect">
            <a:avLst/>
          </a:prstGeom>
          <a:solidFill>
            <a:schemeClr val="bg2"/>
          </a:solidFill>
        </p:spPr>
        <p:txBody>
          <a:bodyPr wrap="none" lIns="274320" tIns="182880" rIns="457200" bIns="91440" anchor="t" anchorCtr="0">
            <a:no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sp>
        <p:nvSpPr>
          <p:cNvPr id="26" name="Bottom box bullets"/>
          <p:cNvSpPr>
            <a:spLocks noGrp="1"/>
          </p:cNvSpPr>
          <p:nvPr>
            <p:ph type="body" sz="quarter" idx="22" hasCustomPrompt="1"/>
          </p:nvPr>
        </p:nvSpPr>
        <p:spPr bwMode="gray">
          <a:xfrm>
            <a:off x="822960" y="8701444"/>
            <a:ext cx="6126480" cy="830997"/>
          </a:xfrm>
          <a:prstGeom prst="rect">
            <a:avLst/>
          </a:prstGeom>
          <a:noFill/>
          <a:ln w="19050">
            <a:noFill/>
          </a:ln>
        </p:spPr>
        <p:txBody>
          <a:bodyPr lIns="274320" tIns="9144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8A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8A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3307668161"/>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8A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427234940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5194298"/>
      </p:ext>
    </p:extLst>
  </p:cSld>
  <p:clrMapOvr>
    <a:masterClrMapping/>
  </p:clrMapOvr>
  <p:extLst>
    <p:ext uri="{DCECCB84-F9BA-43D5-87BE-67443E8EF086}">
      <p15:sldGuideLst xmlns:p15="http://schemas.microsoft.com/office/powerpoint/2012/main">
        <p15:guide id="1" orient="horz" pos="1097">
          <p15:clr>
            <a:srgbClr val="FBAE40"/>
          </p15:clr>
        </p15:guide>
        <p15:guide id="2" pos="46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8186160"/>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52846683"/>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1F7A94-BDCC-9C9A-0DBA-2320C5369A52}"/>
              </a:ext>
              <a:ext uri="{C183D7F6-B498-43B3-948B-1728B52AA6E4}">
                <adec:decorative xmlns:adec="http://schemas.microsoft.com/office/drawing/2017/decorative" val="1"/>
              </a:ext>
            </a:extLst>
          </p:cNvPr>
          <p:cNvSpPr/>
          <p:nvPr userDrawn="1"/>
        </p:nvSpPr>
        <p:spPr bwMode="gray">
          <a:xfrm>
            <a:off x="0" y="1701967"/>
            <a:ext cx="7772400" cy="7216563"/>
          </a:xfrm>
          <a:prstGeom prst="rect">
            <a:avLst/>
          </a:prstGeom>
          <a:solidFill>
            <a:schemeClr val="accent3">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Graphic 3">
            <a:extLst>
              <a:ext uri="{FF2B5EF4-FFF2-40B4-BE49-F238E27FC236}">
                <a16:creationId xmlns:a16="http://schemas.microsoft.com/office/drawing/2014/main" id="{72C9476C-092F-D666-C6EA-E95B3CBF22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5920" y="3045480"/>
            <a:ext cx="4480560" cy="4493240"/>
          </a:xfrm>
          <a:prstGeom prst="rect">
            <a:avLst/>
          </a:prstGeom>
        </p:spPr>
      </p:pic>
      <p:cxnSp>
        <p:nvCxnSpPr>
          <p:cNvPr id="5" name="Straight Connector 4">
            <a:extLst>
              <a:ext uri="{FF2B5EF4-FFF2-40B4-BE49-F238E27FC236}">
                <a16:creationId xmlns:a16="http://schemas.microsoft.com/office/drawing/2014/main" id="{46150AB5-6530-5162-4BB7-715A5087010F}"/>
              </a:ext>
              <a:ext uri="{C183D7F6-B498-43B3-948B-1728B52AA6E4}">
                <adec:decorative xmlns:adec="http://schemas.microsoft.com/office/drawing/2017/decorative" val="1"/>
              </a:ext>
            </a:extLst>
          </p:cNvPr>
          <p:cNvCxnSpPr>
            <a:cxnSpLocks/>
          </p:cNvCxnSpPr>
          <p:nvPr userDrawn="1"/>
        </p:nvCxnSpPr>
        <p:spPr bwMode="gray">
          <a:xfrm flipH="1">
            <a:off x="3888215" y="3335217"/>
            <a:ext cx="5341" cy="130512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755CB-7DAB-A330-C5B3-96801F43719C}"/>
              </a:ext>
              <a:ext uri="{C183D7F6-B498-43B3-948B-1728B52AA6E4}">
                <adec:decorative xmlns:adec="http://schemas.microsoft.com/office/drawing/2017/decorative" val="1"/>
              </a:ext>
            </a:extLst>
          </p:cNvPr>
          <p:cNvCxnSpPr>
            <a:cxnSpLocks/>
          </p:cNvCxnSpPr>
          <p:nvPr userDrawn="1"/>
        </p:nvCxnSpPr>
        <p:spPr bwMode="gray">
          <a:xfrm flipH="1">
            <a:off x="4463497" y="4323219"/>
            <a:ext cx="1113808" cy="656184"/>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AE0B8E-59CA-3BAF-B2B0-98D3E1BBF0E0}"/>
              </a:ext>
              <a:ext uri="{C183D7F6-B498-43B3-948B-1728B52AA6E4}">
                <adec:decorative xmlns:adec="http://schemas.microsoft.com/office/drawing/2017/decorative" val="1"/>
              </a:ext>
            </a:extLst>
          </p:cNvPr>
          <p:cNvCxnSpPr>
            <a:cxnSpLocks/>
          </p:cNvCxnSpPr>
          <p:nvPr userDrawn="1"/>
        </p:nvCxnSpPr>
        <p:spPr bwMode="gray">
          <a:xfrm>
            <a:off x="2185816" y="4330402"/>
            <a:ext cx="1132460" cy="64715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9030E0-1AFE-DE68-0891-510B4D5D1989}"/>
              </a:ext>
              <a:ext uri="{C183D7F6-B498-43B3-948B-1728B52AA6E4}">
                <adec:decorative xmlns:adec="http://schemas.microsoft.com/office/drawing/2017/decorative" val="1"/>
              </a:ext>
            </a:extLst>
          </p:cNvPr>
          <p:cNvCxnSpPr>
            <a:cxnSpLocks/>
          </p:cNvCxnSpPr>
          <p:nvPr userDrawn="1"/>
        </p:nvCxnSpPr>
        <p:spPr bwMode="gray">
          <a:xfrm flipV="1">
            <a:off x="2214042" y="5662249"/>
            <a:ext cx="1095504" cy="632506"/>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172B03-FC74-1C2E-F3FA-532CA7D64D6E}"/>
              </a:ext>
              <a:ext uri="{C183D7F6-B498-43B3-948B-1728B52AA6E4}">
                <adec:decorative xmlns:adec="http://schemas.microsoft.com/office/drawing/2017/decorative" val="1"/>
              </a:ext>
            </a:extLst>
          </p:cNvPr>
          <p:cNvCxnSpPr>
            <a:cxnSpLocks/>
          </p:cNvCxnSpPr>
          <p:nvPr userDrawn="1"/>
        </p:nvCxnSpPr>
        <p:spPr bwMode="gray">
          <a:xfrm flipH="1" flipV="1">
            <a:off x="4459188" y="5651858"/>
            <a:ext cx="1118117" cy="64483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B33053-FD38-D41F-4C77-D07C0D48C3C2}"/>
              </a:ext>
              <a:ext uri="{C183D7F6-B498-43B3-948B-1728B52AA6E4}">
                <adec:decorative xmlns:adec="http://schemas.microsoft.com/office/drawing/2017/decorative" val="1"/>
              </a:ext>
            </a:extLst>
          </p:cNvPr>
          <p:cNvCxnSpPr>
            <a:cxnSpLocks/>
          </p:cNvCxnSpPr>
          <p:nvPr userDrawn="1"/>
        </p:nvCxnSpPr>
        <p:spPr bwMode="gray">
          <a:xfrm>
            <a:off x="3888046" y="6005943"/>
            <a:ext cx="4125" cy="1270759"/>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6C304CB-F7C7-568B-F828-F10B32F4BF4D}"/>
              </a:ext>
              <a:ext uri="{C183D7F6-B498-43B3-948B-1728B52AA6E4}">
                <adec:decorative xmlns:adec="http://schemas.microsoft.com/office/drawing/2017/decorative" val="1"/>
              </a:ext>
            </a:extLst>
          </p:cNvPr>
          <p:cNvSpPr/>
          <p:nvPr userDrawn="1"/>
        </p:nvSpPr>
        <p:spPr bwMode="gray">
          <a:xfrm>
            <a:off x="3158970" y="4566018"/>
            <a:ext cx="1458490" cy="145849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a:extLst>
              <a:ext uri="{FF2B5EF4-FFF2-40B4-BE49-F238E27FC236}">
                <a16:creationId xmlns:a16="http://schemas.microsoft.com/office/drawing/2014/main" id="{4E8C6E31-F98B-05DC-302D-E42C07ACDE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25953" y="4677415"/>
            <a:ext cx="1541347" cy="1235697"/>
          </a:xfrm>
          <a:prstGeom prst="rect">
            <a:avLst/>
          </a:prstGeom>
        </p:spPr>
      </p:pic>
      <p:sp>
        <p:nvSpPr>
          <p:cNvPr id="13" name="Rectangle 12">
            <a:extLst>
              <a:ext uri="{FF2B5EF4-FFF2-40B4-BE49-F238E27FC236}">
                <a16:creationId xmlns:a16="http://schemas.microsoft.com/office/drawing/2014/main" id="{7E5A5EC9-A598-A3FC-7F7C-A7B577596486}"/>
              </a:ext>
              <a:ext uri="{C183D7F6-B498-43B3-948B-1728B52AA6E4}">
                <adec:decorative xmlns:adec="http://schemas.microsoft.com/office/drawing/2017/decorative" val="1"/>
              </a:ext>
            </a:extLst>
          </p:cNvPr>
          <p:cNvSpPr/>
          <p:nvPr userDrawn="1"/>
        </p:nvSpPr>
        <p:spPr bwMode="gray">
          <a:xfrm>
            <a:off x="139" y="7974036"/>
            <a:ext cx="7772400" cy="1570014"/>
          </a:xfrm>
          <a:prstGeom prst="rect">
            <a:avLst/>
          </a:prstGeom>
          <a:solidFill>
            <a:srgbClr val="00355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a:extLst>
              <a:ext uri="{FF2B5EF4-FFF2-40B4-BE49-F238E27FC236}">
                <a16:creationId xmlns:a16="http://schemas.microsoft.com/office/drawing/2014/main" id="{341F1937-239B-95D1-25BD-47034698AF67}"/>
              </a:ext>
              <a:ext uri="{C183D7F6-B498-43B3-948B-1728B52AA6E4}">
                <adec:decorative xmlns:adec="http://schemas.microsoft.com/office/drawing/2017/decorative" val="1"/>
              </a:ext>
            </a:extLst>
          </p:cNvPr>
          <p:cNvSpPr/>
          <p:nvPr userDrawn="1"/>
        </p:nvSpPr>
        <p:spPr bwMode="gray">
          <a:xfrm>
            <a:off x="139" y="1524318"/>
            <a:ext cx="7772400" cy="1041462"/>
          </a:xfrm>
          <a:prstGeom prst="rect">
            <a:avLst/>
          </a:prstGeom>
          <a:solidFill>
            <a:srgbClr val="00355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8" name="Straight Connector 17">
            <a:extLst>
              <a:ext uri="{FF2B5EF4-FFF2-40B4-BE49-F238E27FC236}">
                <a16:creationId xmlns:a16="http://schemas.microsoft.com/office/drawing/2014/main" id="{E764CD0A-0F8A-A528-FF4B-594090925A29}"/>
              </a:ext>
              <a:ext uri="{C183D7F6-B498-43B3-948B-1728B52AA6E4}">
                <adec:decorative xmlns:adec="http://schemas.microsoft.com/office/drawing/2017/decorative" val="1"/>
              </a:ext>
            </a:extLst>
          </p:cNvPr>
          <p:cNvCxnSpPr>
            <a:cxnSpLocks/>
          </p:cNvCxnSpPr>
          <p:nvPr userDrawn="1"/>
        </p:nvCxnSpPr>
        <p:spPr bwMode="gray">
          <a:xfrm>
            <a:off x="518532" y="8408048"/>
            <a:ext cx="0" cy="7019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C976940-D524-776F-D4DE-103BC873F818}"/>
              </a:ext>
              <a:ext uri="{C183D7F6-B498-43B3-948B-1728B52AA6E4}">
                <adec:decorative xmlns:adec="http://schemas.microsoft.com/office/drawing/2017/decorative" val="1"/>
              </a:ext>
            </a:extLst>
          </p:cNvPr>
          <p:cNvCxnSpPr>
            <a:cxnSpLocks/>
          </p:cNvCxnSpPr>
          <p:nvPr userDrawn="1"/>
        </p:nvCxnSpPr>
        <p:spPr bwMode="gray">
          <a:xfrm>
            <a:off x="4377274" y="8408048"/>
            <a:ext cx="0" cy="7019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5D4CC60-755D-F9C4-F252-012B1551474B}"/>
              </a:ext>
              <a:ext uri="{C183D7F6-B498-43B3-948B-1728B52AA6E4}">
                <adec:decorative xmlns:adec="http://schemas.microsoft.com/office/drawing/2017/decorative" val="1"/>
              </a:ext>
            </a:extLst>
          </p:cNvPr>
          <p:cNvGrpSpPr/>
          <p:nvPr userDrawn="1"/>
        </p:nvGrpSpPr>
        <p:grpSpPr>
          <a:xfrm>
            <a:off x="2271914" y="3241995"/>
            <a:ext cx="460972" cy="640080"/>
            <a:chOff x="3204476" y="1751462"/>
            <a:chExt cx="460972" cy="640080"/>
          </a:xfrm>
        </p:grpSpPr>
        <p:sp>
          <p:nvSpPr>
            <p:cNvPr id="27" name="Freeform 81">
              <a:extLst>
                <a:ext uri="{FF2B5EF4-FFF2-40B4-BE49-F238E27FC236}">
                  <a16:creationId xmlns:a16="http://schemas.microsoft.com/office/drawing/2014/main" id="{54670E0E-5B83-1969-D7D3-37C5FA106E66}"/>
                </a:ext>
              </a:extLst>
            </p:cNvPr>
            <p:cNvSpPr/>
            <p:nvPr/>
          </p:nvSpPr>
          <p:spPr>
            <a:xfrm>
              <a:off x="3207045" y="2066740"/>
              <a:ext cx="458403" cy="9525"/>
            </a:xfrm>
            <a:custGeom>
              <a:avLst/>
              <a:gdLst>
                <a:gd name="connsiteX0" fmla="*/ 0 w 458403"/>
                <a:gd name="connsiteY0" fmla="*/ 0 h 9525"/>
                <a:gd name="connsiteX1" fmla="*/ 458403 w 458403"/>
                <a:gd name="connsiteY1" fmla="*/ 0 h 9525"/>
              </a:gdLst>
              <a:ahLst/>
              <a:cxnLst>
                <a:cxn ang="0">
                  <a:pos x="connsiteX0" y="connsiteY0"/>
                </a:cxn>
                <a:cxn ang="0">
                  <a:pos x="connsiteX1" y="connsiteY1"/>
                </a:cxn>
              </a:cxnLst>
              <a:rect l="l" t="t" r="r" b="b"/>
              <a:pathLst>
                <a:path w="458403" h="9525">
                  <a:moveTo>
                    <a:pt x="0" y="0"/>
                  </a:moveTo>
                  <a:lnTo>
                    <a:pt x="458403" y="0"/>
                  </a:lnTo>
                </a:path>
              </a:pathLst>
            </a:custGeom>
            <a:ln w="12700" cap="rnd">
              <a:solidFill>
                <a:srgbClr val="FFFFFF"/>
              </a:solidFill>
              <a:prstDash val="solid"/>
              <a:round/>
            </a:ln>
          </p:spPr>
          <p:txBody>
            <a:bodyPr rtlCol="0" anchor="ctr"/>
            <a:lstStyle/>
            <a:p>
              <a:endParaRPr lang="en-US"/>
            </a:p>
          </p:txBody>
        </p:sp>
        <p:sp>
          <p:nvSpPr>
            <p:cNvPr id="28" name="Freeform 82">
              <a:extLst>
                <a:ext uri="{FF2B5EF4-FFF2-40B4-BE49-F238E27FC236}">
                  <a16:creationId xmlns:a16="http://schemas.microsoft.com/office/drawing/2014/main" id="{79AA05C7-76E3-6B1B-FBF7-AF90C3DAAF99}"/>
                </a:ext>
              </a:extLst>
            </p:cNvPr>
            <p:cNvSpPr/>
            <p:nvPr/>
          </p:nvSpPr>
          <p:spPr>
            <a:xfrm>
              <a:off x="3204476" y="1751462"/>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30" name="Freeform 78">
            <a:extLst>
              <a:ext uri="{FF2B5EF4-FFF2-40B4-BE49-F238E27FC236}">
                <a16:creationId xmlns:a16="http://schemas.microsoft.com/office/drawing/2014/main" id="{4CB5F738-A3C8-9ACA-638B-D2DB02CF4B6D}"/>
              </a:ext>
              <a:ext uri="{C183D7F6-B498-43B3-948B-1728B52AA6E4}">
                <adec:decorative xmlns:adec="http://schemas.microsoft.com/office/drawing/2017/decorative" val="1"/>
              </a:ext>
            </a:extLst>
          </p:cNvPr>
          <p:cNvSpPr/>
          <p:nvPr userDrawn="1"/>
        </p:nvSpPr>
        <p:spPr>
          <a:xfrm rot="20773201">
            <a:off x="2665985" y="3265846"/>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80"/>
                  <a:pt x="428213" y="552450"/>
                  <a:pt x="275860" y="552450"/>
                </a:cubicBezTo>
                <a:cubicBezTo>
                  <a:pt x="123507" y="552450"/>
                  <a:pt x="0" y="428780"/>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31" name="Graphic 30">
            <a:extLst>
              <a:ext uri="{FF2B5EF4-FFF2-40B4-BE49-F238E27FC236}">
                <a16:creationId xmlns:a16="http://schemas.microsoft.com/office/drawing/2014/main" id="{57D2FEF4-E5F4-82B3-B863-251A1B535038}"/>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793598" y="3381233"/>
            <a:ext cx="331927" cy="331927"/>
          </a:xfrm>
          <a:prstGeom prst="rect">
            <a:avLst/>
          </a:prstGeom>
        </p:spPr>
      </p:pic>
      <p:grpSp>
        <p:nvGrpSpPr>
          <p:cNvPr id="32" name="Group 31">
            <a:extLst>
              <a:ext uri="{FF2B5EF4-FFF2-40B4-BE49-F238E27FC236}">
                <a16:creationId xmlns:a16="http://schemas.microsoft.com/office/drawing/2014/main" id="{7DC874EB-AB35-A9EE-288C-DC236B1D2785}"/>
              </a:ext>
              <a:ext uri="{C183D7F6-B498-43B3-948B-1728B52AA6E4}">
                <adec:decorative xmlns:adec="http://schemas.microsoft.com/office/drawing/2017/decorative" val="1"/>
              </a:ext>
            </a:extLst>
          </p:cNvPr>
          <p:cNvGrpSpPr/>
          <p:nvPr userDrawn="1"/>
        </p:nvGrpSpPr>
        <p:grpSpPr>
          <a:xfrm>
            <a:off x="1446402" y="4796636"/>
            <a:ext cx="139728" cy="1024484"/>
            <a:chOff x="2193019" y="3403688"/>
            <a:chExt cx="139728" cy="1024484"/>
          </a:xfrm>
        </p:grpSpPr>
        <p:sp>
          <p:nvSpPr>
            <p:cNvPr id="33" name="Freeform 75">
              <a:extLst>
                <a:ext uri="{FF2B5EF4-FFF2-40B4-BE49-F238E27FC236}">
                  <a16:creationId xmlns:a16="http://schemas.microsoft.com/office/drawing/2014/main" id="{FC5429DE-D18F-D362-A3B9-D59B7687B4E2}"/>
                </a:ext>
              </a:extLst>
            </p:cNvPr>
            <p:cNvSpPr/>
            <p:nvPr/>
          </p:nvSpPr>
          <p:spPr>
            <a:xfrm>
              <a:off x="2241307" y="3924559"/>
              <a:ext cx="91440"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a:p>
          </p:txBody>
        </p:sp>
        <p:sp>
          <p:nvSpPr>
            <p:cNvPr id="34" name="Freeform 76">
              <a:extLst>
                <a:ext uri="{FF2B5EF4-FFF2-40B4-BE49-F238E27FC236}">
                  <a16:creationId xmlns:a16="http://schemas.microsoft.com/office/drawing/2014/main" id="{8035EBCB-A74E-3C05-A062-6F583EE4F253}"/>
                </a:ext>
              </a:extLst>
            </p:cNvPr>
            <p:cNvSpPr/>
            <p:nvPr/>
          </p:nvSpPr>
          <p:spPr>
            <a:xfrm flipH="1">
              <a:off x="2193019" y="3403688"/>
              <a:ext cx="45719" cy="1024484"/>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36" name="Freeform 72">
            <a:extLst>
              <a:ext uri="{FF2B5EF4-FFF2-40B4-BE49-F238E27FC236}">
                <a16:creationId xmlns:a16="http://schemas.microsoft.com/office/drawing/2014/main" id="{1C643B29-A43B-E17B-FC15-4E7C052B08BA}"/>
              </a:ext>
              <a:ext uri="{C183D7F6-B498-43B3-948B-1728B52AA6E4}">
                <adec:decorative xmlns:adec="http://schemas.microsoft.com/office/drawing/2017/decorative" val="1"/>
              </a:ext>
            </a:extLst>
          </p:cNvPr>
          <p:cNvSpPr/>
          <p:nvPr userDrawn="1"/>
        </p:nvSpPr>
        <p:spPr>
          <a:xfrm>
            <a:off x="1596229" y="5012588"/>
            <a:ext cx="591798" cy="592581"/>
          </a:xfrm>
          <a:custGeom>
            <a:avLst/>
            <a:gdLst>
              <a:gd name="connsiteX0" fmla="*/ 513717 w 551908"/>
              <a:gd name="connsiteY0" fmla="*/ 416479 h 552638"/>
              <a:gd name="connsiteX1" fmla="*/ 415929 w 551908"/>
              <a:gd name="connsiteY1" fmla="*/ 38242 h 552638"/>
              <a:gd name="connsiteX2" fmla="*/ 38191 w 551908"/>
              <a:gd name="connsiteY2" fmla="*/ 136159 h 552638"/>
              <a:gd name="connsiteX3" fmla="*/ 135979 w 551908"/>
              <a:gd name="connsiteY3" fmla="*/ 514396 h 552638"/>
              <a:gd name="connsiteX4" fmla="*/ 513717 w 551908"/>
              <a:gd name="connsiteY4" fmla="*/ 416479 h 55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08" h="552638">
                <a:moveTo>
                  <a:pt x="513717" y="416479"/>
                </a:moveTo>
                <a:cubicBezTo>
                  <a:pt x="591053" y="285034"/>
                  <a:pt x="547201" y="115680"/>
                  <a:pt x="415929" y="38242"/>
                </a:cubicBezTo>
                <a:cubicBezTo>
                  <a:pt x="284658" y="-39197"/>
                  <a:pt x="115527" y="4714"/>
                  <a:pt x="38191" y="136159"/>
                </a:cubicBezTo>
                <a:cubicBezTo>
                  <a:pt x="-39145" y="267604"/>
                  <a:pt x="4707" y="436958"/>
                  <a:pt x="135979" y="514396"/>
                </a:cubicBezTo>
                <a:cubicBezTo>
                  <a:pt x="267250" y="591835"/>
                  <a:pt x="436381" y="547925"/>
                  <a:pt x="513717" y="416479"/>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37" name="Graphic 36">
            <a:extLst>
              <a:ext uri="{FF2B5EF4-FFF2-40B4-BE49-F238E27FC236}">
                <a16:creationId xmlns:a16="http://schemas.microsoft.com/office/drawing/2014/main" id="{5E526D57-CC1F-3B57-2B1C-D7918EED988F}"/>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10576" y="5166219"/>
            <a:ext cx="351330" cy="285749"/>
          </a:xfrm>
          <a:prstGeom prst="rect">
            <a:avLst/>
          </a:prstGeom>
        </p:spPr>
      </p:pic>
      <p:grpSp>
        <p:nvGrpSpPr>
          <p:cNvPr id="38" name="Group 37">
            <a:extLst>
              <a:ext uri="{FF2B5EF4-FFF2-40B4-BE49-F238E27FC236}">
                <a16:creationId xmlns:a16="http://schemas.microsoft.com/office/drawing/2014/main" id="{05613B81-81FE-4EE4-36E5-1AE8F9371DFE}"/>
              </a:ext>
              <a:ext uri="{C183D7F6-B498-43B3-948B-1728B52AA6E4}">
                <adec:decorative xmlns:adec="http://schemas.microsoft.com/office/drawing/2017/decorative" val="1"/>
              </a:ext>
            </a:extLst>
          </p:cNvPr>
          <p:cNvGrpSpPr/>
          <p:nvPr userDrawn="1"/>
        </p:nvGrpSpPr>
        <p:grpSpPr>
          <a:xfrm>
            <a:off x="2314537" y="6698212"/>
            <a:ext cx="399330" cy="640080"/>
            <a:chOff x="3373372" y="5556752"/>
            <a:chExt cx="399330" cy="640080"/>
          </a:xfrm>
        </p:grpSpPr>
        <p:sp>
          <p:nvSpPr>
            <p:cNvPr id="39" name="Freeform 67">
              <a:extLst>
                <a:ext uri="{FF2B5EF4-FFF2-40B4-BE49-F238E27FC236}">
                  <a16:creationId xmlns:a16="http://schemas.microsoft.com/office/drawing/2014/main" id="{F070A3D0-7F94-BAB5-3472-36412B1A10EC}"/>
                </a:ext>
              </a:extLst>
            </p:cNvPr>
            <p:cNvSpPr/>
            <p:nvPr/>
          </p:nvSpPr>
          <p:spPr>
            <a:xfrm>
              <a:off x="3375940" y="5872030"/>
              <a:ext cx="396762" cy="9525"/>
            </a:xfrm>
            <a:custGeom>
              <a:avLst/>
              <a:gdLst>
                <a:gd name="connsiteX0" fmla="*/ 0 w 396762"/>
                <a:gd name="connsiteY0" fmla="*/ 0 h 9525"/>
                <a:gd name="connsiteX1" fmla="*/ 396763 w 396762"/>
                <a:gd name="connsiteY1" fmla="*/ 0 h 9525"/>
              </a:gdLst>
              <a:ahLst/>
              <a:cxnLst>
                <a:cxn ang="0">
                  <a:pos x="connsiteX0" y="connsiteY0"/>
                </a:cxn>
                <a:cxn ang="0">
                  <a:pos x="connsiteX1" y="connsiteY1"/>
                </a:cxn>
              </a:cxnLst>
              <a:rect l="l" t="t" r="r" b="b"/>
              <a:pathLst>
                <a:path w="396762" h="9525">
                  <a:moveTo>
                    <a:pt x="0" y="0"/>
                  </a:moveTo>
                  <a:lnTo>
                    <a:pt x="396763" y="0"/>
                  </a:lnTo>
                </a:path>
              </a:pathLst>
            </a:custGeom>
            <a:ln w="12700" cap="rnd">
              <a:solidFill>
                <a:srgbClr val="FFFFFF"/>
              </a:solidFill>
              <a:prstDash val="solid"/>
              <a:round/>
            </a:ln>
          </p:spPr>
          <p:txBody>
            <a:bodyPr rtlCol="0" anchor="ctr"/>
            <a:lstStyle/>
            <a:p>
              <a:endParaRPr lang="en-US"/>
            </a:p>
          </p:txBody>
        </p:sp>
        <p:sp>
          <p:nvSpPr>
            <p:cNvPr id="40" name="Freeform 68">
              <a:extLst>
                <a:ext uri="{FF2B5EF4-FFF2-40B4-BE49-F238E27FC236}">
                  <a16:creationId xmlns:a16="http://schemas.microsoft.com/office/drawing/2014/main" id="{618CF848-FF86-8ABB-5E9C-3FD81C9E17B1}"/>
                </a:ext>
              </a:extLst>
            </p:cNvPr>
            <p:cNvSpPr/>
            <p:nvPr/>
          </p:nvSpPr>
          <p:spPr>
            <a:xfrm>
              <a:off x="3373372" y="5556752"/>
              <a:ext cx="9512" cy="640080"/>
            </a:xfrm>
            <a:custGeom>
              <a:avLst/>
              <a:gdLst>
                <a:gd name="connsiteX0" fmla="*/ 0 w 9512"/>
                <a:gd name="connsiteY0" fmla="*/ 0 h 671417"/>
                <a:gd name="connsiteX1" fmla="*/ 0 w 9512"/>
                <a:gd name="connsiteY1" fmla="*/ 671417 h 671417"/>
              </a:gdLst>
              <a:ahLst/>
              <a:cxnLst>
                <a:cxn ang="0">
                  <a:pos x="connsiteX0" y="connsiteY0"/>
                </a:cxn>
                <a:cxn ang="0">
                  <a:pos x="connsiteX1" y="connsiteY1"/>
                </a:cxn>
              </a:cxnLst>
              <a:rect l="l" t="t" r="r" b="b"/>
              <a:pathLst>
                <a:path w="9512" h="671417">
                  <a:moveTo>
                    <a:pt x="0" y="0"/>
                  </a:moveTo>
                  <a:lnTo>
                    <a:pt x="0" y="671417"/>
                  </a:lnTo>
                </a:path>
              </a:pathLst>
            </a:custGeom>
            <a:ln w="12700" cap="rnd">
              <a:solidFill>
                <a:srgbClr val="FFFFFF"/>
              </a:solidFill>
              <a:prstDash val="solid"/>
              <a:round/>
            </a:ln>
          </p:spPr>
          <p:txBody>
            <a:bodyPr rtlCol="0" anchor="ctr"/>
            <a:lstStyle/>
            <a:p>
              <a:endParaRPr lang="en-US"/>
            </a:p>
          </p:txBody>
        </p:sp>
      </p:grpSp>
      <p:sp>
        <p:nvSpPr>
          <p:cNvPr id="42" name="Freeform 64">
            <a:extLst>
              <a:ext uri="{FF2B5EF4-FFF2-40B4-BE49-F238E27FC236}">
                <a16:creationId xmlns:a16="http://schemas.microsoft.com/office/drawing/2014/main" id="{D947A2A0-D0C5-7D2B-B3E5-DFAD1C4BA239}"/>
              </a:ext>
              <a:ext uri="{C183D7F6-B498-43B3-948B-1728B52AA6E4}">
                <adec:decorative xmlns:adec="http://schemas.microsoft.com/office/drawing/2017/decorative" val="1"/>
              </a:ext>
            </a:extLst>
          </p:cNvPr>
          <p:cNvSpPr/>
          <p:nvPr userDrawn="1"/>
        </p:nvSpPr>
        <p:spPr>
          <a:xfrm rot="20773201">
            <a:off x="2664406" y="6720983"/>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8"/>
                  <a:pt x="123805" y="0"/>
                  <a:pt x="276526" y="0"/>
                </a:cubicBezTo>
                <a:cubicBezTo>
                  <a:pt x="429247" y="0"/>
                  <a:pt x="553052" y="123968"/>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44" name="Graphic 43">
            <a:extLst>
              <a:ext uri="{FF2B5EF4-FFF2-40B4-BE49-F238E27FC236}">
                <a16:creationId xmlns:a16="http://schemas.microsoft.com/office/drawing/2014/main" id="{973295FA-2EBF-C67C-44C2-D2E5BBE6BAFB}"/>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786850" y="6849323"/>
            <a:ext cx="351330" cy="351330"/>
          </a:xfrm>
          <a:prstGeom prst="rect">
            <a:avLst/>
          </a:prstGeom>
        </p:spPr>
      </p:pic>
      <p:grpSp>
        <p:nvGrpSpPr>
          <p:cNvPr id="45" name="Group 44">
            <a:extLst>
              <a:ext uri="{FF2B5EF4-FFF2-40B4-BE49-F238E27FC236}">
                <a16:creationId xmlns:a16="http://schemas.microsoft.com/office/drawing/2014/main" id="{97194EDC-283E-C401-8FFE-F7B0B7C9CD20}"/>
              </a:ext>
              <a:ext uri="{C183D7F6-B498-43B3-948B-1728B52AA6E4}">
                <adec:decorative xmlns:adec="http://schemas.microsoft.com/office/drawing/2017/decorative" val="1"/>
              </a:ext>
            </a:extLst>
          </p:cNvPr>
          <p:cNvGrpSpPr/>
          <p:nvPr userDrawn="1"/>
        </p:nvGrpSpPr>
        <p:grpSpPr>
          <a:xfrm>
            <a:off x="5063476" y="6698212"/>
            <a:ext cx="446893" cy="640080"/>
            <a:chOff x="6122763" y="5709630"/>
            <a:chExt cx="446893" cy="640080"/>
          </a:xfrm>
        </p:grpSpPr>
        <p:sp>
          <p:nvSpPr>
            <p:cNvPr id="46" name="Freeform 61">
              <a:extLst>
                <a:ext uri="{FF2B5EF4-FFF2-40B4-BE49-F238E27FC236}">
                  <a16:creationId xmlns:a16="http://schemas.microsoft.com/office/drawing/2014/main" id="{6C137BB1-7C16-DF54-0605-BE0748565EE1}"/>
                </a:ext>
              </a:extLst>
            </p:cNvPr>
            <p:cNvSpPr/>
            <p:nvPr/>
          </p:nvSpPr>
          <p:spPr>
            <a:xfrm>
              <a:off x="6122763" y="6024908"/>
              <a:ext cx="434812" cy="9525"/>
            </a:xfrm>
            <a:custGeom>
              <a:avLst/>
              <a:gdLst>
                <a:gd name="connsiteX0" fmla="*/ 434813 w 434812"/>
                <a:gd name="connsiteY0" fmla="*/ 0 h 9525"/>
                <a:gd name="connsiteX1" fmla="*/ 0 w 434812"/>
                <a:gd name="connsiteY1" fmla="*/ 0 h 9525"/>
              </a:gdLst>
              <a:ahLst/>
              <a:cxnLst>
                <a:cxn ang="0">
                  <a:pos x="connsiteX0" y="connsiteY0"/>
                </a:cxn>
                <a:cxn ang="0">
                  <a:pos x="connsiteX1" y="connsiteY1"/>
                </a:cxn>
              </a:cxnLst>
              <a:rect l="l" t="t" r="r" b="b"/>
              <a:pathLst>
                <a:path w="434812" h="9525">
                  <a:moveTo>
                    <a:pt x="434813" y="0"/>
                  </a:moveTo>
                  <a:lnTo>
                    <a:pt x="0" y="0"/>
                  </a:lnTo>
                </a:path>
              </a:pathLst>
            </a:custGeom>
            <a:ln w="12700" cap="rnd">
              <a:solidFill>
                <a:srgbClr val="FFFFFF"/>
              </a:solidFill>
              <a:prstDash val="solid"/>
              <a:round/>
            </a:ln>
          </p:spPr>
          <p:txBody>
            <a:bodyPr rtlCol="0" anchor="ctr"/>
            <a:lstStyle/>
            <a:p>
              <a:endParaRPr lang="en-US"/>
            </a:p>
          </p:txBody>
        </p:sp>
        <p:sp>
          <p:nvSpPr>
            <p:cNvPr id="47" name="Freeform 62">
              <a:extLst>
                <a:ext uri="{FF2B5EF4-FFF2-40B4-BE49-F238E27FC236}">
                  <a16:creationId xmlns:a16="http://schemas.microsoft.com/office/drawing/2014/main" id="{9A59F697-DF88-E5B3-9916-71D5A11C4B9E}"/>
                </a:ext>
              </a:extLst>
            </p:cNvPr>
            <p:cNvSpPr/>
            <p:nvPr/>
          </p:nvSpPr>
          <p:spPr>
            <a:xfrm>
              <a:off x="6560144" y="5709630"/>
              <a:ext cx="9512" cy="640080"/>
            </a:xfrm>
            <a:custGeom>
              <a:avLst/>
              <a:gdLst>
                <a:gd name="connsiteX0" fmla="*/ 0 w 9512"/>
                <a:gd name="connsiteY0" fmla="*/ 0 h 695801"/>
                <a:gd name="connsiteX1" fmla="*/ 0 w 9512"/>
                <a:gd name="connsiteY1" fmla="*/ 695801 h 695801"/>
              </a:gdLst>
              <a:ahLst/>
              <a:cxnLst>
                <a:cxn ang="0">
                  <a:pos x="connsiteX0" y="connsiteY0"/>
                </a:cxn>
                <a:cxn ang="0">
                  <a:pos x="connsiteX1" y="connsiteY1"/>
                </a:cxn>
              </a:cxnLst>
              <a:rect l="l" t="t" r="r" b="b"/>
              <a:pathLst>
                <a:path w="9512" h="695801">
                  <a:moveTo>
                    <a:pt x="0" y="0"/>
                  </a:moveTo>
                  <a:lnTo>
                    <a:pt x="0" y="695801"/>
                  </a:lnTo>
                </a:path>
              </a:pathLst>
            </a:custGeom>
            <a:ln w="12700" cap="rnd">
              <a:solidFill>
                <a:srgbClr val="FFFFFF"/>
              </a:solidFill>
              <a:prstDash val="solid"/>
              <a:round/>
            </a:ln>
          </p:spPr>
          <p:txBody>
            <a:bodyPr rtlCol="0" anchor="ctr"/>
            <a:lstStyle/>
            <a:p>
              <a:endParaRPr lang="en-US" dirty="0"/>
            </a:p>
          </p:txBody>
        </p:sp>
      </p:grpSp>
      <p:sp>
        <p:nvSpPr>
          <p:cNvPr id="49" name="Freeform 58">
            <a:extLst>
              <a:ext uri="{FF2B5EF4-FFF2-40B4-BE49-F238E27FC236}">
                <a16:creationId xmlns:a16="http://schemas.microsoft.com/office/drawing/2014/main" id="{E6DDBAF5-BEF9-6999-A4F5-734B424D1656}"/>
              </a:ext>
              <a:ext uri="{C183D7F6-B498-43B3-948B-1728B52AA6E4}">
                <adec:decorative xmlns:adec="http://schemas.microsoft.com/office/drawing/2017/decorative" val="1"/>
              </a:ext>
            </a:extLst>
          </p:cNvPr>
          <p:cNvSpPr/>
          <p:nvPr userDrawn="1"/>
        </p:nvSpPr>
        <p:spPr>
          <a:xfrm rot="19433401">
            <a:off x="4581008" y="6721348"/>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9"/>
                  <a:pt x="123805" y="0"/>
                  <a:pt x="276526" y="0"/>
                </a:cubicBezTo>
                <a:cubicBezTo>
                  <a:pt x="429247" y="0"/>
                  <a:pt x="553052" y="123969"/>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50" name="Graphic 49">
            <a:extLst>
              <a:ext uri="{FF2B5EF4-FFF2-40B4-BE49-F238E27FC236}">
                <a16:creationId xmlns:a16="http://schemas.microsoft.com/office/drawing/2014/main" id="{BC931127-64D7-F807-8AB6-FE8C6D274E55}"/>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701488" y="6885013"/>
            <a:ext cx="351330" cy="323224"/>
          </a:xfrm>
          <a:prstGeom prst="rect">
            <a:avLst/>
          </a:prstGeom>
        </p:spPr>
      </p:pic>
      <p:grpSp>
        <p:nvGrpSpPr>
          <p:cNvPr id="51" name="Group 50">
            <a:extLst>
              <a:ext uri="{FF2B5EF4-FFF2-40B4-BE49-F238E27FC236}">
                <a16:creationId xmlns:a16="http://schemas.microsoft.com/office/drawing/2014/main" id="{2F3680D7-258F-8792-F1EB-317E77596BAA}"/>
              </a:ext>
              <a:ext uri="{C183D7F6-B498-43B3-948B-1728B52AA6E4}">
                <adec:decorative xmlns:adec="http://schemas.microsoft.com/office/drawing/2017/decorative" val="1"/>
              </a:ext>
            </a:extLst>
          </p:cNvPr>
          <p:cNvGrpSpPr/>
          <p:nvPr userDrawn="1"/>
        </p:nvGrpSpPr>
        <p:grpSpPr>
          <a:xfrm>
            <a:off x="5135617" y="3241995"/>
            <a:ext cx="421663" cy="640080"/>
            <a:chOff x="6523346" y="1827330"/>
            <a:chExt cx="421663" cy="640080"/>
          </a:xfrm>
        </p:grpSpPr>
        <p:sp>
          <p:nvSpPr>
            <p:cNvPr id="52" name="Freeform 53">
              <a:extLst>
                <a:ext uri="{FF2B5EF4-FFF2-40B4-BE49-F238E27FC236}">
                  <a16:creationId xmlns:a16="http://schemas.microsoft.com/office/drawing/2014/main" id="{12E5ACAE-0428-E801-CCDD-C0EFA5AE1657}"/>
                </a:ext>
              </a:extLst>
            </p:cNvPr>
            <p:cNvSpPr/>
            <p:nvPr/>
          </p:nvSpPr>
          <p:spPr>
            <a:xfrm>
              <a:off x="6523346" y="2142608"/>
              <a:ext cx="414741" cy="9525"/>
            </a:xfrm>
            <a:custGeom>
              <a:avLst/>
              <a:gdLst>
                <a:gd name="connsiteX0" fmla="*/ 414741 w 414741"/>
                <a:gd name="connsiteY0" fmla="*/ 0 h 9525"/>
                <a:gd name="connsiteX1" fmla="*/ 0 w 414741"/>
                <a:gd name="connsiteY1" fmla="*/ 0 h 9525"/>
              </a:gdLst>
              <a:ahLst/>
              <a:cxnLst>
                <a:cxn ang="0">
                  <a:pos x="connsiteX0" y="connsiteY0"/>
                </a:cxn>
                <a:cxn ang="0">
                  <a:pos x="connsiteX1" y="connsiteY1"/>
                </a:cxn>
              </a:cxnLst>
              <a:rect l="l" t="t" r="r" b="b"/>
              <a:pathLst>
                <a:path w="414741" h="9525">
                  <a:moveTo>
                    <a:pt x="414741" y="0"/>
                  </a:moveTo>
                  <a:lnTo>
                    <a:pt x="0" y="0"/>
                  </a:lnTo>
                </a:path>
              </a:pathLst>
            </a:custGeom>
            <a:ln w="12700" cap="flat">
              <a:solidFill>
                <a:srgbClr val="FFFFFF"/>
              </a:solidFill>
              <a:prstDash val="solid"/>
              <a:miter/>
            </a:ln>
          </p:spPr>
          <p:txBody>
            <a:bodyPr rtlCol="0" anchor="ctr"/>
            <a:lstStyle/>
            <a:p>
              <a:endParaRPr lang="en-US"/>
            </a:p>
          </p:txBody>
        </p:sp>
        <p:sp>
          <p:nvSpPr>
            <p:cNvPr id="53" name="Freeform 54">
              <a:extLst>
                <a:ext uri="{FF2B5EF4-FFF2-40B4-BE49-F238E27FC236}">
                  <a16:creationId xmlns:a16="http://schemas.microsoft.com/office/drawing/2014/main" id="{A8A8C6A0-FF8D-E328-2A34-7BF0488ADA57}"/>
                </a:ext>
              </a:extLst>
            </p:cNvPr>
            <p:cNvSpPr/>
            <p:nvPr/>
          </p:nvSpPr>
          <p:spPr>
            <a:xfrm>
              <a:off x="6935497" y="1827330"/>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55" name="Freeform 50">
            <a:extLst>
              <a:ext uri="{FF2B5EF4-FFF2-40B4-BE49-F238E27FC236}">
                <a16:creationId xmlns:a16="http://schemas.microsoft.com/office/drawing/2014/main" id="{2A12DAF3-3D15-C96E-53D5-A745C8F55226}"/>
              </a:ext>
              <a:ext uri="{C183D7F6-B498-43B3-948B-1728B52AA6E4}">
                <adec:decorative xmlns:adec="http://schemas.microsoft.com/office/drawing/2017/decorative" val="1"/>
              </a:ext>
            </a:extLst>
          </p:cNvPr>
          <p:cNvSpPr/>
          <p:nvPr userDrawn="1"/>
        </p:nvSpPr>
        <p:spPr>
          <a:xfrm>
            <a:off x="4591337" y="3274976"/>
            <a:ext cx="591748" cy="592531"/>
          </a:xfrm>
          <a:custGeom>
            <a:avLst/>
            <a:gdLst>
              <a:gd name="connsiteX0" fmla="*/ 519686 w 551861"/>
              <a:gd name="connsiteY0" fmla="*/ 146899 h 552591"/>
              <a:gd name="connsiteX1" fmla="*/ 146705 w 551861"/>
              <a:gd name="connsiteY1" fmla="*/ 32218 h 552591"/>
              <a:gd name="connsiteX2" fmla="*/ 32175 w 551861"/>
              <a:gd name="connsiteY2" fmla="*/ 405693 h 552591"/>
              <a:gd name="connsiteX3" fmla="*/ 405157 w 551861"/>
              <a:gd name="connsiteY3" fmla="*/ 520374 h 552591"/>
              <a:gd name="connsiteX4" fmla="*/ 519686 w 551861"/>
              <a:gd name="connsiteY4" fmla="*/ 146899 h 55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61" h="552591">
                <a:moveTo>
                  <a:pt x="519686" y="146899"/>
                </a:moveTo>
                <a:cubicBezTo>
                  <a:pt x="448343" y="12120"/>
                  <a:pt x="281305" y="-39220"/>
                  <a:pt x="146705" y="32218"/>
                </a:cubicBezTo>
                <a:cubicBezTo>
                  <a:pt x="12104" y="103655"/>
                  <a:pt x="-39168" y="270914"/>
                  <a:pt x="32175" y="405693"/>
                </a:cubicBezTo>
                <a:cubicBezTo>
                  <a:pt x="103518" y="540472"/>
                  <a:pt x="270556" y="591811"/>
                  <a:pt x="405157" y="520374"/>
                </a:cubicBezTo>
                <a:cubicBezTo>
                  <a:pt x="539758" y="448936"/>
                  <a:pt x="591030" y="281677"/>
                  <a:pt x="519686" y="146899"/>
                </a:cubicBezTo>
                <a:close/>
              </a:path>
            </a:pathLst>
          </a:custGeom>
          <a:solidFill>
            <a:srgbClr val="092746"/>
          </a:solidFill>
          <a:ln w="12700" cap="flat">
            <a:solidFill>
              <a:schemeClr val="bg1"/>
            </a:solidFill>
            <a:prstDash val="solid"/>
            <a:miter/>
          </a:ln>
        </p:spPr>
        <p:txBody>
          <a:bodyPr rtlCol="0" anchor="ctr"/>
          <a:lstStyle/>
          <a:p>
            <a:endParaRPr lang="en-US" dirty="0"/>
          </a:p>
        </p:txBody>
      </p:sp>
      <p:pic>
        <p:nvPicPr>
          <p:cNvPr id="56" name="Graphic 55">
            <a:extLst>
              <a:ext uri="{FF2B5EF4-FFF2-40B4-BE49-F238E27FC236}">
                <a16:creationId xmlns:a16="http://schemas.microsoft.com/office/drawing/2014/main" id="{5800EB85-DA1F-F030-F8A8-836AED5E8C88}"/>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753096" y="3414312"/>
            <a:ext cx="319391" cy="315133"/>
          </a:xfrm>
          <a:prstGeom prst="rect">
            <a:avLst/>
          </a:prstGeom>
        </p:spPr>
      </p:pic>
      <p:sp>
        <p:nvSpPr>
          <p:cNvPr id="57" name="Freeform 41">
            <a:extLst>
              <a:ext uri="{FF2B5EF4-FFF2-40B4-BE49-F238E27FC236}">
                <a16:creationId xmlns:a16="http://schemas.microsoft.com/office/drawing/2014/main" id="{1C4EB8F2-6361-6335-CF02-F314D72B8451}"/>
              </a:ext>
              <a:ext uri="{C183D7F6-B498-43B3-948B-1728B52AA6E4}">
                <adec:decorative xmlns:adec="http://schemas.microsoft.com/office/drawing/2017/decorative" val="1"/>
              </a:ext>
            </a:extLst>
          </p:cNvPr>
          <p:cNvSpPr/>
          <p:nvPr userDrawn="1"/>
        </p:nvSpPr>
        <p:spPr>
          <a:xfrm rot="20773201">
            <a:off x="5534885" y="5012689"/>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79"/>
                  <a:pt x="428213" y="552450"/>
                  <a:pt x="275860" y="552450"/>
                </a:cubicBezTo>
                <a:cubicBezTo>
                  <a:pt x="123507" y="552450"/>
                  <a:pt x="0" y="428779"/>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58" name="Graphic 57">
            <a:extLst>
              <a:ext uri="{FF2B5EF4-FFF2-40B4-BE49-F238E27FC236}">
                <a16:creationId xmlns:a16="http://schemas.microsoft.com/office/drawing/2014/main" id="{7BA29CB5-A7E3-1893-F785-51637C2BB7F8}"/>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660983" y="5135594"/>
            <a:ext cx="319391" cy="319391"/>
          </a:xfrm>
          <a:prstGeom prst="rect">
            <a:avLst/>
          </a:prstGeom>
        </p:spPr>
      </p:pic>
      <p:grpSp>
        <p:nvGrpSpPr>
          <p:cNvPr id="59" name="Group 58">
            <a:extLst>
              <a:ext uri="{FF2B5EF4-FFF2-40B4-BE49-F238E27FC236}">
                <a16:creationId xmlns:a16="http://schemas.microsoft.com/office/drawing/2014/main" id="{C6D2977D-3619-6164-A26A-3539E8D3C9D3}"/>
              </a:ext>
              <a:ext uri="{C183D7F6-B498-43B3-948B-1728B52AA6E4}">
                <adec:decorative xmlns:adec="http://schemas.microsoft.com/office/drawing/2017/decorative" val="1"/>
              </a:ext>
            </a:extLst>
          </p:cNvPr>
          <p:cNvGrpSpPr/>
          <p:nvPr userDrawn="1"/>
        </p:nvGrpSpPr>
        <p:grpSpPr>
          <a:xfrm flipH="1">
            <a:off x="6135045" y="4796636"/>
            <a:ext cx="139728" cy="1024484"/>
            <a:chOff x="2193019" y="3403688"/>
            <a:chExt cx="139728" cy="1024484"/>
          </a:xfrm>
        </p:grpSpPr>
        <p:sp>
          <p:nvSpPr>
            <p:cNvPr id="64" name="Freeform 90">
              <a:extLst>
                <a:ext uri="{FF2B5EF4-FFF2-40B4-BE49-F238E27FC236}">
                  <a16:creationId xmlns:a16="http://schemas.microsoft.com/office/drawing/2014/main" id="{FB79A214-B423-EE79-16F7-EC85C1A0F37C}"/>
                </a:ext>
              </a:extLst>
            </p:cNvPr>
            <p:cNvSpPr/>
            <p:nvPr/>
          </p:nvSpPr>
          <p:spPr>
            <a:xfrm>
              <a:off x="2241307" y="3924559"/>
              <a:ext cx="91440"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a:p>
          </p:txBody>
        </p:sp>
        <p:sp>
          <p:nvSpPr>
            <p:cNvPr id="65" name="Freeform 91">
              <a:extLst>
                <a:ext uri="{FF2B5EF4-FFF2-40B4-BE49-F238E27FC236}">
                  <a16:creationId xmlns:a16="http://schemas.microsoft.com/office/drawing/2014/main" id="{49495725-304F-7EA9-5F87-0A25AD708120}"/>
                </a:ext>
              </a:extLst>
            </p:cNvPr>
            <p:cNvSpPr/>
            <p:nvPr/>
          </p:nvSpPr>
          <p:spPr>
            <a:xfrm flipH="1">
              <a:off x="2193019" y="3403688"/>
              <a:ext cx="45719" cy="1024484"/>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2" name="Title 14">
            <a:extLst>
              <a:ext uri="{FF2B5EF4-FFF2-40B4-BE49-F238E27FC236}">
                <a16:creationId xmlns:a16="http://schemas.microsoft.com/office/drawing/2014/main" id="{EB61E465-A453-6574-8B1F-F5BD9E9F44AA}"/>
              </a:ext>
            </a:extLst>
          </p:cNvPr>
          <p:cNvSpPr>
            <a:spLocks noGrp="1"/>
          </p:cNvSpPr>
          <p:nvPr>
            <p:ph type="title" hasCustomPrompt="1"/>
          </p:nvPr>
        </p:nvSpPr>
        <p:spPr>
          <a:xfrm>
            <a:off x="512064" y="-688432"/>
            <a:ext cx="6748272" cy="553998"/>
          </a:xfrm>
        </p:spPr>
        <p:txBody>
          <a:bodyPr/>
          <a:lstStyle>
            <a:lvl1pPr>
              <a:defRPr/>
            </a:lvl1pPr>
          </a:lstStyle>
          <a:p>
            <a:r>
              <a:rPr lang="en-US" dirty="0"/>
              <a:t>Click to Add “About EAB” (this is a hidden title for accessibility)</a:t>
            </a:r>
          </a:p>
        </p:txBody>
      </p:sp>
      <p:pic>
        <p:nvPicPr>
          <p:cNvPr id="92" name="EAB logo" descr="EAB logo">
            <a:extLst>
              <a:ext uri="{FF2B5EF4-FFF2-40B4-BE49-F238E27FC236}">
                <a16:creationId xmlns:a16="http://schemas.microsoft.com/office/drawing/2014/main" id="{6F887524-B9B8-4730-9A17-6DCDA825A88A}"/>
              </a:ext>
              <a:ext uri="{C183D7F6-B498-43B3-948B-1728B52AA6E4}">
                <adec:decorative xmlns:adec="http://schemas.microsoft.com/office/drawing/2017/decorative" val="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sp>
        <p:nvSpPr>
          <p:cNvPr id="91" name="Page title">
            <a:extLst>
              <a:ext uri="{FF2B5EF4-FFF2-40B4-BE49-F238E27FC236}">
                <a16:creationId xmlns:a16="http://schemas.microsoft.com/office/drawing/2014/main" id="{8D93B988-411E-4A9B-A0B8-6291FD4385E0}"/>
              </a:ext>
              <a:ext uri="{C183D7F6-B498-43B3-948B-1728B52AA6E4}">
                <adec:decorative xmlns:adec="http://schemas.microsoft.com/office/drawing/2017/decorative" val="0"/>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sp>
        <p:nvSpPr>
          <p:cNvPr id="15" name="TextBox 14">
            <a:extLst>
              <a:ext uri="{FF2B5EF4-FFF2-40B4-BE49-F238E27FC236}">
                <a16:creationId xmlns:a16="http://schemas.microsoft.com/office/drawing/2014/main" id="{862320DD-B054-F2D2-3C1C-028368FFBC72}"/>
              </a:ext>
            </a:extLst>
          </p:cNvPr>
          <p:cNvSpPr txBox="1"/>
          <p:nvPr userDrawn="1"/>
        </p:nvSpPr>
        <p:spPr bwMode="gray">
          <a:xfrm>
            <a:off x="1384633" y="1798828"/>
            <a:ext cx="500313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Verdana"/>
                <a:ea typeface="+mn-ea"/>
                <a:cs typeface="+mn-cs"/>
              </a:rPr>
              <a:t>Insight-Powered Solutions </a:t>
            </a:r>
            <a:r>
              <a:rPr kumimoji="0" lang="en-US" sz="1600" b="1" i="0" u="none" strike="noStrike" kern="1200" cap="none" spc="0" normalizeH="0" baseline="0" noProof="0" dirty="0">
                <a:ln>
                  <a:noFill/>
                </a:ln>
                <a:solidFill>
                  <a:srgbClr val="FFFFFF"/>
                </a:solidFill>
                <a:effectLst/>
                <a:uLnTx/>
                <a:uFillTx/>
                <a:latin typeface="Verdana"/>
                <a:ea typeface="+mn-ea"/>
                <a:cs typeface="+mn-cs"/>
              </a:rPr>
              <a:t>for Your Top Priorities and Toughest Challenges</a:t>
            </a:r>
          </a:p>
        </p:txBody>
      </p:sp>
      <p:sp>
        <p:nvSpPr>
          <p:cNvPr id="20" name="TextBox 19">
            <a:extLst>
              <a:ext uri="{FF2B5EF4-FFF2-40B4-BE49-F238E27FC236}">
                <a16:creationId xmlns:a16="http://schemas.microsoft.com/office/drawing/2014/main" id="{B9F1B667-420F-7C37-2788-0CB60D2C1DE8}"/>
              </a:ext>
            </a:extLst>
          </p:cNvPr>
          <p:cNvSpPr txBox="1"/>
          <p:nvPr userDrawn="1"/>
        </p:nvSpPr>
        <p:spPr bwMode="gray">
          <a:xfrm>
            <a:off x="2543218" y="4082466"/>
            <a:ext cx="1271107" cy="276999"/>
          </a:xfrm>
          <a:prstGeom prst="rect">
            <a:avLst/>
          </a:prstGeom>
          <a:noFill/>
        </p:spPr>
        <p:txBody>
          <a:bodyPr wrap="square" lIns="0" tIns="0" rIns="0" bIns="0" rtlCol="0">
            <a:spAutoFit/>
          </a:bodyPr>
          <a:lstStyle/>
          <a:p>
            <a:pPr algn="ctr">
              <a:spcBef>
                <a:spcPts val="500"/>
              </a:spcBef>
            </a:pPr>
            <a:r>
              <a:rPr lang="en-US" sz="900" b="1" dirty="0">
                <a:solidFill>
                  <a:schemeClr val="bg1"/>
                </a:solidFill>
              </a:rPr>
              <a:t>Institutional Strategy</a:t>
            </a:r>
            <a:endParaRPr lang="en-US" sz="900" dirty="0">
              <a:solidFill>
                <a:schemeClr val="bg1"/>
              </a:solidFill>
            </a:endParaRPr>
          </a:p>
        </p:txBody>
      </p:sp>
      <p:sp>
        <p:nvSpPr>
          <p:cNvPr id="29" name="TextBox 28">
            <a:extLst>
              <a:ext uri="{FF2B5EF4-FFF2-40B4-BE49-F238E27FC236}">
                <a16:creationId xmlns:a16="http://schemas.microsoft.com/office/drawing/2014/main" id="{B2DFFC95-2B67-5568-09FD-B66D0A985689}"/>
              </a:ext>
            </a:extLst>
          </p:cNvPr>
          <p:cNvSpPr txBox="1"/>
          <p:nvPr userDrawn="1"/>
        </p:nvSpPr>
        <p:spPr bwMode="gray">
          <a:xfrm>
            <a:off x="558894" y="3280095"/>
            <a:ext cx="1608921" cy="553998"/>
          </a:xfrm>
          <a:prstGeom prst="rect">
            <a:avLst/>
          </a:prstGeom>
          <a:noFill/>
        </p:spPr>
        <p:txBody>
          <a:bodyPr wrap="square" lIns="0" tIns="0" rIns="0" bIns="0" rtlCol="0">
            <a:spAutoFit/>
          </a:bodyPr>
          <a:lstStyle/>
          <a:p>
            <a:pPr algn="r">
              <a:spcBef>
                <a:spcPts val="500"/>
              </a:spcBef>
            </a:pPr>
            <a:r>
              <a:rPr lang="en-US" sz="900" dirty="0">
                <a:solidFill>
                  <a:schemeClr val="bg1"/>
                </a:solidFill>
              </a:rPr>
              <a:t>Future-proof your institution by addressing immediate and long-term opportunities and threats </a:t>
            </a:r>
          </a:p>
        </p:txBody>
      </p:sp>
      <p:sp>
        <p:nvSpPr>
          <p:cNvPr id="21" name="TextBox 20">
            <a:extLst>
              <a:ext uri="{FF2B5EF4-FFF2-40B4-BE49-F238E27FC236}">
                <a16:creationId xmlns:a16="http://schemas.microsoft.com/office/drawing/2014/main" id="{849B7F3C-81C1-464A-292F-952D40DA8A40}"/>
              </a:ext>
            </a:extLst>
          </p:cNvPr>
          <p:cNvSpPr txBox="1"/>
          <p:nvPr userDrawn="1"/>
        </p:nvSpPr>
        <p:spPr bwMode="gray">
          <a:xfrm>
            <a:off x="3967446" y="4011742"/>
            <a:ext cx="1231667" cy="415498"/>
          </a:xfrm>
          <a:prstGeom prst="rect">
            <a:avLst/>
          </a:prstGeom>
          <a:noFill/>
        </p:spPr>
        <p:txBody>
          <a:bodyPr wrap="square" lIns="0" tIns="0" rIns="0" bIns="0" rtlCol="0">
            <a:spAutoFit/>
          </a:bodyPr>
          <a:lstStyle/>
          <a:p>
            <a:pPr algn="ctr">
              <a:spcBef>
                <a:spcPts val="500"/>
              </a:spcBef>
            </a:pPr>
            <a:r>
              <a:rPr lang="en-US" sz="900" b="1" dirty="0">
                <a:solidFill>
                  <a:schemeClr val="bg1"/>
                </a:solidFill>
              </a:rPr>
              <a:t>Undergraduate</a:t>
            </a:r>
            <a:br>
              <a:rPr lang="en-US" sz="900" b="1" dirty="0">
                <a:solidFill>
                  <a:schemeClr val="bg1"/>
                </a:solidFill>
              </a:rPr>
            </a:br>
            <a:r>
              <a:rPr lang="en-US" sz="900" b="1" dirty="0">
                <a:solidFill>
                  <a:schemeClr val="bg1"/>
                </a:solidFill>
              </a:rPr>
              <a:t>Marketing and Enrollment </a:t>
            </a:r>
            <a:endParaRPr lang="en-US" sz="900" dirty="0">
              <a:solidFill>
                <a:schemeClr val="bg1"/>
              </a:solidFill>
            </a:endParaRPr>
          </a:p>
        </p:txBody>
      </p:sp>
      <p:sp>
        <p:nvSpPr>
          <p:cNvPr id="54" name="TextBox 53">
            <a:extLst>
              <a:ext uri="{FF2B5EF4-FFF2-40B4-BE49-F238E27FC236}">
                <a16:creationId xmlns:a16="http://schemas.microsoft.com/office/drawing/2014/main" id="{D048932A-A00E-3C5A-13D7-FACF0F67C773}"/>
              </a:ext>
            </a:extLst>
          </p:cNvPr>
          <p:cNvSpPr txBox="1"/>
          <p:nvPr userDrawn="1"/>
        </p:nvSpPr>
        <p:spPr bwMode="gray">
          <a:xfrm>
            <a:off x="5627292" y="3276682"/>
            <a:ext cx="1435309" cy="553998"/>
          </a:xfrm>
          <a:prstGeom prst="rect">
            <a:avLst/>
          </a:prstGeom>
          <a:noFill/>
        </p:spPr>
        <p:txBody>
          <a:bodyPr wrap="square" lIns="0" tIns="0" rIns="0" bIns="0" rtlCol="0">
            <a:spAutoFit/>
          </a:bodyPr>
          <a:lstStyle/>
          <a:p>
            <a:pPr>
              <a:spcBef>
                <a:spcPts val="500"/>
              </a:spcBef>
            </a:pPr>
            <a:r>
              <a:rPr lang="en-US" sz="900" dirty="0">
                <a:solidFill>
                  <a:schemeClr val="bg1"/>
                </a:solidFill>
                <a:effectLst/>
                <a:ea typeface="Times New Roman" panose="02020603050405020304" pitchFamily="18" charset="0"/>
              </a:rPr>
              <a:t>Reach, engage, and enroll future classes </a:t>
            </a:r>
            <a:r>
              <a:rPr lang="en-US" sz="900" dirty="0">
                <a:solidFill>
                  <a:schemeClr val="bg1"/>
                </a:solidFill>
                <a:ea typeface="Times New Roman" panose="02020603050405020304" pitchFamily="18" charset="0"/>
              </a:rPr>
              <a:t>in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a dynamic market with demographic headwinds </a:t>
            </a:r>
            <a:endParaRPr lang="en-US" sz="900" dirty="0">
              <a:solidFill>
                <a:schemeClr val="bg1"/>
              </a:solidFill>
              <a:effectLst/>
              <a:ea typeface="Calibri" panose="020F0502020204030204" pitchFamily="34" charset="0"/>
            </a:endParaRPr>
          </a:p>
        </p:txBody>
      </p:sp>
      <p:sp>
        <p:nvSpPr>
          <p:cNvPr id="24" name="TextBox 23">
            <a:extLst>
              <a:ext uri="{FF2B5EF4-FFF2-40B4-BE49-F238E27FC236}">
                <a16:creationId xmlns:a16="http://schemas.microsoft.com/office/drawing/2014/main" id="{C2BE9A38-F175-63CB-B717-F69E622791A9}"/>
              </a:ext>
            </a:extLst>
          </p:cNvPr>
          <p:cNvSpPr txBox="1"/>
          <p:nvPr userDrawn="1"/>
        </p:nvSpPr>
        <p:spPr bwMode="gray">
          <a:xfrm>
            <a:off x="4567941" y="5025889"/>
            <a:ext cx="1134840" cy="553998"/>
          </a:xfrm>
          <a:prstGeom prst="rect">
            <a:avLst/>
          </a:prstGeom>
          <a:noFill/>
        </p:spPr>
        <p:txBody>
          <a:bodyPr wrap="square" lIns="0" tIns="0" rIns="0" bIns="0" rtlCol="0">
            <a:spAutoFit/>
          </a:bodyPr>
          <a:lstStyle/>
          <a:p>
            <a:pPr algn="ctr">
              <a:spcBef>
                <a:spcPts val="500"/>
              </a:spcBef>
            </a:pPr>
            <a:r>
              <a:rPr lang="en-US" sz="900" b="1" dirty="0">
                <a:solidFill>
                  <a:schemeClr val="bg1"/>
                </a:solidFill>
              </a:rPr>
              <a:t>Graduate Marketing</a:t>
            </a:r>
            <a:br>
              <a:rPr lang="en-US" sz="900" b="1" dirty="0">
                <a:solidFill>
                  <a:schemeClr val="bg1"/>
                </a:solidFill>
              </a:rPr>
            </a:br>
            <a:r>
              <a:rPr lang="en-US" sz="900" b="1" dirty="0">
                <a:solidFill>
                  <a:schemeClr val="bg1"/>
                </a:solidFill>
              </a:rPr>
              <a:t> and </a:t>
            </a:r>
            <a:br>
              <a:rPr lang="en-US" sz="900" b="1" dirty="0">
                <a:solidFill>
                  <a:schemeClr val="bg1"/>
                </a:solidFill>
              </a:rPr>
            </a:br>
            <a:r>
              <a:rPr lang="en-US" sz="900" b="1" dirty="0">
                <a:solidFill>
                  <a:schemeClr val="bg1"/>
                </a:solidFill>
              </a:rPr>
              <a:t>Enrollment </a:t>
            </a:r>
            <a:endParaRPr lang="en-US" sz="900" dirty="0">
              <a:solidFill>
                <a:schemeClr val="bg1"/>
              </a:solidFill>
            </a:endParaRPr>
          </a:p>
        </p:txBody>
      </p:sp>
      <p:sp>
        <p:nvSpPr>
          <p:cNvPr id="66" name="TextBox 65">
            <a:extLst>
              <a:ext uri="{FF2B5EF4-FFF2-40B4-BE49-F238E27FC236}">
                <a16:creationId xmlns:a16="http://schemas.microsoft.com/office/drawing/2014/main" id="{A38672B5-DC45-3C23-8A91-75822D71EB0F}"/>
              </a:ext>
            </a:extLst>
          </p:cNvPr>
          <p:cNvSpPr txBox="1"/>
          <p:nvPr userDrawn="1"/>
        </p:nvSpPr>
        <p:spPr bwMode="gray">
          <a:xfrm flipH="1">
            <a:off x="6320128" y="4826274"/>
            <a:ext cx="976738" cy="969496"/>
          </a:xfrm>
          <a:prstGeom prst="rect">
            <a:avLst/>
          </a:prstGeom>
          <a:noFill/>
        </p:spPr>
        <p:txBody>
          <a:bodyPr wrap="square" lIns="0" tIns="0" rIns="0" bIns="0" rtlCol="0">
            <a:spAutoFit/>
          </a:bodyPr>
          <a:lstStyle/>
          <a:p>
            <a:pPr marR="0" lvl="0">
              <a:spcBef>
                <a:spcPts val="0"/>
              </a:spcBef>
              <a:spcAft>
                <a:spcPts val="0"/>
              </a:spcAft>
            </a:pPr>
            <a:r>
              <a:rPr lang="en-US" sz="900" dirty="0">
                <a:solidFill>
                  <a:schemeClr val="bg1"/>
                </a:solidFill>
                <a:ea typeface="Times New Roman" panose="02020603050405020304" pitchFamily="18" charset="0"/>
              </a:rPr>
              <a:t>Secure enrollments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and revenue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in an evolving graduate,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online, and adult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learner market </a:t>
            </a:r>
            <a:endParaRPr lang="en-US" sz="900" dirty="0">
              <a:solidFill>
                <a:schemeClr val="bg1"/>
              </a:solidFill>
              <a:effectLst/>
              <a:ea typeface="Calibri" panose="020F0502020204030204" pitchFamily="34" charset="0"/>
            </a:endParaRPr>
          </a:p>
        </p:txBody>
      </p:sp>
      <p:sp>
        <p:nvSpPr>
          <p:cNvPr id="25" name="TextBox 24">
            <a:extLst>
              <a:ext uri="{FF2B5EF4-FFF2-40B4-BE49-F238E27FC236}">
                <a16:creationId xmlns:a16="http://schemas.microsoft.com/office/drawing/2014/main" id="{2C1F5538-4ACA-44AB-E7F2-3B149293F0F8}"/>
              </a:ext>
            </a:extLst>
          </p:cNvPr>
          <p:cNvSpPr txBox="1"/>
          <p:nvPr userDrawn="1"/>
        </p:nvSpPr>
        <p:spPr bwMode="gray">
          <a:xfrm>
            <a:off x="3939412" y="6294085"/>
            <a:ext cx="1198073" cy="2769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Student </a:t>
            </a:r>
            <a:br>
              <a:rPr lang="en-US" sz="900" b="1" dirty="0">
                <a:solidFill>
                  <a:schemeClr val="accent5"/>
                </a:solidFill>
              </a:rPr>
            </a:br>
            <a:r>
              <a:rPr lang="en-US" sz="900" b="1" dirty="0">
                <a:solidFill>
                  <a:schemeClr val="accent5"/>
                </a:solidFill>
              </a:rPr>
              <a:t>Success</a:t>
            </a:r>
            <a:endParaRPr lang="en-US" sz="900" dirty="0">
              <a:solidFill>
                <a:schemeClr val="accent5"/>
              </a:solidFill>
            </a:endParaRPr>
          </a:p>
        </p:txBody>
      </p:sp>
      <p:sp>
        <p:nvSpPr>
          <p:cNvPr id="48" name="TextBox 47">
            <a:extLst>
              <a:ext uri="{FF2B5EF4-FFF2-40B4-BE49-F238E27FC236}">
                <a16:creationId xmlns:a16="http://schemas.microsoft.com/office/drawing/2014/main" id="{87550F63-147B-0C9B-9731-A46F233A601C}"/>
              </a:ext>
            </a:extLst>
          </p:cNvPr>
          <p:cNvSpPr txBox="1"/>
          <p:nvPr userDrawn="1"/>
        </p:nvSpPr>
        <p:spPr bwMode="gray">
          <a:xfrm>
            <a:off x="5580762" y="6792739"/>
            <a:ext cx="1416284" cy="415498"/>
          </a:xfrm>
          <a:prstGeom prst="rect">
            <a:avLst/>
          </a:prstGeom>
          <a:noFill/>
        </p:spPr>
        <p:txBody>
          <a:bodyPr wrap="square" lIns="0" tIns="0" rIns="0" bIns="0" rtlCol="0">
            <a:spAutoFit/>
          </a:bodyPr>
          <a:lstStyle/>
          <a:p>
            <a:pPr marR="0" lvl="0">
              <a:spcBef>
                <a:spcPts val="0"/>
              </a:spcBef>
              <a:spcAft>
                <a:spcPts val="0"/>
              </a:spcAft>
            </a:pPr>
            <a:r>
              <a:rPr lang="en-US" sz="900" dirty="0">
                <a:solidFill>
                  <a:schemeClr val="bg1"/>
                </a:solidFill>
                <a:ea typeface="Times New Roman" panose="02020603050405020304" pitchFamily="18" charset="0"/>
              </a:rPr>
              <a:t>Support, retain, and empower students in college and beyond </a:t>
            </a:r>
            <a:endParaRPr lang="en-US" sz="900" dirty="0">
              <a:solidFill>
                <a:schemeClr val="bg1"/>
              </a:solidFill>
              <a:effectLst/>
              <a:ea typeface="Calibri" panose="020F0502020204030204" pitchFamily="34" charset="0"/>
            </a:endParaRPr>
          </a:p>
        </p:txBody>
      </p:sp>
      <p:sp>
        <p:nvSpPr>
          <p:cNvPr id="22" name="TextBox 21">
            <a:extLst>
              <a:ext uri="{FF2B5EF4-FFF2-40B4-BE49-F238E27FC236}">
                <a16:creationId xmlns:a16="http://schemas.microsoft.com/office/drawing/2014/main" id="{6EF02B52-E729-6CBB-CC82-82E064C4C139}"/>
              </a:ext>
            </a:extLst>
          </p:cNvPr>
          <p:cNvSpPr txBox="1"/>
          <p:nvPr userDrawn="1"/>
        </p:nvSpPr>
        <p:spPr bwMode="gray">
          <a:xfrm>
            <a:off x="2660039" y="6316475"/>
            <a:ext cx="1056824" cy="2769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Data and Analytics </a:t>
            </a:r>
            <a:endParaRPr lang="en-US" sz="900" dirty="0">
              <a:solidFill>
                <a:schemeClr val="accent5"/>
              </a:solidFill>
            </a:endParaRPr>
          </a:p>
        </p:txBody>
      </p:sp>
      <p:sp>
        <p:nvSpPr>
          <p:cNvPr id="41" name="TextBox 40">
            <a:extLst>
              <a:ext uri="{FF2B5EF4-FFF2-40B4-BE49-F238E27FC236}">
                <a16:creationId xmlns:a16="http://schemas.microsoft.com/office/drawing/2014/main" id="{0EA90157-959A-16A6-67F0-583CFBA18630}"/>
              </a:ext>
            </a:extLst>
          </p:cNvPr>
          <p:cNvSpPr txBox="1"/>
          <p:nvPr userDrawn="1"/>
        </p:nvSpPr>
        <p:spPr bwMode="gray">
          <a:xfrm>
            <a:off x="674019" y="6732629"/>
            <a:ext cx="1534695" cy="553998"/>
          </a:xfrm>
          <a:prstGeom prst="rect">
            <a:avLst/>
          </a:prstGeom>
          <a:noFill/>
        </p:spPr>
        <p:txBody>
          <a:bodyPr wrap="square" lIns="0" tIns="0" rIns="0" bIns="0" rtlCol="0">
            <a:spAutoFit/>
          </a:bodyPr>
          <a:lstStyle/>
          <a:p>
            <a:pPr algn="r">
              <a:spcBef>
                <a:spcPts val="500"/>
              </a:spcBef>
            </a:pPr>
            <a:r>
              <a:rPr lang="en-US" sz="900" dirty="0">
                <a:solidFill>
                  <a:schemeClr val="bg1"/>
                </a:solidFill>
              </a:rPr>
              <a:t>Improve decision-making and accelerate innovation with a modern data and analytics infrastructure </a:t>
            </a:r>
          </a:p>
        </p:txBody>
      </p:sp>
      <p:sp>
        <p:nvSpPr>
          <p:cNvPr id="23" name="TextBox 22">
            <a:extLst>
              <a:ext uri="{FF2B5EF4-FFF2-40B4-BE49-F238E27FC236}">
                <a16:creationId xmlns:a16="http://schemas.microsoft.com/office/drawing/2014/main" id="{CEF1512A-C47B-2AA0-FC8E-842FB7601BD9}"/>
              </a:ext>
            </a:extLst>
          </p:cNvPr>
          <p:cNvSpPr txBox="1"/>
          <p:nvPr userDrawn="1"/>
        </p:nvSpPr>
        <p:spPr bwMode="gray">
          <a:xfrm>
            <a:off x="2143299" y="5233405"/>
            <a:ext cx="1033481" cy="1384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Advancement </a:t>
            </a:r>
            <a:endParaRPr lang="en-US" sz="900" dirty="0">
              <a:solidFill>
                <a:schemeClr val="accent5"/>
              </a:solidFill>
            </a:endParaRPr>
          </a:p>
        </p:txBody>
      </p:sp>
      <p:sp>
        <p:nvSpPr>
          <p:cNvPr id="35" name="TextBox 34">
            <a:extLst>
              <a:ext uri="{FF2B5EF4-FFF2-40B4-BE49-F238E27FC236}">
                <a16:creationId xmlns:a16="http://schemas.microsoft.com/office/drawing/2014/main" id="{DE11BC56-7F2D-CCF5-E651-8A40B76913EB}"/>
              </a:ext>
            </a:extLst>
          </p:cNvPr>
          <p:cNvSpPr txBox="1"/>
          <p:nvPr userDrawn="1"/>
        </p:nvSpPr>
        <p:spPr bwMode="gray">
          <a:xfrm>
            <a:off x="148293" y="4893379"/>
            <a:ext cx="1243288" cy="830997"/>
          </a:xfrm>
          <a:prstGeom prst="rect">
            <a:avLst/>
          </a:prstGeom>
          <a:noFill/>
        </p:spPr>
        <p:txBody>
          <a:bodyPr wrap="square" lIns="0" tIns="0" rIns="0" bIns="0" rtlCol="0">
            <a:spAutoFit/>
          </a:bodyPr>
          <a:lstStyle/>
          <a:p>
            <a:pPr algn="r">
              <a:spcBef>
                <a:spcPts val="500"/>
              </a:spcBef>
            </a:pPr>
            <a:r>
              <a:rPr lang="en-US" sz="900" dirty="0">
                <a:solidFill>
                  <a:schemeClr val="bg1"/>
                </a:solidFill>
              </a:rPr>
              <a:t>Meet aspirational </a:t>
            </a:r>
            <a:br>
              <a:rPr lang="en-US" sz="900" dirty="0">
                <a:solidFill>
                  <a:schemeClr val="bg1"/>
                </a:solidFill>
              </a:rPr>
            </a:br>
            <a:r>
              <a:rPr lang="en-US" sz="900" dirty="0">
                <a:solidFill>
                  <a:schemeClr val="bg1"/>
                </a:solidFill>
              </a:rPr>
              <a:t>giving goals in an </a:t>
            </a:r>
            <a:br>
              <a:rPr lang="en-US" sz="900" dirty="0">
                <a:solidFill>
                  <a:schemeClr val="bg1"/>
                </a:solidFill>
              </a:rPr>
            </a:br>
            <a:r>
              <a:rPr lang="en-US" sz="900" dirty="0">
                <a:solidFill>
                  <a:schemeClr val="bg1"/>
                </a:solidFill>
              </a:rPr>
              <a:t>era of competing </a:t>
            </a:r>
            <a:br>
              <a:rPr lang="en-US" sz="900" dirty="0">
                <a:solidFill>
                  <a:schemeClr val="bg1"/>
                </a:solidFill>
              </a:rPr>
            </a:br>
            <a:r>
              <a:rPr lang="en-US" sz="900" dirty="0">
                <a:solidFill>
                  <a:schemeClr val="bg1"/>
                </a:solidFill>
              </a:rPr>
              <a:t>fundraising priorities </a:t>
            </a:r>
            <a:br>
              <a:rPr lang="en-US" sz="900" dirty="0">
                <a:solidFill>
                  <a:schemeClr val="bg1"/>
                </a:solidFill>
              </a:rPr>
            </a:br>
            <a:r>
              <a:rPr lang="en-US" sz="900" dirty="0">
                <a:solidFill>
                  <a:schemeClr val="bg1"/>
                </a:solidFill>
              </a:rPr>
              <a:t>and shifting </a:t>
            </a:r>
            <a:br>
              <a:rPr lang="en-US" sz="900" dirty="0">
                <a:solidFill>
                  <a:schemeClr val="bg1"/>
                </a:solidFill>
              </a:rPr>
            </a:br>
            <a:r>
              <a:rPr lang="en-US" sz="900" dirty="0">
                <a:solidFill>
                  <a:schemeClr val="bg1"/>
                </a:solidFill>
              </a:rPr>
              <a:t>donor interest</a:t>
            </a:r>
          </a:p>
        </p:txBody>
      </p:sp>
      <p:sp>
        <p:nvSpPr>
          <p:cNvPr id="17" name="We partner...">
            <a:extLst>
              <a:ext uri="{FF2B5EF4-FFF2-40B4-BE49-F238E27FC236}">
                <a16:creationId xmlns:a16="http://schemas.microsoft.com/office/drawing/2014/main" id="{8F20892A-FBC6-9A65-E362-0E379AC9CD82}"/>
              </a:ext>
            </a:extLst>
          </p:cNvPr>
          <p:cNvSpPr txBox="1"/>
          <p:nvPr userDrawn="1"/>
        </p:nvSpPr>
        <p:spPr bwMode="gray">
          <a:xfrm>
            <a:off x="620939" y="8389711"/>
            <a:ext cx="3202631" cy="738664"/>
          </a:xfrm>
          <a:prstGeom prst="rect">
            <a:avLst/>
          </a:prstGeom>
          <a:noFill/>
        </p:spPr>
        <p:txBody>
          <a:bodyPr wrap="square" lIns="0" tIns="0" rIns="0" bIns="0" rtlCol="0">
            <a:spAutoFit/>
          </a:bodyPr>
          <a:lstStyle/>
          <a:p>
            <a:pPr marL="9525" algn="l"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2,800+ </a:t>
            </a:r>
            <a:r>
              <a:rPr lang="en-US" sz="1600" spc="-15" dirty="0">
                <a:solidFill>
                  <a:schemeClr val="bg1"/>
                </a:solidFill>
                <a:latin typeface="+mj-lt"/>
              </a:rPr>
              <a:t>institutions to accelerate progress, deliver results, and enable lasting change. </a:t>
            </a:r>
          </a:p>
        </p:txBody>
      </p:sp>
      <p:sp>
        <p:nvSpPr>
          <p:cNvPr id="16" name="95%+...">
            <a:extLst>
              <a:ext uri="{FF2B5EF4-FFF2-40B4-BE49-F238E27FC236}">
                <a16:creationId xmlns:a16="http://schemas.microsoft.com/office/drawing/2014/main" id="{1E89E81F-2478-2122-6F8D-9D384D360FE3}"/>
              </a:ext>
            </a:extLst>
          </p:cNvPr>
          <p:cNvSpPr txBox="1"/>
          <p:nvPr userDrawn="1"/>
        </p:nvSpPr>
        <p:spPr bwMode="gray">
          <a:xfrm>
            <a:off x="4490222" y="8389711"/>
            <a:ext cx="2895332" cy="738664"/>
          </a:xfrm>
          <a:prstGeom prst="rect">
            <a:avLst/>
          </a:prstGeom>
          <a:noFill/>
        </p:spPr>
        <p:txBody>
          <a:bodyPr wrap="square" lIns="0" tIns="0" rIns="0" bIns="0" rtlCol="0">
            <a:spAutoFit/>
          </a:bodyPr>
          <a:lstStyle/>
          <a:p>
            <a:pPr algn="l">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p>
        </p:txBody>
      </p:sp>
      <p:sp>
        <p:nvSpPr>
          <p:cNvPr id="76" name="Holder 5">
            <a:extLst>
              <a:ext uri="{FF2B5EF4-FFF2-40B4-BE49-F238E27FC236}">
                <a16:creationId xmlns:a16="http://schemas.microsoft.com/office/drawing/2014/main" id="{EBB55B26-0FB6-4B9A-9C62-2E625CB075FB}"/>
              </a:ext>
              <a:ext uri="{C183D7F6-B498-43B3-948B-1728B52AA6E4}">
                <adec:decorative xmlns:adec="http://schemas.microsoft.com/office/drawing/2017/decorative" val="1"/>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77" name="K12...">
            <a:extLst>
              <a:ext uri="{FF2B5EF4-FFF2-40B4-BE49-F238E27FC236}">
                <a16:creationId xmlns:a16="http://schemas.microsoft.com/office/drawing/2014/main" id="{B9CBBCBE-0505-47AD-9EAA-A04654D0B4A6}"/>
              </a:ext>
              <a:ext uri="{C183D7F6-B498-43B3-948B-1728B52AA6E4}">
                <adec:decorative xmlns:adec="http://schemas.microsoft.com/office/drawing/2017/decorative" val="1"/>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cxnSp>
        <p:nvCxnSpPr>
          <p:cNvPr id="67" name="Straight Connector 66">
            <a:extLst>
              <a:ext uri="{FF2B5EF4-FFF2-40B4-BE49-F238E27FC236}">
                <a16:creationId xmlns:a16="http://schemas.microsoft.com/office/drawing/2014/main" id="{B43C1465-B974-6107-0D5B-E82132106914}"/>
              </a:ext>
              <a:ext uri="{C183D7F6-B498-43B3-948B-1728B52AA6E4}">
                <adec:decorative xmlns:adec="http://schemas.microsoft.com/office/drawing/2017/decorative" val="1"/>
              </a:ext>
            </a:extLst>
          </p:cNvPr>
          <p:cNvCxnSpPr/>
          <p:nvPr userDrawn="1"/>
        </p:nvCxnSpPr>
        <p:spPr bwMode="gray">
          <a:xfrm>
            <a:off x="0" y="1524318"/>
            <a:ext cx="7772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99366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8C0A4480-6CF3-9F5C-3985-2843140BFA6A}"/>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pic>
        <p:nvPicPr>
          <p:cNvPr id="4" name="Picture 3">
            <a:extLst>
              <a:ext uri="{FF2B5EF4-FFF2-40B4-BE49-F238E27FC236}">
                <a16:creationId xmlns:a16="http://schemas.microsoft.com/office/drawing/2014/main" id="{E4508BE6-72BA-A76F-9D22-5752493AF0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Tree>
    <p:extLst>
      <p:ext uri="{BB962C8B-B14F-4D97-AF65-F5344CB8AC3E}">
        <p14:creationId xmlns:p14="http://schemas.microsoft.com/office/powerpoint/2010/main" val="394230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0" name="Section type"/>
          <p:cNvSpPr>
            <a:spLocks noGrp="1"/>
          </p:cNvSpPr>
          <p:nvPr>
            <p:ph type="body" sz="quarter" idx="24" hasCustomPrompt="1"/>
          </p:nvPr>
        </p:nvSpPr>
        <p:spPr bwMode="gray">
          <a:xfrm>
            <a:off x="4948203" y="6628710"/>
            <a:ext cx="1546644" cy="221432"/>
          </a:xfrm>
          <a:prstGeom prst="round2SameRect">
            <a:avLst>
              <a:gd name="adj1" fmla="val 0"/>
              <a:gd name="adj2" fmla="val 20202"/>
            </a:avLst>
          </a:prstGeom>
          <a:solidFill>
            <a:schemeClr val="accent6"/>
          </a:solidFill>
        </p:spPr>
        <p:txBody>
          <a:bodyPr wrap="none" lIns="45720" tIns="27432" rIns="45720" bIns="27432" anchor="ctr" anchorCtr="0"/>
          <a:lstStyle>
            <a:lvl1pPr marL="0" indent="0" algn="r">
              <a:spcBef>
                <a:spcPts val="0"/>
              </a:spcBef>
              <a:buNone/>
              <a:defRPr sz="1000" b="0" cap="all" spc="50" baseline="0">
                <a:solidFill>
                  <a:schemeClr val="accent5"/>
                </a:solidFill>
                <a:latin typeface="+mn-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4"/>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4284338"/>
      </p:ext>
    </p:extLst>
  </p:cSld>
  <p:clrMapOvr>
    <a:masterClrMapping/>
  </p:clrMapOvr>
  <p:extLst>
    <p:ext uri="{DCECCB84-F9BA-43D5-87BE-67443E8EF086}">
      <p15:sldGuideLst xmlns:p15="http://schemas.microsoft.com/office/powerpoint/2012/main">
        <p15:guide id="1" pos="913">
          <p15:clr>
            <a:srgbClr val="FBAE40"/>
          </p15:clr>
        </p15:guide>
        <p15:guide id="2" orient="horz" pos="3528">
          <p15:clr>
            <a:srgbClr val="FBAE40"/>
          </p15:clr>
        </p15:guide>
        <p15:guide id="3" orient="horz" pos="36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274320"/>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70584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274320"/>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3725193"/>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E4CCE945-355D-64C0-C2E1-BE244F174DF9}"/>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26012408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hyperlink" Target="https://www.eab.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064" y="700183"/>
            <a:ext cx="6748272"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42"/>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tx1"/>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©2025 by EAB. All Rights Reserved. </a:t>
            </a:r>
          </a:p>
        </p:txBody>
      </p:sp>
    </p:spTree>
    <p:custDataLst>
      <p:tags r:id="rId41"/>
    </p:custDataLst>
    <p:extLst>
      <p:ext uri="{BB962C8B-B14F-4D97-AF65-F5344CB8AC3E}">
        <p14:creationId xmlns:p14="http://schemas.microsoft.com/office/powerpoint/2010/main" val="2847846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9" r:id="rId4"/>
    <p:sldLayoutId id="2147483681" r:id="rId5"/>
    <p:sldLayoutId id="2147483682" r:id="rId6"/>
    <p:sldLayoutId id="2147483683" r:id="rId7"/>
    <p:sldLayoutId id="2147483684" r:id="rId8"/>
    <p:sldLayoutId id="2147483686" r:id="rId9"/>
    <p:sldLayoutId id="2147483687" r:id="rId10"/>
    <p:sldLayoutId id="2147483680" r:id="rId11"/>
    <p:sldLayoutId id="2147483688" r:id="rId12"/>
    <p:sldLayoutId id="2147483689" r:id="rId13"/>
    <p:sldLayoutId id="2147483676" r:id="rId14"/>
    <p:sldLayoutId id="2147483677" r:id="rId15"/>
    <p:sldLayoutId id="2147483715" r:id="rId16"/>
    <p:sldLayoutId id="2147483714" r:id="rId17"/>
    <p:sldLayoutId id="2147483716" r:id="rId18"/>
    <p:sldLayoutId id="2147483717" r:id="rId19"/>
    <p:sldLayoutId id="2147483690" r:id="rId20"/>
    <p:sldLayoutId id="2147483691" r:id="rId21"/>
    <p:sldLayoutId id="2147483704" r:id="rId22"/>
    <p:sldLayoutId id="2147483703" r:id="rId23"/>
    <p:sldLayoutId id="2147483705" r:id="rId24"/>
    <p:sldLayoutId id="2147483707" r:id="rId25"/>
    <p:sldLayoutId id="2147483710" r:id="rId26"/>
    <p:sldLayoutId id="2147483713" r:id="rId27"/>
    <p:sldLayoutId id="2147483712" r:id="rId28"/>
    <p:sldLayoutId id="2147483718" r:id="rId29"/>
    <p:sldLayoutId id="2147483719" r:id="rId30"/>
    <p:sldLayoutId id="2147483693" r:id="rId31"/>
    <p:sldLayoutId id="2147483694" r:id="rId32"/>
    <p:sldLayoutId id="2147483695" r:id="rId33"/>
    <p:sldLayoutId id="2147483697" r:id="rId34"/>
    <p:sldLayoutId id="2147483698" r:id="rId35"/>
    <p:sldLayoutId id="2147483699" r:id="rId36"/>
    <p:sldLayoutId id="2147483700" r:id="rId37"/>
    <p:sldLayoutId id="2147483701" r:id="rId38"/>
    <p:sldLayoutId id="2147483702" r:id="rId39"/>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p15:clr>
            <a:srgbClr val="C35EA4"/>
          </p15:clr>
        </p15:guide>
        <p15:guide id="2" pos="4576">
          <p15:clr>
            <a:srgbClr val="C35EA4"/>
          </p15:clr>
        </p15:guide>
        <p15:guide id="3" orient="horz" pos="288">
          <p15:clr>
            <a:srgbClr val="C35EA4"/>
          </p15:clr>
        </p15:guide>
        <p15:guide id="4" orient="horz" pos="6012">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04FF4-31E3-844B-4913-BF3DB7BCE5A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53D5FC-F1A6-1B25-899D-1A6D8EF919A5}"/>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5461B415-F92C-C9C1-EB2C-BD925BFA0AE1}"/>
              </a:ext>
            </a:extLst>
          </p:cNvPr>
          <p:cNvSpPr>
            <a:spLocks noGrp="1"/>
          </p:cNvSpPr>
          <p:nvPr>
            <p:ph type="title"/>
          </p:nvPr>
        </p:nvSpPr>
        <p:spPr/>
        <p:txBody>
          <a:bodyPr/>
          <a:lstStyle/>
          <a:p>
            <a:r>
              <a:rPr lang="en-US" dirty="0"/>
              <a:t>Evaluation Template</a:t>
            </a:r>
          </a:p>
        </p:txBody>
      </p:sp>
      <p:sp>
        <p:nvSpPr>
          <p:cNvPr id="4" name="Text Placeholder 3">
            <a:extLst>
              <a:ext uri="{FF2B5EF4-FFF2-40B4-BE49-F238E27FC236}">
                <a16:creationId xmlns:a16="http://schemas.microsoft.com/office/drawing/2014/main" id="{A56534C7-E827-5E95-75A8-647895E9FD59}"/>
              </a:ext>
            </a:extLst>
          </p:cNvPr>
          <p:cNvSpPr>
            <a:spLocks noGrp="1"/>
          </p:cNvSpPr>
          <p:nvPr>
            <p:ph type="body" sz="quarter" idx="28"/>
          </p:nvPr>
        </p:nvSpPr>
        <p:spPr/>
        <p:txBody>
          <a:bodyPr/>
          <a:lstStyle/>
          <a:p>
            <a:endParaRPr lang="en-US"/>
          </a:p>
        </p:txBody>
      </p:sp>
      <p:sp>
        <p:nvSpPr>
          <p:cNvPr id="5" name="Text Placeholder 4">
            <a:extLst>
              <a:ext uri="{FF2B5EF4-FFF2-40B4-BE49-F238E27FC236}">
                <a16:creationId xmlns:a16="http://schemas.microsoft.com/office/drawing/2014/main" id="{3D79C6DD-3130-E99E-73AD-EA84CC43280C}"/>
              </a:ext>
            </a:extLst>
          </p:cNvPr>
          <p:cNvSpPr>
            <a:spLocks noGrp="1"/>
          </p:cNvSpPr>
          <p:nvPr>
            <p:ph type="body" sz="quarter" idx="44"/>
          </p:nvPr>
        </p:nvSpPr>
        <p:spPr/>
        <p:txBody>
          <a:bodyPr/>
          <a:lstStyle/>
          <a:p>
            <a:endParaRPr lang="en-US"/>
          </a:p>
        </p:txBody>
      </p:sp>
      <p:sp>
        <p:nvSpPr>
          <p:cNvPr id="6" name="Text Placeholder 5">
            <a:extLst>
              <a:ext uri="{FF2B5EF4-FFF2-40B4-BE49-F238E27FC236}">
                <a16:creationId xmlns:a16="http://schemas.microsoft.com/office/drawing/2014/main" id="{8685C2AF-0E32-DA3A-CE1C-0547186E17CC}"/>
              </a:ext>
            </a:extLst>
          </p:cNvPr>
          <p:cNvSpPr>
            <a:spLocks noGrp="1"/>
          </p:cNvSpPr>
          <p:nvPr>
            <p:ph type="body" sz="quarter" idx="43"/>
          </p:nvPr>
        </p:nvSpPr>
        <p:spPr/>
        <p:txBody>
          <a:bodyPr/>
          <a:lstStyle/>
          <a:p>
            <a:endParaRPr lang="en-US"/>
          </a:p>
        </p:txBody>
      </p:sp>
      <p:graphicFrame>
        <p:nvGraphicFramePr>
          <p:cNvPr id="8" name="Table 7">
            <a:extLst>
              <a:ext uri="{FF2B5EF4-FFF2-40B4-BE49-F238E27FC236}">
                <a16:creationId xmlns:a16="http://schemas.microsoft.com/office/drawing/2014/main" id="{A6D09EBE-9E8D-071D-C9A7-AE58565B3E75}"/>
              </a:ext>
            </a:extLst>
          </p:cNvPr>
          <p:cNvGraphicFramePr>
            <a:graphicFrameLocks noGrp="1"/>
          </p:cNvGraphicFramePr>
          <p:nvPr/>
        </p:nvGraphicFramePr>
        <p:xfrm>
          <a:off x="512064" y="1756410"/>
          <a:ext cx="6748272" cy="7787640"/>
        </p:xfrm>
        <a:graphic>
          <a:graphicData uri="http://schemas.openxmlformats.org/drawingml/2006/table">
            <a:tbl>
              <a:tblPr firstRow="1" bandRow="1">
                <a:tableStyleId>{5C22544A-7EE6-4342-B048-85BDC9FD1C3A}</a:tableStyleId>
              </a:tblPr>
              <a:tblGrid>
                <a:gridCol w="1124712">
                  <a:extLst>
                    <a:ext uri="{9D8B030D-6E8A-4147-A177-3AD203B41FA5}">
                      <a16:colId xmlns:a16="http://schemas.microsoft.com/office/drawing/2014/main" val="1154730036"/>
                    </a:ext>
                  </a:extLst>
                </a:gridCol>
                <a:gridCol w="1124712">
                  <a:extLst>
                    <a:ext uri="{9D8B030D-6E8A-4147-A177-3AD203B41FA5}">
                      <a16:colId xmlns:a16="http://schemas.microsoft.com/office/drawing/2014/main" val="1497896893"/>
                    </a:ext>
                  </a:extLst>
                </a:gridCol>
                <a:gridCol w="1124712">
                  <a:extLst>
                    <a:ext uri="{9D8B030D-6E8A-4147-A177-3AD203B41FA5}">
                      <a16:colId xmlns:a16="http://schemas.microsoft.com/office/drawing/2014/main" val="4241938838"/>
                    </a:ext>
                  </a:extLst>
                </a:gridCol>
                <a:gridCol w="1124712">
                  <a:extLst>
                    <a:ext uri="{9D8B030D-6E8A-4147-A177-3AD203B41FA5}">
                      <a16:colId xmlns:a16="http://schemas.microsoft.com/office/drawing/2014/main" val="3321851870"/>
                    </a:ext>
                  </a:extLst>
                </a:gridCol>
                <a:gridCol w="1124712">
                  <a:extLst>
                    <a:ext uri="{9D8B030D-6E8A-4147-A177-3AD203B41FA5}">
                      <a16:colId xmlns:a16="http://schemas.microsoft.com/office/drawing/2014/main" val="3590600430"/>
                    </a:ext>
                  </a:extLst>
                </a:gridCol>
                <a:gridCol w="1124712">
                  <a:extLst>
                    <a:ext uri="{9D8B030D-6E8A-4147-A177-3AD203B41FA5}">
                      <a16:colId xmlns:a16="http://schemas.microsoft.com/office/drawing/2014/main" val="2195528620"/>
                    </a:ext>
                  </a:extLst>
                </a:gridCol>
              </a:tblGrid>
              <a:tr h="370840">
                <a:tc>
                  <a:txBody>
                    <a:bodyPr/>
                    <a:lstStyle/>
                    <a:p>
                      <a:r>
                        <a:rPr lang="en-US" dirty="0">
                          <a:solidFill>
                            <a:schemeClr val="tx1"/>
                          </a:solidFill>
                        </a:rPr>
                        <a:t>Tactic Name</a:t>
                      </a:r>
                    </a:p>
                  </a:txBody>
                  <a:tcPr/>
                </a:tc>
                <a:tc>
                  <a:txBody>
                    <a:bodyPr/>
                    <a:lstStyle/>
                    <a:p>
                      <a:r>
                        <a:rPr lang="en-US" dirty="0">
                          <a:solidFill>
                            <a:schemeClr val="tx1"/>
                          </a:solidFill>
                        </a:rPr>
                        <a:t>Net Revenue</a:t>
                      </a:r>
                    </a:p>
                  </a:txBody>
                  <a:tcPr/>
                </a:tc>
                <a:tc>
                  <a:txBody>
                    <a:bodyPr/>
                    <a:lstStyle/>
                    <a:p>
                      <a:r>
                        <a:rPr lang="en-US" dirty="0">
                          <a:solidFill>
                            <a:schemeClr val="tx1"/>
                          </a:solidFill>
                        </a:rPr>
                        <a:t>Time to ROI</a:t>
                      </a:r>
                    </a:p>
                  </a:txBody>
                  <a:tcPr/>
                </a:tc>
                <a:tc>
                  <a:txBody>
                    <a:bodyPr/>
                    <a:lstStyle/>
                    <a:p>
                      <a:r>
                        <a:rPr lang="en-US" dirty="0">
                          <a:solidFill>
                            <a:schemeClr val="tx1"/>
                          </a:solidFill>
                        </a:rPr>
                        <a:t>Market Demand</a:t>
                      </a:r>
                    </a:p>
                  </a:txBody>
                  <a:tcPr/>
                </a:tc>
                <a:tc>
                  <a:txBody>
                    <a:bodyPr/>
                    <a:lstStyle/>
                    <a:p>
                      <a:r>
                        <a:rPr lang="en-US" dirty="0">
                          <a:solidFill>
                            <a:schemeClr val="tx1"/>
                          </a:solidFill>
                        </a:rPr>
                        <a:t>Competitive Landscape</a:t>
                      </a:r>
                    </a:p>
                  </a:txBody>
                  <a:tcPr/>
                </a:tc>
                <a:tc>
                  <a:txBody>
                    <a:bodyPr/>
                    <a:lstStyle/>
                    <a:p>
                      <a:r>
                        <a:rPr lang="en-US" dirty="0">
                          <a:solidFill>
                            <a:schemeClr val="tx1"/>
                          </a:solidFill>
                        </a:rPr>
                        <a:t>Revenue Potential Total</a:t>
                      </a:r>
                    </a:p>
                  </a:txBody>
                  <a:tcPr/>
                </a:tc>
                <a:extLst>
                  <a:ext uri="{0D108BD9-81ED-4DB2-BD59-A6C34878D82A}">
                    <a16:rowId xmlns:a16="http://schemas.microsoft.com/office/drawing/2014/main" val="1241600377"/>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36173145"/>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192922504"/>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90844457"/>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45659539"/>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76610492"/>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43265103"/>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83710297"/>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6699486"/>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4042460"/>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42893201"/>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38739034"/>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33241594"/>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39455620"/>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594790168"/>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511502806"/>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663798197"/>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386983615"/>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99852450"/>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26379492"/>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18592844"/>
                  </a:ext>
                </a:extLst>
              </a:tr>
            </a:tbl>
          </a:graphicData>
        </a:graphic>
      </p:graphicFrame>
      <p:sp>
        <p:nvSpPr>
          <p:cNvPr id="9" name="TextBox 8">
            <a:extLst>
              <a:ext uri="{FF2B5EF4-FFF2-40B4-BE49-F238E27FC236}">
                <a16:creationId xmlns:a16="http://schemas.microsoft.com/office/drawing/2014/main" id="{9DA74221-10B3-7F56-AC1D-52C6AB9E00D5}"/>
              </a:ext>
            </a:extLst>
          </p:cNvPr>
          <p:cNvSpPr txBox="1"/>
          <p:nvPr/>
        </p:nvSpPr>
        <p:spPr bwMode="gray">
          <a:xfrm>
            <a:off x="730794" y="1420097"/>
            <a:ext cx="5943600" cy="276999"/>
          </a:xfrm>
          <a:prstGeom prst="rect">
            <a:avLst/>
          </a:prstGeom>
          <a:noFill/>
        </p:spPr>
        <p:txBody>
          <a:bodyPr wrap="square" lIns="0" tIns="0" rIns="0" bIns="0" rtlCol="0">
            <a:spAutoFit/>
          </a:bodyPr>
          <a:lstStyle/>
          <a:p>
            <a:pPr>
              <a:spcBef>
                <a:spcPts val="500"/>
              </a:spcBef>
            </a:pPr>
            <a:r>
              <a:rPr lang="en-US" sz="900" dirty="0"/>
              <a:t>Use this page to evaluate the </a:t>
            </a:r>
            <a:r>
              <a:rPr lang="en-US" sz="900" b="1" dirty="0"/>
              <a:t>revenue potential </a:t>
            </a:r>
            <a:r>
              <a:rPr lang="en-US" sz="900" dirty="0"/>
              <a:t>of each tactic. Reference the criteria on page X and respond yes, no, or N/A.</a:t>
            </a:r>
            <a:endParaRPr lang="en-US" sz="900" dirty="0">
              <a:solidFill>
                <a:schemeClr val="tx1"/>
              </a:solidFill>
            </a:endParaRPr>
          </a:p>
        </p:txBody>
      </p:sp>
    </p:spTree>
    <p:extLst>
      <p:ext uri="{BB962C8B-B14F-4D97-AF65-F5344CB8AC3E}">
        <p14:creationId xmlns:p14="http://schemas.microsoft.com/office/powerpoint/2010/main" val="57702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42958-1DE6-DAD7-4B89-3AD002D0D2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A8816AD-D328-647E-A8ED-F371EEFB07F8}"/>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7EA3DB21-4D8A-56E1-D824-38121F7F6C8D}"/>
              </a:ext>
            </a:extLst>
          </p:cNvPr>
          <p:cNvSpPr>
            <a:spLocks noGrp="1"/>
          </p:cNvSpPr>
          <p:nvPr>
            <p:ph type="title"/>
          </p:nvPr>
        </p:nvSpPr>
        <p:spPr/>
        <p:txBody>
          <a:bodyPr/>
          <a:lstStyle/>
          <a:p>
            <a:r>
              <a:rPr lang="en-US" dirty="0"/>
              <a:t>Evaluation Template (cont.)</a:t>
            </a:r>
          </a:p>
        </p:txBody>
      </p:sp>
      <p:sp>
        <p:nvSpPr>
          <p:cNvPr id="4" name="Text Placeholder 3">
            <a:extLst>
              <a:ext uri="{FF2B5EF4-FFF2-40B4-BE49-F238E27FC236}">
                <a16:creationId xmlns:a16="http://schemas.microsoft.com/office/drawing/2014/main" id="{6DE1AA19-EE37-448A-7B54-6D0FE9C706B9}"/>
              </a:ext>
            </a:extLst>
          </p:cNvPr>
          <p:cNvSpPr>
            <a:spLocks noGrp="1"/>
          </p:cNvSpPr>
          <p:nvPr>
            <p:ph type="body" sz="quarter" idx="28"/>
          </p:nvPr>
        </p:nvSpPr>
        <p:spPr/>
        <p:txBody>
          <a:bodyPr/>
          <a:lstStyle/>
          <a:p>
            <a:endParaRPr lang="en-US"/>
          </a:p>
        </p:txBody>
      </p:sp>
      <p:sp>
        <p:nvSpPr>
          <p:cNvPr id="5" name="Text Placeholder 4">
            <a:extLst>
              <a:ext uri="{FF2B5EF4-FFF2-40B4-BE49-F238E27FC236}">
                <a16:creationId xmlns:a16="http://schemas.microsoft.com/office/drawing/2014/main" id="{17CC3C76-7477-E59E-F498-443EE9025646}"/>
              </a:ext>
            </a:extLst>
          </p:cNvPr>
          <p:cNvSpPr>
            <a:spLocks noGrp="1"/>
          </p:cNvSpPr>
          <p:nvPr>
            <p:ph type="body" sz="quarter" idx="44"/>
          </p:nvPr>
        </p:nvSpPr>
        <p:spPr/>
        <p:txBody>
          <a:bodyPr/>
          <a:lstStyle/>
          <a:p>
            <a:endParaRPr lang="en-US"/>
          </a:p>
        </p:txBody>
      </p:sp>
      <p:sp>
        <p:nvSpPr>
          <p:cNvPr id="6" name="Text Placeholder 5">
            <a:extLst>
              <a:ext uri="{FF2B5EF4-FFF2-40B4-BE49-F238E27FC236}">
                <a16:creationId xmlns:a16="http://schemas.microsoft.com/office/drawing/2014/main" id="{DF3069D5-E47D-6040-D834-767AAE092D7C}"/>
              </a:ext>
            </a:extLst>
          </p:cNvPr>
          <p:cNvSpPr>
            <a:spLocks noGrp="1"/>
          </p:cNvSpPr>
          <p:nvPr>
            <p:ph type="body" sz="quarter" idx="43"/>
          </p:nvPr>
        </p:nvSpPr>
        <p:spPr/>
        <p:txBody>
          <a:bodyPr/>
          <a:lstStyle/>
          <a:p>
            <a:endParaRPr lang="en-US"/>
          </a:p>
        </p:txBody>
      </p:sp>
      <p:sp>
        <p:nvSpPr>
          <p:cNvPr id="7" name="TextBox 6">
            <a:extLst>
              <a:ext uri="{FF2B5EF4-FFF2-40B4-BE49-F238E27FC236}">
                <a16:creationId xmlns:a16="http://schemas.microsoft.com/office/drawing/2014/main" id="{0DF05D0B-ED15-D4E1-426D-5581DFF68BF3}"/>
              </a:ext>
            </a:extLst>
          </p:cNvPr>
          <p:cNvSpPr txBox="1"/>
          <p:nvPr/>
        </p:nvSpPr>
        <p:spPr bwMode="gray">
          <a:xfrm>
            <a:off x="730794" y="1420097"/>
            <a:ext cx="5943600" cy="276999"/>
          </a:xfrm>
          <a:prstGeom prst="rect">
            <a:avLst/>
          </a:prstGeom>
          <a:noFill/>
        </p:spPr>
        <p:txBody>
          <a:bodyPr wrap="square" lIns="0" tIns="0" rIns="0" bIns="0" rtlCol="0">
            <a:spAutoFit/>
          </a:bodyPr>
          <a:lstStyle/>
          <a:p>
            <a:pPr>
              <a:spcBef>
                <a:spcPts val="500"/>
              </a:spcBef>
            </a:pPr>
            <a:r>
              <a:rPr lang="en-US" sz="900" dirty="0"/>
              <a:t>Use this page to evaluate the </a:t>
            </a:r>
            <a:r>
              <a:rPr lang="en-US" sz="900" b="1" dirty="0"/>
              <a:t>institutional feasibility </a:t>
            </a:r>
            <a:r>
              <a:rPr lang="en-US" sz="900" dirty="0"/>
              <a:t>of each tactic. Reference the criteria on page X and respond yes, no, or N/A.</a:t>
            </a:r>
            <a:endParaRPr lang="en-US" sz="900" dirty="0">
              <a:solidFill>
                <a:schemeClr val="tx1"/>
              </a:solidFill>
            </a:endParaRPr>
          </a:p>
        </p:txBody>
      </p:sp>
      <p:graphicFrame>
        <p:nvGraphicFramePr>
          <p:cNvPr id="8" name="Table 7">
            <a:extLst>
              <a:ext uri="{FF2B5EF4-FFF2-40B4-BE49-F238E27FC236}">
                <a16:creationId xmlns:a16="http://schemas.microsoft.com/office/drawing/2014/main" id="{7703BD8D-1056-7E9D-2411-8F3944CCCCDA}"/>
              </a:ext>
            </a:extLst>
          </p:cNvPr>
          <p:cNvGraphicFramePr>
            <a:graphicFrameLocks noGrp="1"/>
          </p:cNvGraphicFramePr>
          <p:nvPr/>
        </p:nvGraphicFramePr>
        <p:xfrm>
          <a:off x="510215" y="1756410"/>
          <a:ext cx="6751970" cy="7787640"/>
        </p:xfrm>
        <a:graphic>
          <a:graphicData uri="http://schemas.openxmlformats.org/drawingml/2006/table">
            <a:tbl>
              <a:tblPr firstRow="1" bandRow="1">
                <a:tableStyleId>{5C22544A-7EE6-4342-B048-85BDC9FD1C3A}</a:tableStyleId>
              </a:tblPr>
              <a:tblGrid>
                <a:gridCol w="1350394">
                  <a:extLst>
                    <a:ext uri="{9D8B030D-6E8A-4147-A177-3AD203B41FA5}">
                      <a16:colId xmlns:a16="http://schemas.microsoft.com/office/drawing/2014/main" val="1154730036"/>
                    </a:ext>
                  </a:extLst>
                </a:gridCol>
                <a:gridCol w="1350394">
                  <a:extLst>
                    <a:ext uri="{9D8B030D-6E8A-4147-A177-3AD203B41FA5}">
                      <a16:colId xmlns:a16="http://schemas.microsoft.com/office/drawing/2014/main" val="1497896893"/>
                    </a:ext>
                  </a:extLst>
                </a:gridCol>
                <a:gridCol w="1350394">
                  <a:extLst>
                    <a:ext uri="{9D8B030D-6E8A-4147-A177-3AD203B41FA5}">
                      <a16:colId xmlns:a16="http://schemas.microsoft.com/office/drawing/2014/main" val="4241938838"/>
                    </a:ext>
                  </a:extLst>
                </a:gridCol>
                <a:gridCol w="1350394">
                  <a:extLst>
                    <a:ext uri="{9D8B030D-6E8A-4147-A177-3AD203B41FA5}">
                      <a16:colId xmlns:a16="http://schemas.microsoft.com/office/drawing/2014/main" val="3321851870"/>
                    </a:ext>
                  </a:extLst>
                </a:gridCol>
                <a:gridCol w="1350394">
                  <a:extLst>
                    <a:ext uri="{9D8B030D-6E8A-4147-A177-3AD203B41FA5}">
                      <a16:colId xmlns:a16="http://schemas.microsoft.com/office/drawing/2014/main" val="2195528620"/>
                    </a:ext>
                  </a:extLst>
                </a:gridCol>
              </a:tblGrid>
              <a:tr h="370840">
                <a:tc>
                  <a:txBody>
                    <a:bodyPr/>
                    <a:lstStyle/>
                    <a:p>
                      <a:r>
                        <a:rPr lang="en-US" dirty="0">
                          <a:solidFill>
                            <a:schemeClr val="tx1"/>
                          </a:solidFill>
                        </a:rPr>
                        <a:t>Organizational Capacity</a:t>
                      </a:r>
                    </a:p>
                  </a:txBody>
                  <a:tcPr/>
                </a:tc>
                <a:tc>
                  <a:txBody>
                    <a:bodyPr/>
                    <a:lstStyle/>
                    <a:p>
                      <a:r>
                        <a:rPr lang="en-US" dirty="0">
                          <a:solidFill>
                            <a:schemeClr val="tx1"/>
                          </a:solidFill>
                        </a:rPr>
                        <a:t>Institutional Risk</a:t>
                      </a:r>
                    </a:p>
                  </a:txBody>
                  <a:tcPr/>
                </a:tc>
                <a:tc>
                  <a:txBody>
                    <a:bodyPr/>
                    <a:lstStyle/>
                    <a:p>
                      <a:r>
                        <a:rPr lang="en-US" dirty="0">
                          <a:solidFill>
                            <a:schemeClr val="tx1"/>
                          </a:solidFill>
                        </a:rPr>
                        <a:t>Stakeholder Support</a:t>
                      </a:r>
                    </a:p>
                  </a:txBody>
                  <a:tcPr/>
                </a:tc>
                <a:tc>
                  <a:txBody>
                    <a:bodyPr/>
                    <a:lstStyle/>
                    <a:p>
                      <a:r>
                        <a:rPr lang="en-US" dirty="0">
                          <a:solidFill>
                            <a:schemeClr val="tx1"/>
                          </a:solidFill>
                        </a:rPr>
                        <a:t>Strategic Alignment</a:t>
                      </a:r>
                    </a:p>
                  </a:txBody>
                  <a:tcPr/>
                </a:tc>
                <a:tc>
                  <a:txBody>
                    <a:bodyPr/>
                    <a:lstStyle/>
                    <a:p>
                      <a:r>
                        <a:rPr lang="en-US" dirty="0">
                          <a:solidFill>
                            <a:schemeClr val="tx1"/>
                          </a:solidFill>
                        </a:rPr>
                        <a:t>Institutional Feasibility Total</a:t>
                      </a:r>
                    </a:p>
                  </a:txBody>
                  <a:tcPr/>
                </a:tc>
                <a:extLst>
                  <a:ext uri="{0D108BD9-81ED-4DB2-BD59-A6C34878D82A}">
                    <a16:rowId xmlns:a16="http://schemas.microsoft.com/office/drawing/2014/main" val="1241600377"/>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36173145"/>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92922504"/>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90844457"/>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45659539"/>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76610492"/>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43265103"/>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83710297"/>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6699486"/>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4042460"/>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42893201"/>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38739034"/>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33241594"/>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39455620"/>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594790168"/>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511502806"/>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663798197"/>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386983615"/>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99852450"/>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2637949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18592844"/>
                  </a:ext>
                </a:extLst>
              </a:tr>
            </a:tbl>
          </a:graphicData>
        </a:graphic>
      </p:graphicFrame>
    </p:spTree>
    <p:extLst>
      <p:ext uri="{BB962C8B-B14F-4D97-AF65-F5344CB8AC3E}">
        <p14:creationId xmlns:p14="http://schemas.microsoft.com/office/powerpoint/2010/main" val="88714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4594D-F9C7-7A2C-930D-79577638EB0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D24F7F1-03DA-C882-BF29-96CC530D2D80}"/>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B9E16EEB-7FC3-80AE-7445-EEA62AB15570}"/>
              </a:ext>
            </a:extLst>
          </p:cNvPr>
          <p:cNvSpPr>
            <a:spLocks noGrp="1"/>
          </p:cNvSpPr>
          <p:nvPr>
            <p:ph type="title"/>
          </p:nvPr>
        </p:nvSpPr>
        <p:spPr/>
        <p:txBody>
          <a:bodyPr/>
          <a:lstStyle/>
          <a:p>
            <a:r>
              <a:rPr lang="en-US" dirty="0"/>
              <a:t>Evaluation Template (cont.)</a:t>
            </a:r>
          </a:p>
        </p:txBody>
      </p:sp>
      <p:sp>
        <p:nvSpPr>
          <p:cNvPr id="4" name="Text Placeholder 3">
            <a:extLst>
              <a:ext uri="{FF2B5EF4-FFF2-40B4-BE49-F238E27FC236}">
                <a16:creationId xmlns:a16="http://schemas.microsoft.com/office/drawing/2014/main" id="{41DFE59D-055D-C921-4853-E8412C1ED874}"/>
              </a:ext>
            </a:extLst>
          </p:cNvPr>
          <p:cNvSpPr>
            <a:spLocks noGrp="1"/>
          </p:cNvSpPr>
          <p:nvPr>
            <p:ph type="body" sz="quarter" idx="28"/>
          </p:nvPr>
        </p:nvSpPr>
        <p:spPr/>
        <p:txBody>
          <a:bodyPr/>
          <a:lstStyle/>
          <a:p>
            <a:endParaRPr lang="en-US" dirty="0"/>
          </a:p>
        </p:txBody>
      </p:sp>
      <p:sp>
        <p:nvSpPr>
          <p:cNvPr id="5" name="Text Placeholder 4">
            <a:extLst>
              <a:ext uri="{FF2B5EF4-FFF2-40B4-BE49-F238E27FC236}">
                <a16:creationId xmlns:a16="http://schemas.microsoft.com/office/drawing/2014/main" id="{FF2A554F-0DA4-468A-3958-F55A30041C40}"/>
              </a:ext>
            </a:extLst>
          </p:cNvPr>
          <p:cNvSpPr>
            <a:spLocks noGrp="1"/>
          </p:cNvSpPr>
          <p:nvPr>
            <p:ph type="body" sz="quarter" idx="44"/>
          </p:nvPr>
        </p:nvSpPr>
        <p:spPr/>
        <p:txBody>
          <a:bodyPr/>
          <a:lstStyle/>
          <a:p>
            <a:endParaRPr lang="en-US"/>
          </a:p>
        </p:txBody>
      </p:sp>
      <p:sp>
        <p:nvSpPr>
          <p:cNvPr id="6" name="Text Placeholder 5">
            <a:extLst>
              <a:ext uri="{FF2B5EF4-FFF2-40B4-BE49-F238E27FC236}">
                <a16:creationId xmlns:a16="http://schemas.microsoft.com/office/drawing/2014/main" id="{AD0F0174-25FE-B9E3-22C6-F407654044FA}"/>
              </a:ext>
            </a:extLst>
          </p:cNvPr>
          <p:cNvSpPr>
            <a:spLocks noGrp="1"/>
          </p:cNvSpPr>
          <p:nvPr>
            <p:ph type="body" sz="quarter" idx="43"/>
          </p:nvPr>
        </p:nvSpPr>
        <p:spPr/>
        <p:txBody>
          <a:bodyPr/>
          <a:lstStyle/>
          <a:p>
            <a:endParaRPr lang="en-US"/>
          </a:p>
        </p:txBody>
      </p:sp>
      <p:graphicFrame>
        <p:nvGraphicFramePr>
          <p:cNvPr id="8" name="Table 7">
            <a:extLst>
              <a:ext uri="{FF2B5EF4-FFF2-40B4-BE49-F238E27FC236}">
                <a16:creationId xmlns:a16="http://schemas.microsoft.com/office/drawing/2014/main" id="{083E81F3-33A0-13D6-48F6-A34F0B90EA8C}"/>
              </a:ext>
            </a:extLst>
          </p:cNvPr>
          <p:cNvGraphicFramePr>
            <a:graphicFrameLocks noGrp="1"/>
          </p:cNvGraphicFramePr>
          <p:nvPr/>
        </p:nvGraphicFramePr>
        <p:xfrm>
          <a:off x="510215" y="1750972"/>
          <a:ext cx="6751971" cy="7790685"/>
        </p:xfrm>
        <a:graphic>
          <a:graphicData uri="http://schemas.openxmlformats.org/drawingml/2006/table">
            <a:tbl>
              <a:tblPr firstRow="1" bandRow="1">
                <a:tableStyleId>{5C22544A-7EE6-4342-B048-85BDC9FD1C3A}</a:tableStyleId>
              </a:tblPr>
              <a:tblGrid>
                <a:gridCol w="2250657">
                  <a:extLst>
                    <a:ext uri="{9D8B030D-6E8A-4147-A177-3AD203B41FA5}">
                      <a16:colId xmlns:a16="http://schemas.microsoft.com/office/drawing/2014/main" val="1154730036"/>
                    </a:ext>
                  </a:extLst>
                </a:gridCol>
                <a:gridCol w="2250657">
                  <a:extLst>
                    <a:ext uri="{9D8B030D-6E8A-4147-A177-3AD203B41FA5}">
                      <a16:colId xmlns:a16="http://schemas.microsoft.com/office/drawing/2014/main" val="1497896893"/>
                    </a:ext>
                  </a:extLst>
                </a:gridCol>
                <a:gridCol w="2250657">
                  <a:extLst>
                    <a:ext uri="{9D8B030D-6E8A-4147-A177-3AD203B41FA5}">
                      <a16:colId xmlns:a16="http://schemas.microsoft.com/office/drawing/2014/main" val="4241938838"/>
                    </a:ext>
                  </a:extLst>
                </a:gridCol>
              </a:tblGrid>
              <a:tr h="370985">
                <a:tc>
                  <a:txBody>
                    <a:bodyPr/>
                    <a:lstStyle/>
                    <a:p>
                      <a:r>
                        <a:rPr lang="en-US" dirty="0">
                          <a:solidFill>
                            <a:schemeClr val="tx1"/>
                          </a:solidFill>
                        </a:rPr>
                        <a:t>Tactic Name</a:t>
                      </a:r>
                    </a:p>
                  </a:txBody>
                  <a:tcPr/>
                </a:tc>
                <a:tc>
                  <a:txBody>
                    <a:bodyPr/>
                    <a:lstStyle/>
                    <a:p>
                      <a:r>
                        <a:rPr lang="en-US" dirty="0">
                          <a:solidFill>
                            <a:schemeClr val="tx1"/>
                          </a:solidFill>
                        </a:rPr>
                        <a:t>Revenue Potential</a:t>
                      </a:r>
                    </a:p>
                  </a:txBody>
                  <a:tcPr/>
                </a:tc>
                <a:tc>
                  <a:txBody>
                    <a:bodyPr/>
                    <a:lstStyle/>
                    <a:p>
                      <a:r>
                        <a:rPr lang="en-US" dirty="0">
                          <a:solidFill>
                            <a:schemeClr val="tx1"/>
                          </a:solidFill>
                        </a:rPr>
                        <a:t>Institutional Feasibility</a:t>
                      </a:r>
                    </a:p>
                  </a:txBody>
                  <a:tcPr/>
                </a:tc>
                <a:extLst>
                  <a:ext uri="{0D108BD9-81ED-4DB2-BD59-A6C34878D82A}">
                    <a16:rowId xmlns:a16="http://schemas.microsoft.com/office/drawing/2014/main" val="1241600377"/>
                  </a:ext>
                </a:extLst>
              </a:tr>
              <a:tr h="370985">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36173145"/>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192922504"/>
                  </a:ext>
                </a:extLst>
              </a:tr>
              <a:tr h="370985">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90844457"/>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45659539"/>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76610492"/>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43265103"/>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283710297"/>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66699486"/>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204042460"/>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142893201"/>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738739034"/>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033241594"/>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39455620"/>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94790168"/>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511502806"/>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722039651"/>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739124986"/>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24405240"/>
                  </a:ext>
                </a:extLst>
              </a:tr>
              <a:tr h="37098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60289542"/>
                  </a:ext>
                </a:extLst>
              </a:tr>
              <a:tr h="370985">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74332393"/>
                  </a:ext>
                </a:extLst>
              </a:tr>
            </a:tbl>
          </a:graphicData>
        </a:graphic>
      </p:graphicFrame>
      <p:sp>
        <p:nvSpPr>
          <p:cNvPr id="7" name="TextBox 6">
            <a:extLst>
              <a:ext uri="{FF2B5EF4-FFF2-40B4-BE49-F238E27FC236}">
                <a16:creationId xmlns:a16="http://schemas.microsoft.com/office/drawing/2014/main" id="{326B1927-2C79-7DD6-B3E7-94E258385B61}"/>
              </a:ext>
            </a:extLst>
          </p:cNvPr>
          <p:cNvSpPr txBox="1"/>
          <p:nvPr/>
        </p:nvSpPr>
        <p:spPr bwMode="gray">
          <a:xfrm>
            <a:off x="730794" y="1420097"/>
            <a:ext cx="5943600" cy="276999"/>
          </a:xfrm>
          <a:prstGeom prst="rect">
            <a:avLst/>
          </a:prstGeom>
          <a:noFill/>
        </p:spPr>
        <p:txBody>
          <a:bodyPr wrap="square" lIns="0" tIns="0" rIns="0" bIns="0" rtlCol="0">
            <a:spAutoFit/>
          </a:bodyPr>
          <a:lstStyle/>
          <a:p>
            <a:pPr>
              <a:spcBef>
                <a:spcPts val="500"/>
              </a:spcBef>
            </a:pPr>
            <a:r>
              <a:rPr lang="en-US" sz="900" dirty="0"/>
              <a:t>Use this page to record the </a:t>
            </a:r>
            <a:r>
              <a:rPr lang="en-US" sz="900" b="1" dirty="0"/>
              <a:t>total scores </a:t>
            </a:r>
            <a:r>
              <a:rPr lang="en-US" sz="900" dirty="0"/>
              <a:t>for revenue potential and institutional feasibility</a:t>
            </a:r>
            <a:r>
              <a:rPr lang="en-US" sz="900" b="1" dirty="0"/>
              <a:t> </a:t>
            </a:r>
            <a:r>
              <a:rPr lang="en-US" sz="900" dirty="0"/>
              <a:t>found on pages X and X in a centralized table.</a:t>
            </a:r>
            <a:endParaRPr lang="en-US" sz="900" dirty="0">
              <a:solidFill>
                <a:schemeClr val="tx1"/>
              </a:solidFill>
            </a:endParaRPr>
          </a:p>
        </p:txBody>
      </p:sp>
    </p:spTree>
    <p:extLst>
      <p:ext uri="{BB962C8B-B14F-4D97-AF65-F5344CB8AC3E}">
        <p14:creationId xmlns:p14="http://schemas.microsoft.com/office/powerpoint/2010/main" val="5942873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t" anchorCtr="0" forceAA="0" compatLnSpc="1">
        <a:prstTxWarp prst="textNoShape">
          <a:avLst/>
        </a:prstTxWarp>
        <a:noAutofit/>
      </a:bodyPr>
      <a:lstStyle>
        <a:defPPr algn="l">
          <a:spcBef>
            <a:spcPts val="500"/>
          </a:spcBef>
          <a:defRPr sz="900" dirty="0" err="1"/>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3 Portrait Long Document Template-011025.potx" id="{CD415A4B-5C92-46E3-8A5D-0A76DCA07AE2}" vid="{F411AECE-B765-4229-AB69-6321D49D08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Portrait Long Document Template-012825</Template>
  <TotalTime>3</TotalTime>
  <Words>126</Words>
  <Application>Microsoft Office PowerPoint</Application>
  <PresentationFormat>Custom</PresentationFormat>
  <Paragraphs>20</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Aptos</vt:lpstr>
      <vt:lpstr>Arial</vt:lpstr>
      <vt:lpstr>Calibri</vt:lpstr>
      <vt:lpstr>Rockwell</vt:lpstr>
      <vt:lpstr>Times New Roman</vt:lpstr>
      <vt:lpstr>Verdana</vt:lpstr>
      <vt:lpstr>Wingdings</vt:lpstr>
      <vt:lpstr>EAB3 Portrait Standard</vt:lpstr>
      <vt:lpstr>Evaluation Template</vt:lpstr>
      <vt:lpstr>Evaluation Template (cont.)</vt:lpstr>
      <vt:lpstr>Evaluation Template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Bell, Molly</dc:creator>
  <cp:lastModifiedBy>Bell, Molly</cp:lastModifiedBy>
  <cp:revision>1</cp:revision>
  <dcterms:created xsi:type="dcterms:W3CDTF">2025-06-13T18:00:42Z</dcterms:created>
  <dcterms:modified xsi:type="dcterms:W3CDTF">2025-07-01T17:31:40Z</dcterms:modified>
</cp:coreProperties>
</file>