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
  </p:handoutMasterIdLst>
  <p:sldIdLst>
    <p:sldId id="455"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5A0EC6-E6DF-B4D9-F624-16BF239CBCB0}" name="Bell, Molly" initials="MB" userId="S::MBell@eab.com::45d74628-9117-44eb-91b7-d56f6fb32f9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80" d="100"/>
          <a:sy n="80" d="100"/>
        </p:scale>
        <p:origin x="1194" y="20"/>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5" d="100"/>
          <a:sy n="85" d="100"/>
        </p:scale>
        <p:origin x="2442" y="84"/>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E3702-3D53-3A01-7C82-350648CEA0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E40000-57AD-E6BC-D3BB-C66488050D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CB491-5C64-49F3-8EA5-1C56AB761853}" type="datetimeFigureOut">
              <a:rPr lang="en-US" smtClean="0"/>
              <a:t>7/1/2025</a:t>
            </a:fld>
            <a:endParaRPr lang="en-US"/>
          </a:p>
        </p:txBody>
      </p:sp>
      <p:sp>
        <p:nvSpPr>
          <p:cNvPr id="4" name="Footer Placeholder 3">
            <a:extLst>
              <a:ext uri="{FF2B5EF4-FFF2-40B4-BE49-F238E27FC236}">
                <a16:creationId xmlns:a16="http://schemas.microsoft.com/office/drawing/2014/main" id="{2508AD83-70C1-10A7-5C4D-39CC928788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BC6D3-6141-BB2F-7B05-CE65C3D422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7CAD5F-7D5F-40FB-AF53-88AAE0ACC5F8}" type="slidenum">
              <a:rPr lang="en-US" smtClean="0"/>
              <a:t>‹#›</a:t>
            </a:fld>
            <a:endParaRPr lang="en-US"/>
          </a:p>
        </p:txBody>
      </p:sp>
    </p:spTree>
    <p:extLst>
      <p:ext uri="{BB962C8B-B14F-4D97-AF65-F5344CB8AC3E}">
        <p14:creationId xmlns:p14="http://schemas.microsoft.com/office/powerpoint/2010/main" val="29949542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52.svg"/><Relationship Id="rId4" Type="http://schemas.openxmlformats.org/officeDocument/2006/relationships/image" Target="../media/image5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5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slideMaster" Target="../slideMasters/slideMaster1.xml"/><Relationship Id="rId16" Type="http://schemas.openxmlformats.org/officeDocument/2006/relationships/image" Target="../media/image25.png"/><Relationship Id="rId1" Type="http://schemas.openxmlformats.org/officeDocument/2006/relationships/tags" Target="../tags/tag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84CA62-D42E-9952-68A5-E03CCB5D911D}"/>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“Template Name” (this is a hidden title for accessibility) </a:t>
            </a:r>
          </a:p>
        </p:txBody>
      </p:sp>
      <p:sp>
        <p:nvSpPr>
          <p:cNvPr id="24" name="Rectangle 23">
            <a:extLst>
              <a:ext uri="{C183D7F6-B498-43B3-948B-1728B52AA6E4}">
                <adec:decorative xmlns:adec="http://schemas.microsoft.com/office/drawing/2017/decorative" val="1"/>
              </a:ext>
            </a:extLst>
          </p:cNvPr>
          <p:cNvSpPr/>
          <p:nvPr userDrawn="1"/>
        </p:nvSpPr>
        <p:spPr bwMode="gray">
          <a:xfrm>
            <a:off x="508000" y="2544148"/>
            <a:ext cx="6766560" cy="6743256"/>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 name="Slide title">
            <a:extLst>
              <a:ext uri="{FF2B5EF4-FFF2-40B4-BE49-F238E27FC236}">
                <a16:creationId xmlns:a16="http://schemas.microsoft.com/office/drawing/2014/main" id="{9A09C0CB-8CE9-D4AE-1BB5-24B3F5A8971C}"/>
              </a:ext>
              <a:ext uri="{C183D7F6-B498-43B3-948B-1728B52AA6E4}">
                <adec:decorative xmlns:adec="http://schemas.microsoft.com/office/drawing/2017/decorative" val="1"/>
              </a:ext>
            </a:extLst>
          </p:cNvPr>
          <p:cNvSpPr txBox="1"/>
          <p:nvPr userDrawn="1"/>
        </p:nvSpPr>
        <p:spPr bwMode="gray">
          <a:xfrm>
            <a:off x="782049" y="2979377"/>
            <a:ext cx="1564925" cy="710451"/>
          </a:xfrm>
          <a:prstGeom prst="rect">
            <a:avLst/>
          </a:prstGeom>
          <a:noFill/>
        </p:spPr>
        <p:txBody>
          <a:bodyPr wrap="square" lIns="0" tIns="0" rIns="0" bIns="0" rtlCol="0">
            <a:spAutoFit/>
          </a:bodyPr>
          <a:lstStyle/>
          <a:p>
            <a:pPr algn="ctr">
              <a:spcBef>
                <a:spcPts val="500"/>
              </a:spcBef>
            </a:pPr>
            <a:r>
              <a:rPr lang="en-US" sz="1400" b="1" dirty="0">
                <a:solidFill>
                  <a:schemeClr val="bg1"/>
                </a:solidFill>
              </a:rPr>
              <a:t>Presentation Template 4x3</a:t>
            </a:r>
          </a:p>
          <a:p>
            <a:pPr algn="ctr">
              <a:spcBef>
                <a:spcPts val="500"/>
              </a:spcBef>
            </a:pPr>
            <a:r>
              <a:rPr lang="en-US" sz="1400" b="0" dirty="0">
                <a:solidFill>
                  <a:schemeClr val="bg1"/>
                </a:solidFill>
              </a:rPr>
              <a:t>(7"x5.25")</a:t>
            </a:r>
          </a:p>
        </p:txBody>
      </p:sp>
      <p:sp>
        <p:nvSpPr>
          <p:cNvPr id="6" name="Green box - decorative">
            <a:extLst>
              <a:ext uri="{FF2B5EF4-FFF2-40B4-BE49-F238E27FC236}">
                <a16:creationId xmlns:a16="http://schemas.microsoft.com/office/drawing/2014/main" id="{28758F70-AE7D-AF76-E00A-7DD46FC1939E}"/>
              </a:ext>
              <a:ext uri="{C183D7F6-B498-43B3-948B-1728B52AA6E4}">
                <adec:decorative xmlns:adec="http://schemas.microsoft.com/office/drawing/2017/decorative" val="1"/>
              </a:ext>
            </a:extLst>
          </p:cNvPr>
          <p:cNvSpPr/>
          <p:nvPr userDrawn="1"/>
        </p:nvSpPr>
        <p:spPr bwMode="gray">
          <a:xfrm>
            <a:off x="508000" y="8139235"/>
            <a:ext cx="6766560" cy="1404816"/>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ave time">
            <a:extLst>
              <a:ext uri="{FF2B5EF4-FFF2-40B4-BE49-F238E27FC236}">
                <a16:creationId xmlns:a16="http://schemas.microsoft.com/office/drawing/2014/main" id="{E519FDE9-AD04-5A3E-9DC4-8D7353C32A42}"/>
              </a:ext>
              <a:ext uri="{C183D7F6-B498-43B3-948B-1728B52AA6E4}">
                <adec:decorative xmlns:adec="http://schemas.microsoft.com/office/drawing/2017/decorative" val="1"/>
              </a:ext>
            </a:extLst>
          </p:cNvPr>
          <p:cNvSpPr txBox="1"/>
          <p:nvPr userDrawn="1"/>
        </p:nvSpPr>
        <p:spPr bwMode="gray">
          <a:xfrm>
            <a:off x="924560" y="8418450"/>
            <a:ext cx="3786615" cy="846386"/>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100" b="1" dirty="0">
                <a:solidFill>
                  <a:schemeClr val="bg1"/>
                </a:solidFill>
              </a:rPr>
              <a:t>SAVE TIME: Use the Graphic and Layout Guide (GLG)! </a:t>
            </a:r>
            <a:r>
              <a:rPr lang="en-US" sz="1100" b="0" dirty="0">
                <a:solidFill>
                  <a:schemeClr val="bg1"/>
                </a:solidFill>
              </a:rPr>
              <a:t>Find it in the same folder you found this template. </a:t>
            </a:r>
            <a:r>
              <a:rPr kumimoji="0" lang="en-US" sz="11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8" name="Need help">
            <a:extLst>
              <a:ext uri="{FF2B5EF4-FFF2-40B4-BE49-F238E27FC236}">
                <a16:creationId xmlns:a16="http://schemas.microsoft.com/office/drawing/2014/main" id="{2911AB29-FA48-CA32-B462-F512CF67F2EE}"/>
              </a:ext>
              <a:ext uri="{C183D7F6-B498-43B3-948B-1728B52AA6E4}">
                <adec:decorative xmlns:adec="http://schemas.microsoft.com/office/drawing/2017/decorative" val="1"/>
              </a:ext>
            </a:extLst>
          </p:cNvPr>
          <p:cNvSpPr txBox="1">
            <a:spLocks/>
          </p:cNvSpPr>
          <p:nvPr userDrawn="1"/>
        </p:nvSpPr>
        <p:spPr bwMode="gray">
          <a:xfrm>
            <a:off x="5141565" y="8672366"/>
            <a:ext cx="1950568"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100" b="1" dirty="0">
                <a:solidFill>
                  <a:schemeClr val="bg1"/>
                </a:solidFill>
              </a:rPr>
              <a:t>Need help? </a:t>
            </a:r>
            <a:r>
              <a:rPr lang="en-US" sz="1100" b="0" dirty="0">
                <a:solidFill>
                  <a:schemeClr val="bg1"/>
                </a:solidFill>
              </a:rPr>
              <a:t>Email </a:t>
            </a:r>
            <a:br>
              <a:rPr lang="en-US" sz="1100" b="0" dirty="0">
                <a:solidFill>
                  <a:schemeClr val="bg1"/>
                </a:solidFill>
              </a:rPr>
            </a:br>
            <a:r>
              <a:rPr lang="en-US" sz="1100" b="0" dirty="0">
                <a:solidFill>
                  <a:schemeClr val="bg1"/>
                </a:solidFill>
              </a:rPr>
              <a:t>DSS-Requests@eab.com</a:t>
            </a:r>
          </a:p>
        </p:txBody>
      </p:sp>
      <p:cxnSp>
        <p:nvCxnSpPr>
          <p:cNvPr id="9" name="Line - decorative">
            <a:extLst>
              <a:ext uri="{FF2B5EF4-FFF2-40B4-BE49-F238E27FC236}">
                <a16:creationId xmlns:a16="http://schemas.microsoft.com/office/drawing/2014/main" id="{9CA2017A-405F-8B56-9E8D-2E4C77C67371}"/>
              </a:ext>
              <a:ext uri="{C183D7F6-B498-43B3-948B-1728B52AA6E4}">
                <adec:decorative xmlns:adec="http://schemas.microsoft.com/office/drawing/2017/decorative" val="1"/>
              </a:ext>
            </a:extLst>
          </p:cNvPr>
          <p:cNvCxnSpPr>
            <a:cxnSpLocks/>
          </p:cNvCxnSpPr>
          <p:nvPr userDrawn="1"/>
        </p:nvCxnSpPr>
        <p:spPr bwMode="gray">
          <a:xfrm>
            <a:off x="791190" y="2893818"/>
            <a:ext cx="154664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B8EE4E65-720A-449D-9302-7F9ACC262B1D}"/>
              </a:ext>
              <a:ext uri="{C183D7F6-B498-43B3-948B-1728B52AA6E4}">
                <adec:decorative xmlns:adec="http://schemas.microsoft.com/office/drawing/2017/decorative" val="1"/>
              </a:ext>
            </a:extLst>
          </p:cNvPr>
          <p:cNvCxnSpPr>
            <a:cxnSpLocks/>
          </p:cNvCxnSpPr>
          <p:nvPr userDrawn="1"/>
        </p:nvCxnSpPr>
        <p:spPr bwMode="gray">
          <a:xfrm>
            <a:off x="2566327" y="2893818"/>
            <a:ext cx="231996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Line - decorative">
            <a:extLst>
              <a:ext uri="{FF2B5EF4-FFF2-40B4-BE49-F238E27FC236}">
                <a16:creationId xmlns:a16="http://schemas.microsoft.com/office/drawing/2014/main" id="{906CD90C-981D-367E-1512-03626FCD4728}"/>
              </a:ext>
              <a:ext uri="{C183D7F6-B498-43B3-948B-1728B52AA6E4}">
                <adec:decorative xmlns:adec="http://schemas.microsoft.com/office/drawing/2017/decorative" val="1"/>
              </a:ext>
            </a:extLst>
          </p:cNvPr>
          <p:cNvCxnSpPr>
            <a:cxnSpLocks/>
          </p:cNvCxnSpPr>
          <p:nvPr userDrawn="1"/>
        </p:nvCxnSpPr>
        <p:spPr bwMode="gray">
          <a:xfrm>
            <a:off x="5098300" y="2893818"/>
            <a:ext cx="18776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Slide title">
            <a:extLst>
              <a:ext uri="{FF2B5EF4-FFF2-40B4-BE49-F238E27FC236}">
                <a16:creationId xmlns:a16="http://schemas.microsoft.com/office/drawing/2014/main" id="{8AEE081A-85B5-4AF4-13EB-FC75F45AC3DA}"/>
              </a:ext>
              <a:ext uri="{C183D7F6-B498-43B3-948B-1728B52AA6E4}">
                <adec:decorative xmlns:adec="http://schemas.microsoft.com/office/drawing/2017/decorative" val="1"/>
              </a:ext>
            </a:extLst>
          </p:cNvPr>
          <p:cNvSpPr txBox="1"/>
          <p:nvPr userDrawn="1"/>
        </p:nvSpPr>
        <p:spPr bwMode="gray">
          <a:xfrm>
            <a:off x="508000" y="1429251"/>
            <a:ext cx="6766560" cy="541174"/>
          </a:xfrm>
          <a:prstGeom prst="rect">
            <a:avLst/>
          </a:prstGeom>
          <a:noFill/>
        </p:spPr>
        <p:txBody>
          <a:bodyPr wrap="square" lIns="0" tIns="0" rIns="0" bIns="0" rtlCol="0">
            <a:spAutoFit/>
          </a:bodyPr>
          <a:lstStyle/>
          <a:p>
            <a:pPr algn="ctr">
              <a:spcBef>
                <a:spcPts val="500"/>
              </a:spcBef>
            </a:pPr>
            <a:r>
              <a:rPr lang="en-US" sz="1100" b="1" dirty="0">
                <a:solidFill>
                  <a:schemeClr val="tx1"/>
                </a:solidFill>
              </a:rPr>
              <a:t>This is the: </a:t>
            </a:r>
          </a:p>
          <a:p>
            <a:pPr algn="ctr">
              <a:spcBef>
                <a:spcPts val="500"/>
              </a:spcBef>
            </a:pPr>
            <a:r>
              <a:rPr lang="en-US" sz="2000" b="0" dirty="0">
                <a:solidFill>
                  <a:schemeClr val="accent4"/>
                </a:solidFill>
              </a:rPr>
              <a:t>Portrait Long Document Template</a:t>
            </a:r>
          </a:p>
        </p:txBody>
      </p:sp>
      <p:sp>
        <p:nvSpPr>
          <p:cNvPr id="14" name="Arrow: Down 13">
            <a:extLst>
              <a:ext uri="{FF2B5EF4-FFF2-40B4-BE49-F238E27FC236}">
                <a16:creationId xmlns:a16="http://schemas.microsoft.com/office/drawing/2014/main" id="{493F3726-A2C7-4829-6A54-CDAD02BF4674}"/>
              </a:ext>
              <a:ext uri="{C183D7F6-B498-43B3-948B-1728B52AA6E4}">
                <adec:decorative xmlns:adec="http://schemas.microsoft.com/office/drawing/2017/decorative" val="1"/>
              </a:ext>
            </a:extLst>
          </p:cNvPr>
          <p:cNvSpPr/>
          <p:nvPr userDrawn="1"/>
        </p:nvSpPr>
        <p:spPr bwMode="gray">
          <a:xfrm>
            <a:off x="5627723" y="2104427"/>
            <a:ext cx="818756" cy="5270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lide title">
            <a:extLst>
              <a:ext uri="{FF2B5EF4-FFF2-40B4-BE49-F238E27FC236}">
                <a16:creationId xmlns:a16="http://schemas.microsoft.com/office/drawing/2014/main" id="{2D1FB92D-56B1-D720-B164-7A5CE9BE8057}"/>
              </a:ext>
              <a:ext uri="{C183D7F6-B498-43B3-948B-1728B52AA6E4}">
                <adec:decorative xmlns:adec="http://schemas.microsoft.com/office/drawing/2017/decorative" val="1"/>
              </a:ext>
            </a:extLst>
          </p:cNvPr>
          <p:cNvSpPr txBox="1"/>
          <p:nvPr userDrawn="1"/>
        </p:nvSpPr>
        <p:spPr bwMode="gray">
          <a:xfrm>
            <a:off x="2636121" y="2979376"/>
            <a:ext cx="2180374" cy="49500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1" dirty="0">
                <a:solidFill>
                  <a:schemeClr val="bg1"/>
                </a:solidFill>
              </a:rPr>
              <a:t>Landscape </a:t>
            </a:r>
          </a:p>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0" dirty="0">
                <a:solidFill>
                  <a:schemeClr val="bg1"/>
                </a:solidFill>
              </a:rPr>
              <a:t>(11"x8.5")</a:t>
            </a:r>
          </a:p>
        </p:txBody>
      </p:sp>
      <p:sp>
        <p:nvSpPr>
          <p:cNvPr id="18" name="Slide title">
            <a:extLst>
              <a:ext uri="{FF2B5EF4-FFF2-40B4-BE49-F238E27FC236}">
                <a16:creationId xmlns:a16="http://schemas.microsoft.com/office/drawing/2014/main" id="{17BCA48D-3F67-0B99-01CC-4018350E0EAF}"/>
              </a:ext>
              <a:ext uri="{C183D7F6-B498-43B3-948B-1728B52AA6E4}">
                <adec:decorative xmlns:adec="http://schemas.microsoft.com/office/drawing/2017/decorative" val="1"/>
              </a:ext>
            </a:extLst>
          </p:cNvPr>
          <p:cNvSpPr txBox="1"/>
          <p:nvPr userDrawn="1"/>
        </p:nvSpPr>
        <p:spPr bwMode="gray">
          <a:xfrm>
            <a:off x="5089159" y="2979377"/>
            <a:ext cx="1895885" cy="495007"/>
          </a:xfrm>
          <a:prstGeom prst="rect">
            <a:avLst/>
          </a:prstGeom>
          <a:noFill/>
        </p:spPr>
        <p:txBody>
          <a:bodyPr wrap="square" lIns="0" tIns="0" rIns="0" bIns="0" rtlCol="0">
            <a:spAutoFit/>
          </a:bodyPr>
          <a:lstStyle/>
          <a:p>
            <a:pPr algn="ctr">
              <a:spcBef>
                <a:spcPts val="500"/>
              </a:spcBef>
            </a:pPr>
            <a:r>
              <a:rPr lang="en-US" sz="1400" b="1" dirty="0">
                <a:solidFill>
                  <a:schemeClr val="bg1"/>
                </a:solidFill>
              </a:rPr>
              <a:t>Portrait</a:t>
            </a:r>
          </a:p>
          <a:p>
            <a:pPr algn="ctr">
              <a:spcBef>
                <a:spcPts val="500"/>
              </a:spcBef>
            </a:pPr>
            <a:r>
              <a:rPr lang="en-US" sz="1400" b="1" dirty="0">
                <a:solidFill>
                  <a:schemeClr val="bg1"/>
                </a:solidFill>
              </a:rPr>
              <a:t> </a:t>
            </a:r>
            <a:r>
              <a:rPr lang="en-US" sz="1400" b="0" dirty="0">
                <a:solidFill>
                  <a:schemeClr val="bg1"/>
                </a:solidFill>
              </a:rPr>
              <a:t>(8.5"x11")</a:t>
            </a:r>
          </a:p>
        </p:txBody>
      </p:sp>
      <p:sp>
        <p:nvSpPr>
          <p:cNvPr id="22" name="Slide title">
            <a:extLst>
              <a:ext uri="{FF2B5EF4-FFF2-40B4-BE49-F238E27FC236}">
                <a16:creationId xmlns:a16="http://schemas.microsoft.com/office/drawing/2014/main" id="{A6B49FC0-3603-7DEA-4FBC-F1A37B3F91E6}"/>
              </a:ext>
              <a:ext uri="{C183D7F6-B498-43B3-948B-1728B52AA6E4}">
                <adec:decorative xmlns:adec="http://schemas.microsoft.com/office/drawing/2017/decorative" val="1"/>
              </a:ext>
            </a:extLst>
          </p:cNvPr>
          <p:cNvSpPr txBox="1"/>
          <p:nvPr userDrawn="1"/>
        </p:nvSpPr>
        <p:spPr bwMode="gray">
          <a:xfrm>
            <a:off x="2990304"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23" name="Slide title">
            <a:extLst>
              <a:ext uri="{FF2B5EF4-FFF2-40B4-BE49-F238E27FC236}">
                <a16:creationId xmlns:a16="http://schemas.microsoft.com/office/drawing/2014/main" id="{12FA0C59-86C8-A105-0B50-A75D458FE317}"/>
              </a:ext>
              <a:ext uri="{C183D7F6-B498-43B3-948B-1728B52AA6E4}">
                <adec:decorative xmlns:adec="http://schemas.microsoft.com/office/drawing/2017/decorative" val="1"/>
              </a:ext>
            </a:extLst>
          </p:cNvPr>
          <p:cNvSpPr txBox="1"/>
          <p:nvPr userDrawn="1"/>
        </p:nvSpPr>
        <p:spPr bwMode="gray">
          <a:xfrm>
            <a:off x="2928971"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pic>
        <p:nvPicPr>
          <p:cNvPr id="28" name="Picture 27">
            <a:extLst>
              <a:ext uri="{FF2B5EF4-FFF2-40B4-BE49-F238E27FC236}">
                <a16:creationId xmlns:a16="http://schemas.microsoft.com/office/drawing/2014/main" id="{61BA2131-5356-9FF0-4E74-90DD4B6B601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093" y="6525873"/>
            <a:ext cx="922017" cy="1189157"/>
          </a:xfrm>
          <a:prstGeom prst="rect">
            <a:avLst/>
          </a:prstGeom>
          <a:ln w="12700">
            <a:solidFill>
              <a:schemeClr val="accent1"/>
            </a:solidFill>
          </a:ln>
        </p:spPr>
      </p:pic>
      <p:grpSp>
        <p:nvGrpSpPr>
          <p:cNvPr id="30" name="Group 29">
            <a:extLst>
              <a:ext uri="{FF2B5EF4-FFF2-40B4-BE49-F238E27FC236}">
                <a16:creationId xmlns:a16="http://schemas.microsoft.com/office/drawing/2014/main" id="{837FB034-A4B3-66A3-139F-4FEB4E3F54BE}"/>
              </a:ext>
              <a:ext uri="{C183D7F6-B498-43B3-948B-1728B52AA6E4}">
                <adec:decorative xmlns:adec="http://schemas.microsoft.com/office/drawing/2017/decorative" val="1"/>
              </a:ext>
            </a:extLst>
          </p:cNvPr>
          <p:cNvGrpSpPr/>
          <p:nvPr userDrawn="1"/>
        </p:nvGrpSpPr>
        <p:grpSpPr>
          <a:xfrm>
            <a:off x="5510355" y="4245582"/>
            <a:ext cx="1053493" cy="1359250"/>
            <a:chOff x="4376026" y="2800253"/>
            <a:chExt cx="810082" cy="1045193"/>
          </a:xfrm>
        </p:grpSpPr>
        <p:pic>
          <p:nvPicPr>
            <p:cNvPr id="31" name="Picture 30" descr="A screenshot of a phone&#10;&#10;Description automatically generated">
              <a:extLst>
                <a:ext uri="{FF2B5EF4-FFF2-40B4-BE49-F238E27FC236}">
                  <a16:creationId xmlns:a16="http://schemas.microsoft.com/office/drawing/2014/main" id="{680CFB0B-2440-BFD1-CDB9-0376ADCF48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12700">
              <a:solidFill>
                <a:schemeClr val="accent1"/>
              </a:solidFill>
            </a:ln>
          </p:spPr>
        </p:pic>
        <p:pic>
          <p:nvPicPr>
            <p:cNvPr id="32" name="Picture 31" descr="A screenshot of a phone&#10;&#10;Description automatically generated">
              <a:extLst>
                <a:ext uri="{FF2B5EF4-FFF2-40B4-BE49-F238E27FC236}">
                  <a16:creationId xmlns:a16="http://schemas.microsoft.com/office/drawing/2014/main" id="{787402BE-6F5A-CF82-B7E0-745833548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12700">
              <a:solidFill>
                <a:schemeClr val="accent1"/>
              </a:solidFill>
            </a:ln>
          </p:spPr>
        </p:pic>
        <p:pic>
          <p:nvPicPr>
            <p:cNvPr id="33" name="Picture 32">
              <a:extLst>
                <a:ext uri="{FF2B5EF4-FFF2-40B4-BE49-F238E27FC236}">
                  <a16:creationId xmlns:a16="http://schemas.microsoft.com/office/drawing/2014/main" id="{D8F6B3AF-AE49-860A-3C53-C4E728D5613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12700">
              <a:solidFill>
                <a:schemeClr val="accent1"/>
              </a:solidFill>
            </a:ln>
          </p:spPr>
        </p:pic>
      </p:grpSp>
      <p:pic>
        <p:nvPicPr>
          <p:cNvPr id="42" name="Picture 41">
            <a:extLst>
              <a:ext uri="{FF2B5EF4-FFF2-40B4-BE49-F238E27FC236}">
                <a16:creationId xmlns:a16="http://schemas.microsoft.com/office/drawing/2014/main" id="{3B432CEA-F706-BF66-E3C6-C2ECCEF34683}"/>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1730" y="6525873"/>
            <a:ext cx="1189156" cy="918894"/>
          </a:xfrm>
          <a:prstGeom prst="rect">
            <a:avLst/>
          </a:prstGeom>
          <a:ln w="12700">
            <a:solidFill>
              <a:schemeClr val="accent1"/>
            </a:solidFill>
          </a:ln>
        </p:spPr>
      </p:pic>
      <p:grpSp>
        <p:nvGrpSpPr>
          <p:cNvPr id="43" name="Group 42">
            <a:extLst>
              <a:ext uri="{FF2B5EF4-FFF2-40B4-BE49-F238E27FC236}">
                <a16:creationId xmlns:a16="http://schemas.microsoft.com/office/drawing/2014/main" id="{577F863D-C7A4-56AA-18E7-0F983F921F09}"/>
              </a:ext>
              <a:ext uri="{C183D7F6-B498-43B3-948B-1728B52AA6E4}">
                <adec:decorative xmlns:adec="http://schemas.microsoft.com/office/drawing/2017/decorative" val="1"/>
              </a:ext>
            </a:extLst>
          </p:cNvPr>
          <p:cNvGrpSpPr/>
          <p:nvPr userDrawn="1"/>
        </p:nvGrpSpPr>
        <p:grpSpPr>
          <a:xfrm>
            <a:off x="3069480" y="4245582"/>
            <a:ext cx="1313656" cy="1090137"/>
            <a:chOff x="2266454" y="2800253"/>
            <a:chExt cx="1010133" cy="838259"/>
          </a:xfrm>
        </p:grpSpPr>
        <p:pic>
          <p:nvPicPr>
            <p:cNvPr id="44" name="Picture 43" descr="A screenshot of a computer&#10;&#10;Description automatically generated">
              <a:extLst>
                <a:ext uri="{FF2B5EF4-FFF2-40B4-BE49-F238E27FC236}">
                  <a16:creationId xmlns:a16="http://schemas.microsoft.com/office/drawing/2014/main" id="{CFAF6FEA-5DB1-6B51-D39B-5F9800DAC5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12700">
              <a:solidFill>
                <a:schemeClr val="accent1"/>
              </a:solidFill>
            </a:ln>
          </p:spPr>
        </p:pic>
        <p:pic>
          <p:nvPicPr>
            <p:cNvPr id="45" name="Picture 44" descr="A screenshot of a computer&#10;&#10;Description automatically generated">
              <a:extLst>
                <a:ext uri="{FF2B5EF4-FFF2-40B4-BE49-F238E27FC236}">
                  <a16:creationId xmlns:a16="http://schemas.microsoft.com/office/drawing/2014/main" id="{ACDF05BA-2632-8818-8F06-B02198D28BC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1270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F63C9E1E-E7CF-1A9B-FB16-44EDFC693D00}"/>
                </a:ext>
              </a:extLst>
            </p:cNvPr>
            <p:cNvPicPr>
              <a:picLocks noChangeAspect="1"/>
            </p:cNvPicPr>
            <p:nvPr userDrawn="1"/>
          </p:nvPicPr>
          <p:blipFill>
            <a:blip r:embed="rId8"/>
            <a:stretch>
              <a:fillRect/>
            </a:stretch>
          </p:blipFill>
          <p:spPr>
            <a:xfrm>
              <a:off x="2266454" y="2800253"/>
              <a:ext cx="914400" cy="706582"/>
            </a:xfrm>
            <a:prstGeom prst="rect">
              <a:avLst/>
            </a:prstGeom>
            <a:ln w="12700">
              <a:solidFill>
                <a:schemeClr val="accent1"/>
              </a:solidFill>
            </a:ln>
          </p:spPr>
        </p:pic>
      </p:grpSp>
      <p:grpSp>
        <p:nvGrpSpPr>
          <p:cNvPr id="47" name="Group 46">
            <a:extLst>
              <a:ext uri="{FF2B5EF4-FFF2-40B4-BE49-F238E27FC236}">
                <a16:creationId xmlns:a16="http://schemas.microsoft.com/office/drawing/2014/main" id="{27DD6239-267F-F056-523C-0A3D1D85BBF8}"/>
              </a:ext>
              <a:ext uri="{C183D7F6-B498-43B3-948B-1728B52AA6E4}">
                <adec:decorative xmlns:adec="http://schemas.microsoft.com/office/drawing/2017/decorative" val="1"/>
              </a:ext>
            </a:extLst>
          </p:cNvPr>
          <p:cNvGrpSpPr/>
          <p:nvPr userDrawn="1"/>
        </p:nvGrpSpPr>
        <p:grpSpPr>
          <a:xfrm>
            <a:off x="825501" y="4245582"/>
            <a:ext cx="1478020" cy="1697912"/>
            <a:chOff x="435791" y="2621653"/>
            <a:chExt cx="1136520" cy="1305606"/>
          </a:xfrm>
        </p:grpSpPr>
        <p:pic>
          <p:nvPicPr>
            <p:cNvPr id="48" name="Picture 47" descr="A screenshot of a web page&#10;&#10;Description automatically generated">
              <a:extLst>
                <a:ext uri="{FF2B5EF4-FFF2-40B4-BE49-F238E27FC236}">
                  <a16:creationId xmlns:a16="http://schemas.microsoft.com/office/drawing/2014/main" id="{EFEB23EA-58AB-A351-15E3-91246AB4B0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12700">
              <a:solidFill>
                <a:schemeClr val="accent1"/>
              </a:solidFill>
            </a:ln>
          </p:spPr>
        </p:pic>
        <p:pic>
          <p:nvPicPr>
            <p:cNvPr id="49" name="Picture 48" descr="A screenshot of a web page&#10;&#10;Description automatically generated">
              <a:extLst>
                <a:ext uri="{FF2B5EF4-FFF2-40B4-BE49-F238E27FC236}">
                  <a16:creationId xmlns:a16="http://schemas.microsoft.com/office/drawing/2014/main" id="{583B1274-64B3-ECE5-79AB-C6A9310F5D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239931"/>
              <a:ext cx="914400" cy="687328"/>
            </a:xfrm>
            <a:prstGeom prst="rect">
              <a:avLst/>
            </a:prstGeom>
            <a:ln w="12700">
              <a:solidFill>
                <a:schemeClr val="accent1"/>
              </a:solidFill>
            </a:ln>
          </p:spPr>
        </p:pic>
      </p:grpSp>
      <p:sp>
        <p:nvSpPr>
          <p:cNvPr id="51" name="Slide title">
            <a:extLst>
              <a:ext uri="{FF2B5EF4-FFF2-40B4-BE49-F238E27FC236}">
                <a16:creationId xmlns:a16="http://schemas.microsoft.com/office/drawing/2014/main" id="{09E66E69-2F0A-45E0-A917-0C58B39C4DA6}"/>
              </a:ext>
              <a:ext uri="{C183D7F6-B498-43B3-948B-1728B52AA6E4}">
                <adec:decorative xmlns:adec="http://schemas.microsoft.com/office/drawing/2017/decorative" val="1"/>
              </a:ext>
            </a:extLst>
          </p:cNvPr>
          <p:cNvSpPr txBox="1"/>
          <p:nvPr userDrawn="1"/>
        </p:nvSpPr>
        <p:spPr bwMode="gray">
          <a:xfrm>
            <a:off x="5301097"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52" name="Slide title">
            <a:extLst>
              <a:ext uri="{FF2B5EF4-FFF2-40B4-BE49-F238E27FC236}">
                <a16:creationId xmlns:a16="http://schemas.microsoft.com/office/drawing/2014/main" id="{64598640-8C47-E1AF-0CE5-A9D89DE3771C}"/>
              </a:ext>
              <a:ext uri="{C183D7F6-B498-43B3-948B-1728B52AA6E4}">
                <adec:decorative xmlns:adec="http://schemas.microsoft.com/office/drawing/2017/decorative" val="1"/>
              </a:ext>
            </a:extLst>
          </p:cNvPr>
          <p:cNvSpPr txBox="1"/>
          <p:nvPr userDrawn="1"/>
        </p:nvSpPr>
        <p:spPr bwMode="gray">
          <a:xfrm>
            <a:off x="5239764"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sp>
        <p:nvSpPr>
          <p:cNvPr id="2" name="Rectangle 1">
            <a:extLst>
              <a:ext uri="{FF2B5EF4-FFF2-40B4-BE49-F238E27FC236}">
                <a16:creationId xmlns:a16="http://schemas.microsoft.com/office/drawing/2014/main" id="{239563E3-595B-ABBD-EEF7-AE2520016D55}"/>
              </a:ext>
              <a:ext uri="{C183D7F6-B498-43B3-948B-1728B52AA6E4}">
                <adec:decorative xmlns:adec="http://schemas.microsoft.com/office/drawing/2017/decorative" val="1"/>
              </a:ext>
            </a:extLst>
          </p:cNvPr>
          <p:cNvSpPr/>
          <p:nvPr userDrawn="1"/>
        </p:nvSpPr>
        <p:spPr bwMode="gray">
          <a:xfrm>
            <a:off x="5139263" y="3676131"/>
            <a:ext cx="1836640" cy="20760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mplate edition">
            <a:extLst>
              <a:ext uri="{FF2B5EF4-FFF2-40B4-BE49-F238E27FC236}">
                <a16:creationId xmlns:a16="http://schemas.microsoft.com/office/drawing/2014/main" id="{C979EBD5-3BB3-42A6-15A1-34EF821BDADC}"/>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accent5"/>
                </a:solidFill>
              </a:rPr>
              <a:t>    January 2025 </a:t>
            </a:r>
            <a:r>
              <a:rPr lang="en-US" sz="1600" b="1" baseline="0" dirty="0">
                <a:solidFill>
                  <a:schemeClr val="accent5"/>
                </a:solidFill>
              </a:rPr>
              <a:t>Edition</a:t>
            </a:r>
            <a:endParaRPr lang="en-US" sz="1600" b="1" dirty="0">
              <a:solidFill>
                <a:schemeClr val="accent5"/>
              </a:solidFill>
            </a:endParaRPr>
          </a:p>
        </p:txBody>
      </p:sp>
      <p:sp>
        <p:nvSpPr>
          <p:cNvPr id="5" name="TextBox 4">
            <a:extLst>
              <a:ext uri="{FF2B5EF4-FFF2-40B4-BE49-F238E27FC236}">
                <a16:creationId xmlns:a16="http://schemas.microsoft.com/office/drawing/2014/main" id="{26A81AA2-B8B6-94F7-2446-E1CE9B6EBC00}"/>
              </a:ext>
              <a:ext uri="{C183D7F6-B498-43B3-948B-1728B52AA6E4}">
                <adec:decorative xmlns:adec="http://schemas.microsoft.com/office/drawing/2017/decorative" val="1"/>
              </a:ext>
            </a:extLst>
          </p:cNvPr>
          <p:cNvSpPr txBox="1"/>
          <p:nvPr userDrawn="1"/>
        </p:nvSpPr>
        <p:spPr>
          <a:xfrm>
            <a:off x="3962258" y="609303"/>
            <a:ext cx="3108960" cy="169277"/>
          </a:xfrm>
          <a:prstGeom prst="rect">
            <a:avLst/>
          </a:prstGeom>
          <a:noFill/>
        </p:spPr>
        <p:txBody>
          <a:bodyPr wrap="square" lIns="0" tIns="0" rIns="0" bIns="0" rtlCol="0">
            <a:spAutoFit/>
          </a:bodyPr>
          <a:lstStyle/>
          <a:p>
            <a:pPr>
              <a:spcBef>
                <a:spcPts val="500"/>
              </a:spcBef>
            </a:pPr>
            <a:r>
              <a:rPr lang="en-US" sz="1100" b="1" dirty="0">
                <a:solidFill>
                  <a:schemeClr val="accent5"/>
                </a:solidFill>
              </a:rPr>
              <a:t>Main edits: </a:t>
            </a:r>
            <a:r>
              <a:rPr lang="en-US" sz="1100" b="0" dirty="0">
                <a:solidFill>
                  <a:schemeClr val="accent5"/>
                </a:solidFill>
              </a:rPr>
              <a:t>copyright updated to 2025</a:t>
            </a:r>
            <a:endParaRPr lang="en-US" sz="1100" dirty="0">
              <a:solidFill>
                <a:schemeClr val="accent5"/>
              </a:solidFill>
            </a:endParaRPr>
          </a:p>
        </p:txBody>
      </p:sp>
    </p:spTree>
    <p:custDataLst>
      <p:tags r:id="rId1"/>
    </p:custDataLst>
    <p:extLst>
      <p:ext uri="{BB962C8B-B14F-4D97-AF65-F5344CB8AC3E}">
        <p14:creationId xmlns:p14="http://schemas.microsoft.com/office/powerpoint/2010/main" val="20782849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C0CE31DB-0C3B-E4CA-E889-2E42D4A93366}"/>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96260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0"/>
              </a:ext>
            </a:extLst>
          </p:cNvPr>
          <p:cNvSpPr>
            <a:spLocks noGrp="1"/>
          </p:cNvSpPr>
          <p:nvPr>
            <p:ph type="title" hasCustomPrompt="1"/>
          </p:nvPr>
        </p:nvSpPr>
        <p:spPr bwMode="gray">
          <a:xfrm>
            <a:off x="512763" y="698376"/>
            <a:ext cx="4985466" cy="276999"/>
          </a:xfrm>
        </p:spPr>
        <p:txBody>
          <a:bodyPr anchor="t" anchorCtr="0"/>
          <a:lstStyle>
            <a:lvl1pPr>
              <a:defRPr baseline="0"/>
            </a:lvl1pPr>
          </a:lstStyle>
          <a:p>
            <a:r>
              <a:rPr lang="en-US" dirty="0"/>
              <a:t>Click to add “Project Contributors”</a:t>
            </a:r>
          </a:p>
        </p:txBody>
      </p:sp>
      <p:sp>
        <p:nvSpPr>
          <p:cNvPr id="14" name="Project director - decorative">
            <a:extLst>
              <a:ext uri="{C183D7F6-B498-43B3-948B-1728B52AA6E4}">
                <adec:decorative xmlns:adec="http://schemas.microsoft.com/office/drawing/2017/decorative" val="0"/>
              </a:ext>
            </a:extLst>
          </p:cNvPr>
          <p:cNvSpPr>
            <a:spLocks noGrp="1"/>
          </p:cNvSpPr>
          <p:nvPr>
            <p:ph type="body" sz="quarter" idx="51" hasCustomPrompt="1"/>
          </p:nvPr>
        </p:nvSpPr>
        <p:spPr bwMode="gray">
          <a:xfrm>
            <a:off x="952500" y="1470538"/>
            <a:ext cx="3840480" cy="169277"/>
          </a:xfrm>
        </p:spPr>
        <p:txBody>
          <a:bodyPr/>
          <a:lstStyle>
            <a:lvl1pPr marL="0" indent="0">
              <a:spcBef>
                <a:spcPts val="0"/>
              </a:spcBef>
              <a:buNone/>
              <a:defRPr sz="1100" b="1">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Project director names - decorative">
            <a:extLst>
              <a:ext uri="{C183D7F6-B498-43B3-948B-1728B52AA6E4}">
                <adec:decorative xmlns:adec="http://schemas.microsoft.com/office/drawing/2017/decorative" val="0"/>
              </a:ext>
            </a:extLst>
          </p:cNvPr>
          <p:cNvSpPr>
            <a:spLocks noGrp="1"/>
          </p:cNvSpPr>
          <p:nvPr>
            <p:ph type="body" sz="quarter" idx="52" hasCustomPrompt="1"/>
          </p:nvPr>
        </p:nvSpPr>
        <p:spPr bwMode="gray">
          <a:xfrm>
            <a:off x="952500" y="170339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0"/>
              </a:ext>
            </a:extLst>
          </p:cNvPr>
          <p:cNvSpPr>
            <a:spLocks noGrp="1"/>
          </p:cNvSpPr>
          <p:nvPr>
            <p:ph type="body" sz="quarter" idx="53" hasCustomPrompt="1"/>
          </p:nvPr>
        </p:nvSpPr>
        <p:spPr bwMode="gray">
          <a:xfrm>
            <a:off x="952500" y="2123365"/>
            <a:ext cx="3840480" cy="169277"/>
          </a:xfrm>
        </p:spPr>
        <p:txBody>
          <a:bodyPr/>
          <a:lstStyle>
            <a:lvl1pPr marL="0" indent="0">
              <a:spcBef>
                <a:spcPts val="0"/>
              </a:spcBef>
              <a:buNone/>
              <a:defRPr sz="1100" b="1">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Consultant names - decorative">
            <a:extLst>
              <a:ext uri="{C183D7F6-B498-43B3-948B-1728B52AA6E4}">
                <adec:decorative xmlns:adec="http://schemas.microsoft.com/office/drawing/2017/decorative" val="0"/>
              </a:ext>
            </a:extLst>
          </p:cNvPr>
          <p:cNvSpPr>
            <a:spLocks noGrp="1"/>
          </p:cNvSpPr>
          <p:nvPr>
            <p:ph type="body" sz="quarter" idx="54" hasCustomPrompt="1"/>
          </p:nvPr>
        </p:nvSpPr>
        <p:spPr bwMode="gray">
          <a:xfrm>
            <a:off x="952500" y="235622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0"/>
              </a:ext>
            </a:extLst>
          </p:cNvPr>
          <p:cNvSpPr>
            <a:spLocks noGrp="1"/>
          </p:cNvSpPr>
          <p:nvPr>
            <p:ph type="body" sz="quarter" idx="55" hasCustomPrompt="1"/>
          </p:nvPr>
        </p:nvSpPr>
        <p:spPr bwMode="gray">
          <a:xfrm>
            <a:off x="952500" y="2783765"/>
            <a:ext cx="3840480" cy="169277"/>
          </a:xfrm>
        </p:spPr>
        <p:txBody>
          <a:bodyPr/>
          <a:lstStyle>
            <a:lvl1pPr marL="0" indent="0">
              <a:spcBef>
                <a:spcPts val="0"/>
              </a:spcBef>
              <a:buNone/>
              <a:defRPr sz="1100" b="1">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20" name="Executive director names - decorative">
            <a:extLst>
              <a:ext uri="{C183D7F6-B498-43B3-948B-1728B52AA6E4}">
                <adec:decorative xmlns:adec="http://schemas.microsoft.com/office/drawing/2017/decorative" val="0"/>
              </a:ext>
            </a:extLst>
          </p:cNvPr>
          <p:cNvSpPr>
            <a:spLocks noGrp="1"/>
          </p:cNvSpPr>
          <p:nvPr>
            <p:ph type="body" sz="quarter" idx="56" hasCustomPrompt="1"/>
          </p:nvPr>
        </p:nvSpPr>
        <p:spPr bwMode="gray">
          <a:xfrm>
            <a:off x="952500" y="301662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829951095"/>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EB49F31-388D-507D-6B4C-A47D71B26C04}"/>
              </a:ext>
            </a:extLst>
          </p:cNvPr>
          <p:cNvSpPr>
            <a:spLocks noGrp="1"/>
          </p:cNvSpPr>
          <p:nvPr>
            <p:ph type="title" hasCustomPrompt="1"/>
          </p:nvPr>
        </p:nvSpPr>
        <p:spPr>
          <a:xfrm>
            <a:off x="512064" y="-688432"/>
            <a:ext cx="6748272" cy="553998"/>
          </a:xfrm>
        </p:spPr>
        <p:txBody>
          <a:bodyPr/>
          <a:lstStyle>
            <a:lvl1pPr>
              <a:defRPr/>
            </a:lvl1pPr>
          </a:lstStyle>
          <a:p>
            <a:r>
              <a:rPr lang="en-US" dirty="0"/>
              <a:t>Click to Add “EAB Contact Info” (this is a hidden title for accessibility)</a:t>
            </a:r>
          </a:p>
        </p:txBody>
      </p:sp>
      <p:pic>
        <p:nvPicPr>
          <p:cNvPr id="4" name="Picture 3">
            <a:extLst>
              <a:ext uri="{FF2B5EF4-FFF2-40B4-BE49-F238E27FC236}">
                <a16:creationId xmlns:a16="http://schemas.microsoft.com/office/drawing/2014/main" id="{B1CC6011-0BFB-FE73-0308-2370FB0F34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32" name="EAB logo">
            <a:extLst>
              <a:ext uri="{FF2B5EF4-FFF2-40B4-BE49-F238E27FC236}">
                <a16:creationId xmlns:a16="http://schemas.microsoft.com/office/drawing/2014/main" id="{BEF92537-B324-9640-A2F7-5D1A84E7961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514350" y="7598781"/>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669325" y="7908118"/>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0"/>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cxnSp>
        <p:nvCxnSpPr>
          <p:cNvPr id="30" name="Straight Connector 29">
            <a:extLst>
              <a:ext uri="{FF2B5EF4-FFF2-40B4-BE49-F238E27FC236}">
                <a16:creationId xmlns:a16="http://schemas.microsoft.com/office/drawing/2014/main" id="{CB42B604-505D-4727-8228-0CB812DF508F}"/>
              </a:ext>
              <a:ext uri="{C183D7F6-B498-43B3-948B-1728B52AA6E4}">
                <adec:decorative xmlns:adec="http://schemas.microsoft.com/office/drawing/2017/decorative" val="1"/>
              </a:ext>
            </a:extLst>
          </p:cNvPr>
          <p:cNvCxnSpPr>
            <a:cxnSpLocks/>
          </p:cNvCxnSpPr>
          <p:nvPr userDrawn="1"/>
        </p:nvCxnSpPr>
        <p:spPr bwMode="gray">
          <a:xfrm>
            <a:off x="514350" y="7962463"/>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2EBFF8E-E1D6-4198-85EA-7EBD82DEC08D}"/>
              </a:ext>
              <a:ext uri="{C183D7F6-B498-43B3-948B-1728B52AA6E4}">
                <adec:decorative xmlns:adec="http://schemas.microsoft.com/office/drawing/2017/decorative" val="1"/>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111050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 Cover Option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122675"/>
            <a:ext cx="7175500" cy="463460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More</a:t>
            </a:r>
            <a:br>
              <a:rPr lang="en-US" sz="11000" b="1" dirty="0">
                <a:solidFill>
                  <a:schemeClr val="bg1"/>
                </a:solidFill>
              </a:rPr>
            </a:br>
            <a:r>
              <a:rPr lang="en-US" sz="11000" b="1" dirty="0">
                <a:solidFill>
                  <a:schemeClr val="bg1"/>
                </a:solidFill>
              </a:rPr>
              <a:t>Cover Options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74430"/>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237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424F3-9F30-C98F-14D7-A6C8684FE07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Green box directions - decorative">
            <a:extLst>
              <a:ext uri="{FF2B5EF4-FFF2-40B4-BE49-F238E27FC236}">
                <a16:creationId xmlns:a16="http://schemas.microsoft.com/office/drawing/2014/main" id="{9ECB400A-65B3-5D1F-F67D-6BA789399444}"/>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17748739"/>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FDECA-B341-D1F8-764C-0264F182F0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
        <p:nvSpPr>
          <p:cNvPr id="17" name="Picture Placeholder 13">
            <a:extLst>
              <a:ext uri="{FF2B5EF4-FFF2-40B4-BE49-F238E27FC236}">
                <a16:creationId xmlns:a16="http://schemas.microsoft.com/office/drawing/2014/main" id="{468B770F-F87C-4D41-B642-36C59C311F30}"/>
              </a:ext>
              <a:ext uri="{C183D7F6-B498-43B3-948B-1728B52AA6E4}">
                <adec:decorative xmlns:adec="http://schemas.microsoft.com/office/drawing/2017/decorative" val="1"/>
              </a:ext>
            </a:extLst>
          </p:cNvPr>
          <p:cNvSpPr>
            <a:spLocks noGrp="1" noChangeAspect="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100">
                <a:solidFill>
                  <a:schemeClr val="bg1"/>
                </a:solidFill>
              </a:defRPr>
            </a:lvl1pPr>
          </a:lstStyle>
          <a:p>
            <a:pPr marL="114300" lvl="0" indent="-114300" algn="ctr" defTabSz="754380"/>
            <a:br>
              <a:rPr lang="en-US" dirty="0"/>
            </a:br>
            <a:br>
              <a:rPr lang="en-US" dirty="0"/>
            </a:br>
            <a:endParaRPr lang="en-US" dirty="0"/>
          </a:p>
          <a:p>
            <a:pPr marL="114300" lvl="0" indent="-114300" algn="ctr" defTabSz="754380"/>
            <a:br>
              <a:rPr lang="en-US" dirty="0"/>
            </a:br>
            <a:br>
              <a:rPr lang="en-US" dirty="0"/>
            </a:br>
            <a:br>
              <a:rPr lang="en-US" dirty="0"/>
            </a:br>
            <a:r>
              <a:rPr lang="en-US" dirty="0"/>
              <a:t>Click icon above to add a photo.</a:t>
            </a:r>
            <a:br>
              <a:rPr lang="en-US" dirty="0"/>
            </a:br>
            <a:r>
              <a:rPr lang="en-US" dirty="0"/>
              <a:t>See samples to right of page.</a:t>
            </a: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pic>
        <p:nvPicPr>
          <p:cNvPr id="10" name="Picture 9">
            <a:extLst>
              <a:ext uri="{FF2B5EF4-FFF2-40B4-BE49-F238E27FC236}">
                <a16:creationId xmlns:a16="http://schemas.microsoft.com/office/drawing/2014/main" id="{6F49AC80-4A6F-4F1A-908F-06155CBA04F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a:extLst>
              <a:ext uri="{FF2B5EF4-FFF2-40B4-BE49-F238E27FC236}">
                <a16:creationId xmlns:a16="http://schemas.microsoft.com/office/drawing/2014/main" id="{0ABE09BA-5503-4C8B-BA4A-000FF12E0A0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
        <p:nvSpPr>
          <p:cNvPr id="3" name="Green box directions - decorative">
            <a:extLst>
              <a:ext uri="{FF2B5EF4-FFF2-40B4-BE49-F238E27FC236}">
                <a16:creationId xmlns:a16="http://schemas.microsoft.com/office/drawing/2014/main" id="{BAD9617B-0B93-7FF0-C51A-988CAFD9ED83}"/>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93331896"/>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ADF93-D051-1854-3BBB-2D41283958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Picture Placeholder 9">
            <a:extLst>
              <a:ext uri="{FF2B5EF4-FFF2-40B4-BE49-F238E27FC236}">
                <a16:creationId xmlns:a16="http://schemas.microsoft.com/office/drawing/2014/main" id="{91D25C15-41F2-A17F-30AA-7373BA543C98}"/>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4985481" y="7566867"/>
            <a:ext cx="2240280" cy="2240280"/>
          </a:xfrm>
          <a:prstGeom prst="ellipse">
            <a:avLst/>
          </a:prstGeom>
          <a:solidFill>
            <a:schemeClr val="bg1">
              <a:lumMod val="85000"/>
            </a:schemeClr>
          </a:solidFill>
        </p:spPr>
        <p:txBody>
          <a:bodyPr>
            <a:noAutofit/>
          </a:bodyPr>
          <a:lstStyle>
            <a:lvl1pPr marL="0" indent="0" algn="ctr">
              <a:lnSpc>
                <a:spcPts val="1000"/>
              </a:lnSpc>
              <a:spcBef>
                <a:spcPts val="0"/>
              </a:spcBef>
              <a:buFont typeface="Arial" panose="020B0604020202020204" pitchFamily="34" charset="0"/>
              <a:buNone/>
              <a:defRPr b="1"/>
            </a:lvl1pPr>
          </a:lstStyle>
          <a:p>
            <a:br>
              <a:rPr lang="en-US" dirty="0"/>
            </a:br>
            <a:br>
              <a:rPr lang="en-US" dirty="0"/>
            </a:br>
            <a:br>
              <a:rPr lang="en-US" dirty="0"/>
            </a:br>
            <a:br>
              <a:rPr lang="en-US" dirty="0"/>
            </a:br>
            <a:br>
              <a:rPr lang="en-US" dirty="0"/>
            </a:br>
            <a:br>
              <a:rPr lang="en-US" dirty="0"/>
            </a:br>
            <a:br>
              <a:rPr lang="en-US" dirty="0"/>
            </a:br>
            <a:br>
              <a:rPr lang="en-US" dirty="0"/>
            </a:br>
            <a:r>
              <a:rPr lang="en-US" dirty="0"/>
              <a:t>Click the icon above </a:t>
            </a:r>
            <a:br>
              <a:rPr lang="en-US" dirty="0"/>
            </a:br>
            <a:r>
              <a:rPr lang="en-US" dirty="0"/>
              <a:t>to add a photo. See </a:t>
            </a:r>
            <a:br>
              <a:rPr lang="en-US" dirty="0"/>
            </a:br>
            <a:r>
              <a:rPr lang="en-US" dirty="0"/>
              <a:t>samples to the right. </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A031C4-E960-1C2F-6897-5CBE040E14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8" r="8"/>
          <a:stretch/>
        </p:blipFill>
        <p:spPr>
          <a:xfrm>
            <a:off x="7970519" y="6614472"/>
            <a:ext cx="1279951" cy="1656678"/>
          </a:xfrm>
          <a:prstGeom prst="rect">
            <a:avLst/>
          </a:prstGeom>
          <a:ln w="12700">
            <a:solidFill>
              <a:schemeClr val="accent1"/>
            </a:solidFill>
          </a:ln>
        </p:spPr>
      </p:pic>
      <p:pic>
        <p:nvPicPr>
          <p:cNvPr id="22" name="Picture 21">
            <a:extLst>
              <a:ext uri="{FF2B5EF4-FFF2-40B4-BE49-F238E27FC236}">
                <a16:creationId xmlns:a16="http://schemas.microsoft.com/office/drawing/2014/main" id="{67AB2B66-23CF-F0DC-8CCD-3FFE5E8DA83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l="8" r="8"/>
          <a:stretch/>
        </p:blipFill>
        <p:spPr>
          <a:xfrm>
            <a:off x="7970519" y="8401722"/>
            <a:ext cx="1279951" cy="1656678"/>
          </a:xfrm>
          <a:prstGeom prst="rect">
            <a:avLst/>
          </a:prstGeom>
          <a:ln w="12700">
            <a:solidFill>
              <a:schemeClr val="accent1"/>
            </a:solidFill>
          </a:ln>
        </p:spPr>
      </p:pic>
      <p:sp>
        <p:nvSpPr>
          <p:cNvPr id="23" name="TextBox 22">
            <a:extLst>
              <a:ext uri="{FF2B5EF4-FFF2-40B4-BE49-F238E27FC236}">
                <a16:creationId xmlns:a16="http://schemas.microsoft.com/office/drawing/2014/main" id="{131A2CD0-5C7D-7A56-AA8E-F99D27E13744}"/>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7988160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A800DF-0DB9-E819-9101-CDBBF6ECBA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1610702"/>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DDC066-F9A7-BF25-E8C8-46CA86C21A3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340023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004705"/>
            <a:ext cx="7175500"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529019"/>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308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6" name="Title 14">
            <a:extLst>
              <a:ext uri="{FF2B5EF4-FFF2-40B4-BE49-F238E27FC236}">
                <a16:creationId xmlns:a16="http://schemas.microsoft.com/office/drawing/2014/main" id="{10F79C79-CAF2-E319-5F64-618F14DBEDEB}"/>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“Top 4 Helpful Guidelines” (this is a hidden title for accessibility)</a:t>
            </a:r>
          </a:p>
        </p:txBody>
      </p:sp>
      <p:sp>
        <p:nvSpPr>
          <p:cNvPr id="38" name="Rectangle 37">
            <a:extLst>
              <a:ext uri="{FF2B5EF4-FFF2-40B4-BE49-F238E27FC236}">
                <a16:creationId xmlns:a16="http://schemas.microsoft.com/office/drawing/2014/main" id="{F08CAF3C-462D-3975-1D5D-2FB87CC2BB33}"/>
              </a:ext>
              <a:ext uri="{C183D7F6-B498-43B3-948B-1728B52AA6E4}">
                <adec:decorative xmlns:adec="http://schemas.microsoft.com/office/drawing/2017/decorative" val="1"/>
              </a:ext>
            </a:extLst>
          </p:cNvPr>
          <p:cNvSpPr/>
          <p:nvPr userDrawn="1"/>
        </p:nvSpPr>
        <p:spPr bwMode="gray">
          <a:xfrm>
            <a:off x="1409161"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 uri="{C183D7F6-B498-43B3-948B-1728B52AA6E4}">
                <adec:decorative xmlns:adec="http://schemas.microsoft.com/office/drawing/2017/decorative" val="1"/>
              </a:ext>
            </a:extLst>
          </p:cNvPr>
          <p:cNvSpPr/>
          <p:nvPr userDrawn="1"/>
        </p:nvSpPr>
        <p:spPr bwMode="gray">
          <a:xfrm>
            <a:off x="3312240"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 uri="{C183D7F6-B498-43B3-948B-1728B52AA6E4}">
                <adec:decorative xmlns:adec="http://schemas.microsoft.com/office/drawing/2017/decorative" val="1"/>
              </a:ext>
            </a:extLst>
          </p:cNvPr>
          <p:cNvSpPr/>
          <p:nvPr userDrawn="1"/>
        </p:nvSpPr>
        <p:spPr bwMode="gray">
          <a:xfrm>
            <a:off x="2871702" y="2102085"/>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52DA0B73-E01E-A6F6-085E-7B0BE0ECF424}"/>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676046351"/>
              </p:ext>
            </p:extLst>
          </p:nvPr>
        </p:nvGraphicFramePr>
        <p:xfrm>
          <a:off x="1384109" y="6962227"/>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0A3A1D95-39D9-C118-90EB-575A1EE3631A}"/>
              </a:ext>
              <a:ext uri="{C183D7F6-B498-43B3-948B-1728B52AA6E4}">
                <adec:decorative xmlns:adec="http://schemas.microsoft.com/office/drawing/2017/decorative" val="1"/>
              </a:ext>
            </a:extLst>
          </p:cNvPr>
          <p:cNvSpPr>
            <a:spLocks noChangeAspect="1"/>
          </p:cNvSpPr>
          <p:nvPr userDrawn="1"/>
        </p:nvSpPr>
        <p:spPr bwMode="gray">
          <a:xfrm>
            <a:off x="502148" y="128393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24" name="TextBox 23">
            <a:extLst>
              <a:ext uri="{FF2B5EF4-FFF2-40B4-BE49-F238E27FC236}">
                <a16:creationId xmlns:a16="http://schemas.microsoft.com/office/drawing/2014/main" id="{3CDC0DA9-8EB6-F9AF-D7AC-BEF150C768BC}"/>
              </a:ext>
              <a:ext uri="{C183D7F6-B498-43B3-948B-1728B52AA6E4}">
                <adec:decorative xmlns:adec="http://schemas.microsoft.com/office/drawing/2017/decorative" val="1"/>
              </a:ext>
            </a:extLst>
          </p:cNvPr>
          <p:cNvSpPr txBox="1"/>
          <p:nvPr userDrawn="1"/>
        </p:nvSpPr>
        <p:spPr bwMode="gray">
          <a:xfrm>
            <a:off x="878634" y="1329327"/>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41" name="TextBox 40">
            <a:extLst>
              <a:ext uri="{FF2B5EF4-FFF2-40B4-BE49-F238E27FC236}">
                <a16:creationId xmlns:a16="http://schemas.microsoft.com/office/drawing/2014/main" id="{425D8502-4D8A-13D6-B469-B7ADC03F0CB1}"/>
              </a:ext>
              <a:ext uri="{C183D7F6-B498-43B3-948B-1728B52AA6E4}">
                <adec:decorative xmlns:adec="http://schemas.microsoft.com/office/drawing/2017/decorative" val="1"/>
              </a:ext>
            </a:extLst>
          </p:cNvPr>
          <p:cNvSpPr txBox="1"/>
          <p:nvPr userDrawn="1"/>
        </p:nvSpPr>
        <p:spPr bwMode="gray">
          <a:xfrm>
            <a:off x="1530609" y="2093798"/>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 uri="{C183D7F6-B498-43B3-948B-1728B52AA6E4}">
                <adec:decorative xmlns:adec="http://schemas.microsoft.com/office/drawing/2017/decorative" val="1"/>
              </a:ext>
            </a:extLst>
          </p:cNvPr>
          <p:cNvSpPr txBox="1"/>
          <p:nvPr userDrawn="1"/>
        </p:nvSpPr>
        <p:spPr bwMode="gray">
          <a:xfrm>
            <a:off x="3462565" y="2009160"/>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 uri="{C183D7F6-B498-43B3-948B-1728B52AA6E4}">
                <adec:decorative xmlns:adec="http://schemas.microsoft.com/office/drawing/2017/decorative" val="1"/>
              </a:ext>
            </a:extLst>
          </p:cNvPr>
          <p:cNvSpPr txBox="1"/>
          <p:nvPr userDrawn="1"/>
        </p:nvSpPr>
        <p:spPr bwMode="gray">
          <a:xfrm>
            <a:off x="5024818" y="1944909"/>
            <a:ext cx="2089965"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br>
              <a:rPr lang="en-US" sz="1100" dirty="0">
                <a:solidFill>
                  <a:srgbClr val="333E48"/>
                </a:solidFill>
                <a:latin typeface="+mn-lt"/>
              </a:rPr>
            </a:br>
            <a:r>
              <a:rPr lang="en-US" sz="1100" dirty="0">
                <a:solidFill>
                  <a:srgbClr val="333E48"/>
                </a:solidFill>
                <a:latin typeface="+mn-lt"/>
              </a:rPr>
              <a:t>“</a:t>
            </a:r>
            <a:r>
              <a:rPr lang="en-US" sz="1100" b="1" dirty="0">
                <a:solidFill>
                  <a:schemeClr val="accent4"/>
                </a:solidFill>
                <a:latin typeface="+mn-lt"/>
              </a:rPr>
              <a:t>Use Destination Theme</a:t>
            </a:r>
            <a:r>
              <a:rPr lang="en-US" sz="1100" dirty="0">
                <a:solidFill>
                  <a:srgbClr val="333E48"/>
                </a:solidFill>
                <a:latin typeface="+mn-lt"/>
              </a:rPr>
              <a:t>” in the clipboard icon</a:t>
            </a:r>
            <a:br>
              <a:rPr lang="en-US" sz="1100" dirty="0">
                <a:solidFill>
                  <a:srgbClr val="333E48"/>
                </a:solidFill>
                <a:latin typeface="+mn-lt"/>
              </a:rPr>
            </a:br>
            <a:r>
              <a:rPr lang="en-US" sz="1100" dirty="0">
                <a:solidFill>
                  <a:srgbClr val="333E48"/>
                </a:solidFill>
                <a:latin typeface="+mn-lt"/>
              </a:rPr>
              <a:t>that appears</a:t>
            </a:r>
          </a:p>
        </p:txBody>
      </p:sp>
      <p:sp>
        <p:nvSpPr>
          <p:cNvPr id="45" name="Oval 44">
            <a:extLst>
              <a:ext uri="{FF2B5EF4-FFF2-40B4-BE49-F238E27FC236}">
                <a16:creationId xmlns:a16="http://schemas.microsoft.com/office/drawing/2014/main" id="{BD3A707E-C562-2404-38A6-C1768D92A587}"/>
              </a:ext>
              <a:ext uri="{C183D7F6-B498-43B3-948B-1728B52AA6E4}">
                <adec:decorative xmlns:adec="http://schemas.microsoft.com/office/drawing/2017/decorative" val="1"/>
              </a:ext>
            </a:extLst>
          </p:cNvPr>
          <p:cNvSpPr>
            <a:spLocks noChangeAspect="1"/>
          </p:cNvSpPr>
          <p:nvPr userDrawn="1"/>
        </p:nvSpPr>
        <p:spPr bwMode="gray">
          <a:xfrm>
            <a:off x="502148" y="301045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2" name="TextBox 1">
            <a:extLst>
              <a:ext uri="{FF2B5EF4-FFF2-40B4-BE49-F238E27FC236}">
                <a16:creationId xmlns:a16="http://schemas.microsoft.com/office/drawing/2014/main" id="{0C84DAD8-517D-BD67-83B7-647FBE9D2B0C}"/>
              </a:ext>
              <a:ext uri="{C183D7F6-B498-43B3-948B-1728B52AA6E4}">
                <adec:decorative xmlns:adec="http://schemas.microsoft.com/office/drawing/2017/decorative" val="1"/>
              </a:ext>
            </a:extLst>
          </p:cNvPr>
          <p:cNvSpPr txBox="1"/>
          <p:nvPr userDrawn="1"/>
        </p:nvSpPr>
        <p:spPr bwMode="gray">
          <a:xfrm>
            <a:off x="878634" y="3078030"/>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4" name="TextBox 3">
            <a:extLst>
              <a:ext uri="{FF2B5EF4-FFF2-40B4-BE49-F238E27FC236}">
                <a16:creationId xmlns:a16="http://schemas.microsoft.com/office/drawing/2014/main" id="{F99E0283-8884-FA1D-487F-AE2BD2582C05}"/>
              </a:ext>
              <a:ext uri="{C183D7F6-B498-43B3-948B-1728B52AA6E4}">
                <adec:decorative xmlns:adec="http://schemas.microsoft.com/office/drawing/2017/decorative" val="1"/>
              </a:ext>
            </a:extLst>
          </p:cNvPr>
          <p:cNvSpPr txBox="1"/>
          <p:nvPr userDrawn="1"/>
        </p:nvSpPr>
        <p:spPr>
          <a:xfrm>
            <a:off x="3891993" y="3731189"/>
            <a:ext cx="2662900" cy="779701"/>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In the top row only use the 4 colors on the left and 3 colors on the right.</a:t>
            </a:r>
          </a:p>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Don’t use the middle 3 colors; except for 5th and 6th colors in charts.</a:t>
            </a:r>
          </a:p>
        </p:txBody>
      </p:sp>
      <p:sp>
        <p:nvSpPr>
          <p:cNvPr id="51" name="Oval 50">
            <a:extLst>
              <a:ext uri="{FF2B5EF4-FFF2-40B4-BE49-F238E27FC236}">
                <a16:creationId xmlns:a16="http://schemas.microsoft.com/office/drawing/2014/main" id="{6115D264-3AA3-21BC-4F9A-8600DA930E29}"/>
              </a:ext>
              <a:ext uri="{C183D7F6-B498-43B3-948B-1728B52AA6E4}">
                <adec:decorative xmlns:adec="http://schemas.microsoft.com/office/drawing/2017/decorative" val="1"/>
              </a:ext>
            </a:extLst>
          </p:cNvPr>
          <p:cNvSpPr>
            <a:spLocks noChangeAspect="1"/>
          </p:cNvSpPr>
          <p:nvPr userDrawn="1"/>
        </p:nvSpPr>
        <p:spPr bwMode="gray">
          <a:xfrm>
            <a:off x="499050" y="5420649"/>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52" name="TextBox 51">
            <a:extLst>
              <a:ext uri="{FF2B5EF4-FFF2-40B4-BE49-F238E27FC236}">
                <a16:creationId xmlns:a16="http://schemas.microsoft.com/office/drawing/2014/main" id="{915075FF-EB57-8CC5-313E-74D75CD3FCC4}"/>
              </a:ext>
              <a:ext uri="{C183D7F6-B498-43B3-948B-1728B52AA6E4}">
                <adec:decorative xmlns:adec="http://schemas.microsoft.com/office/drawing/2017/decorative" val="1"/>
              </a:ext>
            </a:extLst>
          </p:cNvPr>
          <p:cNvSpPr txBox="1"/>
          <p:nvPr userDrawn="1"/>
        </p:nvSpPr>
        <p:spPr bwMode="gray">
          <a:xfrm>
            <a:off x="912975" y="5488766"/>
            <a:ext cx="5530464" cy="169277"/>
          </a:xfrm>
          <a:prstGeom prst="rect">
            <a:avLst/>
          </a:prstGeom>
          <a:noFill/>
        </p:spPr>
        <p:txBody>
          <a:bodyPr vert="horz" wrap="square" lIns="0" tIns="0" rIns="0" bIns="0" rtlCol="0">
            <a:spAutoFit/>
          </a:bodyPr>
          <a:lstStyle/>
          <a:p>
            <a:pPr>
              <a:spcBef>
                <a:spcPts val="786"/>
              </a:spcBef>
            </a:pPr>
            <a:r>
              <a:rPr lang="en-US" sz="1100" b="1" dirty="0"/>
              <a:t>How to create a more accessible document:</a:t>
            </a:r>
            <a:endParaRPr lang="en-US" sz="1100" b="0" dirty="0"/>
          </a:p>
        </p:txBody>
      </p:sp>
      <p:sp>
        <p:nvSpPr>
          <p:cNvPr id="70" name="TextBox 69">
            <a:extLst>
              <a:ext uri="{FF2B5EF4-FFF2-40B4-BE49-F238E27FC236}">
                <a16:creationId xmlns:a16="http://schemas.microsoft.com/office/drawing/2014/main" id="{763B1519-5E94-77A3-401A-D7D7FD1A593D}"/>
              </a:ext>
              <a:ext uri="{C183D7F6-B498-43B3-948B-1728B52AA6E4}">
                <adec:decorative xmlns:adec="http://schemas.microsoft.com/office/drawing/2017/decorative" val="1"/>
              </a:ext>
            </a:extLst>
          </p:cNvPr>
          <p:cNvSpPr txBox="1"/>
          <p:nvPr userDrawn="1"/>
        </p:nvSpPr>
        <p:spPr bwMode="gray">
          <a:xfrm>
            <a:off x="1409161" y="5756365"/>
            <a:ext cx="5034278" cy="948978"/>
          </a:xfrm>
          <a:prstGeom prst="rect">
            <a:avLst/>
          </a:prstGeom>
          <a:noFill/>
        </p:spPr>
        <p:txBody>
          <a:bodyPr vert="horz" wrap="square" lIns="0" tIns="0" rIns="0" bIns="0" rtlCol="0">
            <a:spAutoFit/>
          </a:bodyPr>
          <a:lstStyle/>
          <a:p>
            <a:pPr marL="166688" indent="-166688">
              <a:spcBef>
                <a:spcPts val="786"/>
              </a:spcBef>
              <a:buFont typeface="+mj-lt"/>
              <a:buAutoNum type="arabicPeriod"/>
            </a:pPr>
            <a:r>
              <a:rPr lang="en-US" sz="1100" b="0" dirty="0"/>
              <a:t>In PPT, click the Review tab. Click Accessibility Checker. This will open a right panel listing all errors that need to be corrected and the Accessibility tab. Clink on each error and follow the tips. </a:t>
            </a:r>
          </a:p>
          <a:p>
            <a:pPr marL="166688" marR="0" lvl="0" indent="-166688" algn="l" defTabSz="718444" rtl="0" eaLnBrk="1" fontAlgn="auto" latinLnBrk="0" hangingPunct="1">
              <a:lnSpc>
                <a:spcPct val="100000"/>
              </a:lnSpc>
              <a:spcBef>
                <a:spcPts val="786"/>
              </a:spcBef>
              <a:spcAft>
                <a:spcPts val="0"/>
              </a:spcAft>
              <a:buClrTx/>
              <a:buSzTx/>
              <a:buFont typeface="+mj-lt"/>
              <a:buAutoNum type="arabicPeriod"/>
              <a:tabLst/>
              <a:defRPr/>
            </a:pPr>
            <a:r>
              <a:rPr lang="en-US" sz="1100" b="0" dirty="0"/>
              <a:t>Use the </a:t>
            </a:r>
            <a:r>
              <a:rPr lang="en-US" sz="1100" b="1" i="1" dirty="0"/>
              <a:t>EAB Accessibility Guidelines and Directions </a:t>
            </a:r>
            <a:r>
              <a:rPr lang="en-US" sz="1100" b="0" dirty="0"/>
              <a:t>in the Box link at the bottom of this slide.</a:t>
            </a:r>
          </a:p>
        </p:txBody>
      </p:sp>
      <p:sp>
        <p:nvSpPr>
          <p:cNvPr id="44" name="Oval 43">
            <a:extLst>
              <a:ext uri="{FF2B5EF4-FFF2-40B4-BE49-F238E27FC236}">
                <a16:creationId xmlns:a16="http://schemas.microsoft.com/office/drawing/2014/main" id="{F0BC770D-D685-C442-FDD3-5C76E0D32AFF}"/>
              </a:ext>
              <a:ext uri="{C183D7F6-B498-43B3-948B-1728B52AA6E4}">
                <adec:decorative xmlns:adec="http://schemas.microsoft.com/office/drawing/2017/decorative" val="1"/>
              </a:ext>
            </a:extLst>
          </p:cNvPr>
          <p:cNvSpPr>
            <a:spLocks noChangeAspect="1"/>
          </p:cNvSpPr>
          <p:nvPr userDrawn="1"/>
        </p:nvSpPr>
        <p:spPr bwMode="gray">
          <a:xfrm>
            <a:off x="502148" y="6984798"/>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3" name="TextBox 2">
            <a:extLst>
              <a:ext uri="{FF2B5EF4-FFF2-40B4-BE49-F238E27FC236}">
                <a16:creationId xmlns:a16="http://schemas.microsoft.com/office/drawing/2014/main" id="{352B46B6-333D-8061-855D-E32EF45212E8}"/>
              </a:ext>
              <a:ext uri="{C183D7F6-B498-43B3-948B-1728B52AA6E4}">
                <adec:decorative xmlns:adec="http://schemas.microsoft.com/office/drawing/2017/decorative" val="1"/>
              </a:ext>
            </a:extLst>
          </p:cNvPr>
          <p:cNvSpPr txBox="1"/>
          <p:nvPr userDrawn="1"/>
        </p:nvSpPr>
        <p:spPr bwMode="gray">
          <a:xfrm>
            <a:off x="864325" y="7042890"/>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grpSp>
        <p:nvGrpSpPr>
          <p:cNvPr id="6" name="Group 5">
            <a:extLst>
              <a:ext uri="{FF2B5EF4-FFF2-40B4-BE49-F238E27FC236}">
                <a16:creationId xmlns:a16="http://schemas.microsoft.com/office/drawing/2014/main" id="{A32C0458-2778-CD33-C6E4-919CCAEC2BC5}"/>
              </a:ext>
              <a:ext uri="{C183D7F6-B498-43B3-948B-1728B52AA6E4}">
                <adec:decorative xmlns:adec="http://schemas.microsoft.com/office/drawing/2017/decorative" val="1"/>
              </a:ext>
            </a:extLst>
          </p:cNvPr>
          <p:cNvGrpSpPr/>
          <p:nvPr userDrawn="1"/>
        </p:nvGrpSpPr>
        <p:grpSpPr>
          <a:xfrm>
            <a:off x="1415932" y="3399652"/>
            <a:ext cx="2394579" cy="1691298"/>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941871" cy="1355011"/>
              <a:chOff x="290410" y="857410"/>
              <a:chExt cx="2427737"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427737" cy="1694043"/>
                <a:chOff x="-1834053" y="1543542"/>
                <a:chExt cx="2584590"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14127"/>
                  <a:ext cx="1744206" cy="618918"/>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490696"/>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41573"/>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69" name="Template edition">
            <a:extLst>
              <a:ext uri="{FF2B5EF4-FFF2-40B4-BE49-F238E27FC236}">
                <a16:creationId xmlns:a16="http://schemas.microsoft.com/office/drawing/2014/main" id="{15583B41-BAAF-16DA-EEFD-661407B62ABA}"/>
              </a:ext>
              <a:ext uri="{C183D7F6-B498-43B3-948B-1728B52AA6E4}">
                <adec:decorative xmlns:adec="http://schemas.microsoft.com/office/drawing/2017/decorative" val="1"/>
              </a:ext>
            </a:extLst>
          </p:cNvPr>
          <p:cNvSpPr/>
          <p:nvPr userDrawn="1"/>
        </p:nvSpPr>
        <p:spPr bwMode="gray">
          <a:xfrm>
            <a:off x="508000" y="9176792"/>
            <a:ext cx="6756400" cy="391675"/>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1846" rIns="91440" bIns="71846" numCol="1" spcCol="0" rtlCol="0" fromWordArt="0" anchor="ctr" anchorCtr="0" forceAA="0" compatLnSpc="1">
            <a:prstTxWarp prst="textNoShape">
              <a:avLst/>
            </a:prstTxWarp>
            <a:noAutofit/>
          </a:bodyPr>
          <a:lstStyle/>
          <a:p>
            <a:pPr algn="ctr">
              <a:spcBef>
                <a:spcPts val="786"/>
              </a:spcBef>
            </a:pPr>
            <a:r>
              <a:rPr lang="en-US" sz="1200" b="0" dirty="0">
                <a:solidFill>
                  <a:schemeClr val="bg1"/>
                </a:solidFill>
              </a:rPr>
              <a:t>Detailed directions are here: </a:t>
            </a:r>
            <a:r>
              <a:rPr lang="en-US" sz="12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200" b="0" u="sng" dirty="0">
              <a:solidFill>
                <a:schemeClr val="bg1"/>
              </a:solidFill>
            </a:endParaRPr>
          </a:p>
        </p:txBody>
      </p:sp>
      <p:sp>
        <p:nvSpPr>
          <p:cNvPr id="21" name="Template edition">
            <a:extLst>
              <a:ext uri="{FF2B5EF4-FFF2-40B4-BE49-F238E27FC236}">
                <a16:creationId xmlns:a16="http://schemas.microsoft.com/office/drawing/2014/main" id="{D42F1FB0-868B-69A1-D789-C2713B756942}"/>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600" b="1" dirty="0">
                <a:solidFill>
                  <a:schemeClr val="accent5"/>
                </a:solidFill>
              </a:rPr>
              <a:t>Top 4 Helpful Guidelines</a:t>
            </a:r>
          </a:p>
        </p:txBody>
      </p:sp>
    </p:spTree>
    <p:custDataLst>
      <p:tags r:id="rId1"/>
    </p:custDataLst>
    <p:extLst>
      <p:ext uri="{BB962C8B-B14F-4D97-AF65-F5344CB8AC3E}">
        <p14:creationId xmlns:p14="http://schemas.microsoft.com/office/powerpoint/2010/main" val="1380045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11D4D-389A-06AF-FD30-6608DFA9B9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 name="Green box directions - decorative">
            <a:extLst>
              <a:ext uri="{FF2B5EF4-FFF2-40B4-BE49-F238E27FC236}">
                <a16:creationId xmlns:a16="http://schemas.microsoft.com/office/drawing/2014/main" id="{4B8640DA-E681-14E1-07A8-5EF0DEFCF1E5}"/>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958265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ED399-D721-1805-0137-D1799CD857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2"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Green box directions - decorative">
            <a:extLst>
              <a:ext uri="{FF2B5EF4-FFF2-40B4-BE49-F238E27FC236}">
                <a16:creationId xmlns:a16="http://schemas.microsoft.com/office/drawing/2014/main" id="{C5A7BF5C-5161-404B-5A25-4905DC2EBF5E}"/>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33575479"/>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Logo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5F0DC-0A65-C176-B496-E637E562A8C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714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7989"/>
            <a:ext cx="64922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91184"/>
            <a:ext cx="64922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3" name="Green box directions - decorative">
            <a:extLst>
              <a:ext uri="{FF2B5EF4-FFF2-40B4-BE49-F238E27FC236}">
                <a16:creationId xmlns:a16="http://schemas.microsoft.com/office/drawing/2014/main" id="{F7B8E21F-19FD-E7BE-40A2-56B97E91DEA6}"/>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25223324"/>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Logo Option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80CEC-295A-1D70-90C4-BEFFAE18B3C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31006E2C-DCB0-A480-F8B7-CDA4D99BB9A1}"/>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19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2839"/>
            <a:ext cx="60350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86034"/>
            <a:ext cx="60350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4" name="Green box directions - decorative">
            <a:extLst>
              <a:ext uri="{FF2B5EF4-FFF2-40B4-BE49-F238E27FC236}">
                <a16:creationId xmlns:a16="http://schemas.microsoft.com/office/drawing/2014/main" id="{0042FE7E-27D4-7C3D-BA6A-492C0B1D133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1945366"/>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Logo Option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DF923-224E-6D52-8CDF-03DEAB2D4EC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641939"/>
            <a:ext cx="1325880" cy="507293"/>
          </a:xfrm>
          <a:prstGeom prst="rect">
            <a:avLst/>
          </a:prstGeom>
        </p:spPr>
      </p:pic>
      <p:sp>
        <p:nvSpPr>
          <p:cNvPr id="6" name="Program name">
            <a:extLst>
              <a:ext uri="{FF2B5EF4-FFF2-40B4-BE49-F238E27FC236}">
                <a16:creationId xmlns:a16="http://schemas.microsoft.com/office/drawing/2014/main" id="{614CC01D-07A4-9D18-E085-08D89E7DB7DE}"/>
              </a:ext>
            </a:extLst>
          </p:cNvPr>
          <p:cNvSpPr>
            <a:spLocks noGrp="1"/>
          </p:cNvSpPr>
          <p:nvPr>
            <p:ph type="body" sz="quarter" idx="46" hasCustomPrompt="1"/>
          </p:nvPr>
        </p:nvSpPr>
        <p:spPr bwMode="gray">
          <a:xfrm>
            <a:off x="5180344" y="287996"/>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FAEC88E2-2FD5-1B4C-1759-D7AC494262CE}"/>
              </a:ext>
              <a:ext uri="{C183D7F6-B498-43B3-948B-1728B52AA6E4}">
                <adec:decorative xmlns:adec="http://schemas.microsoft.com/office/drawing/2017/decorative" val="1"/>
              </a:ext>
            </a:extLst>
          </p:cNvPr>
          <p:cNvSpPr txBox="1">
            <a:spLocks/>
          </p:cNvSpPr>
          <p:nvPr userDrawn="1"/>
        </p:nvSpPr>
        <p:spPr bwMode="gray">
          <a:xfrm>
            <a:off x="7970519" y="443027"/>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5110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Logo Option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D5617-D97B-B02D-FC75-2220F946537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52" r="-2052"/>
          <a:stretch/>
        </p:blipFill>
        <p:spPr bwMode="gray">
          <a:xfrm>
            <a:off x="485249" y="370241"/>
            <a:ext cx="1325280" cy="507293"/>
          </a:xfrm>
          <a:prstGeom prst="rect">
            <a:avLst/>
          </a:prstGeom>
        </p:spPr>
      </p:pic>
      <p:sp>
        <p:nvSpPr>
          <p:cNvPr id="5" name="Program name">
            <a:extLst>
              <a:ext uri="{FF2B5EF4-FFF2-40B4-BE49-F238E27FC236}">
                <a16:creationId xmlns:a16="http://schemas.microsoft.com/office/drawing/2014/main" id="{CCD43862-E895-B483-6225-10225C3C7C3F}"/>
              </a:ext>
            </a:extLst>
          </p:cNvPr>
          <p:cNvSpPr>
            <a:spLocks noGrp="1"/>
          </p:cNvSpPr>
          <p:nvPr>
            <p:ph type="body" sz="quarter" idx="46" hasCustomPrompt="1"/>
          </p:nvPr>
        </p:nvSpPr>
        <p:spPr bwMode="gray">
          <a:xfrm>
            <a:off x="5180344" y="446916"/>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6" name="Green box directions - decorative">
            <a:extLst>
              <a:ext uri="{FF2B5EF4-FFF2-40B4-BE49-F238E27FC236}">
                <a16:creationId xmlns:a16="http://schemas.microsoft.com/office/drawing/2014/main" id="{24D52AB1-C545-0013-33F5-FADFD311A8D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94691075"/>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ogo Option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2CF6F-BD22-EB6B-F20E-41BFADD2647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rcRect t="166" b="166"/>
          <a:stretch/>
        </p:blipFill>
        <p:spPr bwMode="gray">
          <a:xfrm>
            <a:off x="513821" y="457997"/>
            <a:ext cx="1325280" cy="507293"/>
          </a:xfrm>
          <a:prstGeom prst="rect">
            <a:avLst/>
          </a:prstGeom>
        </p:spPr>
      </p:pic>
      <p:sp>
        <p:nvSpPr>
          <p:cNvPr id="4" name="Program name">
            <a:extLst>
              <a:ext uri="{FF2B5EF4-FFF2-40B4-BE49-F238E27FC236}">
                <a16:creationId xmlns:a16="http://schemas.microsoft.com/office/drawing/2014/main" id="{6E38B349-7046-52E9-3928-F221AB8DE422}"/>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bg1"/>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bg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62A85BBA-4DCB-2EDE-243A-BB6621A5B03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0448402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Logo Option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1496C-53A0-7BD9-C244-7B8405AABD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9605F478-2745-CD15-E1C4-4B8C0D807FE0}"/>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accent3"/>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E727D59A-17A0-AC87-AEFF-9A666215AA7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100981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ogo Option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75D9C-0563-4752-1F05-C4555377CAC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E9A450CC-79CB-BE1D-0B53-E243851D83BE}"/>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1FE66C7B-771A-86FA-628A-2A472EA81F89}"/>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238467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ogo Option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BAEBC-DD19-A6B9-31DC-F177D809EAE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067854F0-250C-0532-FF76-87215EEBA4BF}"/>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08BC0260-1C66-A7DE-DC12-B3449B7FB76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5964211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9750-8E95-BA1A-F813-DC1E5872463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l="12" r="12"/>
          <a:stretch/>
        </p:blipFill>
        <p:spPr>
          <a:xfrm>
            <a:off x="0" y="0"/>
            <a:ext cx="7770538"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2744797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ogo Option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E7FD8-8EF2-55BD-F9F7-613ABBB03E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7" name="Program name">
            <a:extLst>
              <a:ext uri="{FF2B5EF4-FFF2-40B4-BE49-F238E27FC236}">
                <a16:creationId xmlns:a16="http://schemas.microsoft.com/office/drawing/2014/main" id="{58D69CC4-751E-7CD3-4D7C-930EF44005EE}"/>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DFEE2879-2C29-C505-A0FD-7E17F0A18C4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18784987"/>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ot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410192" y="1759048"/>
            <a:ext cx="6359099"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47135"/>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648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1"/>
    </p:custDataLst>
    <p:extLst>
      <p:ext uri="{BB962C8B-B14F-4D97-AF65-F5344CB8AC3E}">
        <p14:creationId xmlns:p14="http://schemas.microsoft.com/office/powerpoint/2010/main" val="21922644"/>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1"/>
    </p:custDataLst>
    <p:extLst>
      <p:ext uri="{BB962C8B-B14F-4D97-AF65-F5344CB8AC3E}">
        <p14:creationId xmlns:p14="http://schemas.microsoft.com/office/powerpoint/2010/main" val="2205967950"/>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ook Layout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6254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051"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7" name="Bottom box header"/>
          <p:cNvSpPr>
            <a:spLocks noGrp="1"/>
          </p:cNvSpPr>
          <p:nvPr>
            <p:ph type="body" sz="quarter" idx="21" hasCustomPrompt="1"/>
          </p:nvPr>
        </p:nvSpPr>
        <p:spPr bwMode="gray">
          <a:xfrm>
            <a:off x="822960" y="8343721"/>
            <a:ext cx="6126480" cy="1188720"/>
          </a:xfrm>
          <a:prstGeom prst="rect">
            <a:avLst/>
          </a:prstGeom>
          <a:solidFill>
            <a:schemeClr val="bg2"/>
          </a:solidFill>
        </p:spPr>
        <p:txBody>
          <a:bodyPr wrap="none" lIns="274320" tIns="182880" rIns="457200" bIns="91440" anchor="t" anchorCtr="0">
            <a:no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sp>
        <p:nvSpPr>
          <p:cNvPr id="26" name="Bottom box bullets"/>
          <p:cNvSpPr>
            <a:spLocks noGrp="1"/>
          </p:cNvSpPr>
          <p:nvPr>
            <p:ph type="body" sz="quarter" idx="22" hasCustomPrompt="1"/>
          </p:nvPr>
        </p:nvSpPr>
        <p:spPr bwMode="gray">
          <a:xfrm>
            <a:off x="822960" y="8701444"/>
            <a:ext cx="6126480" cy="830997"/>
          </a:xfrm>
          <a:prstGeom prst="rect">
            <a:avLst/>
          </a:prstGeom>
          <a:noFill/>
          <a:ln w="19050">
            <a:noFill/>
          </a:ln>
        </p:spPr>
        <p:txBody>
          <a:bodyPr lIns="274320" tIns="9144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8A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8A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3307668161"/>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8A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427234940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5194298"/>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8186160"/>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52846683"/>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1F7A94-BDCC-9C9A-0DBA-2320C5369A52}"/>
              </a:ext>
              <a:ext uri="{C183D7F6-B498-43B3-948B-1728B52AA6E4}">
                <adec:decorative xmlns:adec="http://schemas.microsoft.com/office/drawing/2017/decorative" val="1"/>
              </a:ext>
            </a:extLst>
          </p:cNvPr>
          <p:cNvSpPr/>
          <p:nvPr userDrawn="1"/>
        </p:nvSpPr>
        <p:spPr bwMode="gray">
          <a:xfrm>
            <a:off x="0" y="1701967"/>
            <a:ext cx="7772400" cy="7216563"/>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Graphic 3">
            <a:extLst>
              <a:ext uri="{FF2B5EF4-FFF2-40B4-BE49-F238E27FC236}">
                <a16:creationId xmlns:a16="http://schemas.microsoft.com/office/drawing/2014/main" id="{72C9476C-092F-D666-C6EA-E95B3CBF22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5920" y="3045480"/>
            <a:ext cx="4480560" cy="4493240"/>
          </a:xfrm>
          <a:prstGeom prst="rect">
            <a:avLst/>
          </a:prstGeom>
        </p:spPr>
      </p:pic>
      <p:cxnSp>
        <p:nvCxnSpPr>
          <p:cNvPr id="5" name="Straight Connector 4">
            <a:extLst>
              <a:ext uri="{FF2B5EF4-FFF2-40B4-BE49-F238E27FC236}">
                <a16:creationId xmlns:a16="http://schemas.microsoft.com/office/drawing/2014/main" id="{46150AB5-6530-5162-4BB7-715A5087010F}"/>
              </a:ext>
              <a:ext uri="{C183D7F6-B498-43B3-948B-1728B52AA6E4}">
                <adec:decorative xmlns:adec="http://schemas.microsoft.com/office/drawing/2017/decorative" val="1"/>
              </a:ext>
            </a:extLst>
          </p:cNvPr>
          <p:cNvCxnSpPr>
            <a:cxnSpLocks/>
          </p:cNvCxnSpPr>
          <p:nvPr userDrawn="1"/>
        </p:nvCxnSpPr>
        <p:spPr bwMode="gray">
          <a:xfrm flipH="1">
            <a:off x="3888215" y="3335217"/>
            <a:ext cx="5341" cy="130512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755CB-7DAB-A330-C5B3-96801F43719C}"/>
              </a:ext>
              <a:ext uri="{C183D7F6-B498-43B3-948B-1728B52AA6E4}">
                <adec:decorative xmlns:adec="http://schemas.microsoft.com/office/drawing/2017/decorative" val="1"/>
              </a:ext>
            </a:extLst>
          </p:cNvPr>
          <p:cNvCxnSpPr>
            <a:cxnSpLocks/>
          </p:cNvCxnSpPr>
          <p:nvPr userDrawn="1"/>
        </p:nvCxnSpPr>
        <p:spPr bwMode="gray">
          <a:xfrm flipH="1">
            <a:off x="4463497" y="4323219"/>
            <a:ext cx="1113808" cy="656184"/>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AE0B8E-59CA-3BAF-B2B0-98D3E1BBF0E0}"/>
              </a:ext>
              <a:ext uri="{C183D7F6-B498-43B3-948B-1728B52AA6E4}">
                <adec:decorative xmlns:adec="http://schemas.microsoft.com/office/drawing/2017/decorative" val="1"/>
              </a:ext>
            </a:extLst>
          </p:cNvPr>
          <p:cNvCxnSpPr>
            <a:cxnSpLocks/>
          </p:cNvCxnSpPr>
          <p:nvPr userDrawn="1"/>
        </p:nvCxnSpPr>
        <p:spPr bwMode="gray">
          <a:xfrm>
            <a:off x="2185816" y="4330402"/>
            <a:ext cx="1132460" cy="64715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030E0-1AFE-DE68-0891-510B4D5D1989}"/>
              </a:ext>
              <a:ext uri="{C183D7F6-B498-43B3-948B-1728B52AA6E4}">
                <adec:decorative xmlns:adec="http://schemas.microsoft.com/office/drawing/2017/decorative" val="1"/>
              </a:ext>
            </a:extLst>
          </p:cNvPr>
          <p:cNvCxnSpPr>
            <a:cxnSpLocks/>
          </p:cNvCxnSpPr>
          <p:nvPr userDrawn="1"/>
        </p:nvCxnSpPr>
        <p:spPr bwMode="gray">
          <a:xfrm flipV="1">
            <a:off x="2214042" y="5662249"/>
            <a:ext cx="1095504" cy="632506"/>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72B03-FC74-1C2E-F3FA-532CA7D64D6E}"/>
              </a:ext>
              <a:ext uri="{C183D7F6-B498-43B3-948B-1728B52AA6E4}">
                <adec:decorative xmlns:adec="http://schemas.microsoft.com/office/drawing/2017/decorative" val="1"/>
              </a:ext>
            </a:extLst>
          </p:cNvPr>
          <p:cNvCxnSpPr>
            <a:cxnSpLocks/>
          </p:cNvCxnSpPr>
          <p:nvPr userDrawn="1"/>
        </p:nvCxnSpPr>
        <p:spPr bwMode="gray">
          <a:xfrm flipH="1" flipV="1">
            <a:off x="4459188" y="5651858"/>
            <a:ext cx="1118117" cy="64483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B33053-FD38-D41F-4C77-D07C0D48C3C2}"/>
              </a:ext>
              <a:ext uri="{C183D7F6-B498-43B3-948B-1728B52AA6E4}">
                <adec:decorative xmlns:adec="http://schemas.microsoft.com/office/drawing/2017/decorative" val="1"/>
              </a:ext>
            </a:extLst>
          </p:cNvPr>
          <p:cNvCxnSpPr>
            <a:cxnSpLocks/>
          </p:cNvCxnSpPr>
          <p:nvPr userDrawn="1"/>
        </p:nvCxnSpPr>
        <p:spPr bwMode="gray">
          <a:xfrm>
            <a:off x="3888046" y="6005943"/>
            <a:ext cx="4125" cy="1270759"/>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6C304CB-F7C7-568B-F828-F10B32F4BF4D}"/>
              </a:ext>
              <a:ext uri="{C183D7F6-B498-43B3-948B-1728B52AA6E4}">
                <adec:decorative xmlns:adec="http://schemas.microsoft.com/office/drawing/2017/decorative" val="1"/>
              </a:ext>
            </a:extLst>
          </p:cNvPr>
          <p:cNvSpPr/>
          <p:nvPr userDrawn="1"/>
        </p:nvSpPr>
        <p:spPr bwMode="gray">
          <a:xfrm>
            <a:off x="3158970" y="4566018"/>
            <a:ext cx="1458490" cy="145849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a:extLst>
              <a:ext uri="{FF2B5EF4-FFF2-40B4-BE49-F238E27FC236}">
                <a16:creationId xmlns:a16="http://schemas.microsoft.com/office/drawing/2014/main" id="{4E8C6E31-F98B-05DC-302D-E42C07ACDE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25953" y="4677415"/>
            <a:ext cx="1541347" cy="1235697"/>
          </a:xfrm>
          <a:prstGeom prst="rect">
            <a:avLst/>
          </a:prstGeom>
        </p:spPr>
      </p:pic>
      <p:sp>
        <p:nvSpPr>
          <p:cNvPr id="13" name="Rectangle 12">
            <a:extLst>
              <a:ext uri="{FF2B5EF4-FFF2-40B4-BE49-F238E27FC236}">
                <a16:creationId xmlns:a16="http://schemas.microsoft.com/office/drawing/2014/main" id="{7E5A5EC9-A598-A3FC-7F7C-A7B577596486}"/>
              </a:ext>
              <a:ext uri="{C183D7F6-B498-43B3-948B-1728B52AA6E4}">
                <adec:decorative xmlns:adec="http://schemas.microsoft.com/office/drawing/2017/decorative" val="1"/>
              </a:ext>
            </a:extLst>
          </p:cNvPr>
          <p:cNvSpPr/>
          <p:nvPr userDrawn="1"/>
        </p:nvSpPr>
        <p:spPr bwMode="gray">
          <a:xfrm>
            <a:off x="139" y="7974036"/>
            <a:ext cx="7772400" cy="1570014"/>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341F1937-239B-95D1-25BD-47034698AF67}"/>
              </a:ext>
              <a:ext uri="{C183D7F6-B498-43B3-948B-1728B52AA6E4}">
                <adec:decorative xmlns:adec="http://schemas.microsoft.com/office/drawing/2017/decorative" val="1"/>
              </a:ext>
            </a:extLst>
          </p:cNvPr>
          <p:cNvSpPr/>
          <p:nvPr userDrawn="1"/>
        </p:nvSpPr>
        <p:spPr bwMode="gray">
          <a:xfrm>
            <a:off x="139" y="1524318"/>
            <a:ext cx="7772400" cy="1041462"/>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 name="Straight Connector 17">
            <a:extLst>
              <a:ext uri="{FF2B5EF4-FFF2-40B4-BE49-F238E27FC236}">
                <a16:creationId xmlns:a16="http://schemas.microsoft.com/office/drawing/2014/main" id="{E764CD0A-0F8A-A528-FF4B-594090925A29}"/>
              </a:ext>
              <a:ext uri="{C183D7F6-B498-43B3-948B-1728B52AA6E4}">
                <adec:decorative xmlns:adec="http://schemas.microsoft.com/office/drawing/2017/decorative" val="1"/>
              </a:ext>
            </a:extLst>
          </p:cNvPr>
          <p:cNvCxnSpPr>
            <a:cxnSpLocks/>
          </p:cNvCxnSpPr>
          <p:nvPr userDrawn="1"/>
        </p:nvCxnSpPr>
        <p:spPr bwMode="gray">
          <a:xfrm>
            <a:off x="518532"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976940-D524-776F-D4DE-103BC873F818}"/>
              </a:ext>
              <a:ext uri="{C183D7F6-B498-43B3-948B-1728B52AA6E4}">
                <adec:decorative xmlns:adec="http://schemas.microsoft.com/office/drawing/2017/decorative" val="1"/>
              </a:ext>
            </a:extLst>
          </p:cNvPr>
          <p:cNvCxnSpPr>
            <a:cxnSpLocks/>
          </p:cNvCxnSpPr>
          <p:nvPr userDrawn="1"/>
        </p:nvCxnSpPr>
        <p:spPr bwMode="gray">
          <a:xfrm>
            <a:off x="4377274"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5D4CC60-755D-F9C4-F252-012B1551474B}"/>
              </a:ext>
              <a:ext uri="{C183D7F6-B498-43B3-948B-1728B52AA6E4}">
                <adec:decorative xmlns:adec="http://schemas.microsoft.com/office/drawing/2017/decorative" val="1"/>
              </a:ext>
            </a:extLst>
          </p:cNvPr>
          <p:cNvGrpSpPr/>
          <p:nvPr userDrawn="1"/>
        </p:nvGrpSpPr>
        <p:grpSpPr>
          <a:xfrm>
            <a:off x="2271914" y="3241995"/>
            <a:ext cx="460972" cy="640080"/>
            <a:chOff x="3204476" y="1751462"/>
            <a:chExt cx="460972" cy="640080"/>
          </a:xfrm>
        </p:grpSpPr>
        <p:sp>
          <p:nvSpPr>
            <p:cNvPr id="27" name="Freeform 81">
              <a:extLst>
                <a:ext uri="{FF2B5EF4-FFF2-40B4-BE49-F238E27FC236}">
                  <a16:creationId xmlns:a16="http://schemas.microsoft.com/office/drawing/2014/main" id="{54670E0E-5B83-1969-D7D3-37C5FA106E66}"/>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a:p>
          </p:txBody>
        </p:sp>
        <p:sp>
          <p:nvSpPr>
            <p:cNvPr id="28" name="Freeform 82">
              <a:extLst>
                <a:ext uri="{FF2B5EF4-FFF2-40B4-BE49-F238E27FC236}">
                  <a16:creationId xmlns:a16="http://schemas.microsoft.com/office/drawing/2014/main" id="{79AA05C7-76E3-6B1B-FBF7-AF90C3DAAF99}"/>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30" name="Freeform 78">
            <a:extLst>
              <a:ext uri="{FF2B5EF4-FFF2-40B4-BE49-F238E27FC236}">
                <a16:creationId xmlns:a16="http://schemas.microsoft.com/office/drawing/2014/main" id="{4CB5F738-A3C8-9ACA-638B-D2DB02CF4B6D}"/>
              </a:ext>
              <a:ext uri="{C183D7F6-B498-43B3-948B-1728B52AA6E4}">
                <adec:decorative xmlns:adec="http://schemas.microsoft.com/office/drawing/2017/decorative" val="1"/>
              </a:ext>
            </a:extLst>
          </p:cNvPr>
          <p:cNvSpPr/>
          <p:nvPr userDrawn="1"/>
        </p:nvSpPr>
        <p:spPr>
          <a:xfrm rot="20773201">
            <a:off x="2665985" y="3265846"/>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1" name="Graphic 30">
            <a:extLst>
              <a:ext uri="{FF2B5EF4-FFF2-40B4-BE49-F238E27FC236}">
                <a16:creationId xmlns:a16="http://schemas.microsoft.com/office/drawing/2014/main" id="{57D2FEF4-E5F4-82B3-B863-251A1B535038}"/>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793598" y="3381233"/>
            <a:ext cx="331927" cy="331927"/>
          </a:xfrm>
          <a:prstGeom prst="rect">
            <a:avLst/>
          </a:prstGeom>
        </p:spPr>
      </p:pic>
      <p:grpSp>
        <p:nvGrpSpPr>
          <p:cNvPr id="32" name="Group 31">
            <a:extLst>
              <a:ext uri="{FF2B5EF4-FFF2-40B4-BE49-F238E27FC236}">
                <a16:creationId xmlns:a16="http://schemas.microsoft.com/office/drawing/2014/main" id="{7DC874EB-AB35-A9EE-288C-DC236B1D2785}"/>
              </a:ext>
              <a:ext uri="{C183D7F6-B498-43B3-948B-1728B52AA6E4}">
                <adec:decorative xmlns:adec="http://schemas.microsoft.com/office/drawing/2017/decorative" val="1"/>
              </a:ext>
            </a:extLst>
          </p:cNvPr>
          <p:cNvGrpSpPr/>
          <p:nvPr userDrawn="1"/>
        </p:nvGrpSpPr>
        <p:grpSpPr>
          <a:xfrm>
            <a:off x="1446402" y="4796636"/>
            <a:ext cx="139728" cy="1024484"/>
            <a:chOff x="2193019" y="3403688"/>
            <a:chExt cx="139728" cy="1024484"/>
          </a:xfrm>
        </p:grpSpPr>
        <p:sp>
          <p:nvSpPr>
            <p:cNvPr id="33" name="Freeform 75">
              <a:extLst>
                <a:ext uri="{FF2B5EF4-FFF2-40B4-BE49-F238E27FC236}">
                  <a16:creationId xmlns:a16="http://schemas.microsoft.com/office/drawing/2014/main" id="{FC5429DE-D18F-D362-A3B9-D59B7687B4E2}"/>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a:p>
          </p:txBody>
        </p:sp>
        <p:sp>
          <p:nvSpPr>
            <p:cNvPr id="34" name="Freeform 76">
              <a:extLst>
                <a:ext uri="{FF2B5EF4-FFF2-40B4-BE49-F238E27FC236}">
                  <a16:creationId xmlns:a16="http://schemas.microsoft.com/office/drawing/2014/main" id="{8035EBCB-A74E-3C05-A062-6F583EE4F253}"/>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36" name="Freeform 72">
            <a:extLst>
              <a:ext uri="{FF2B5EF4-FFF2-40B4-BE49-F238E27FC236}">
                <a16:creationId xmlns:a16="http://schemas.microsoft.com/office/drawing/2014/main" id="{1C643B29-A43B-E17B-FC15-4E7C052B08BA}"/>
              </a:ext>
              <a:ext uri="{C183D7F6-B498-43B3-948B-1728B52AA6E4}">
                <adec:decorative xmlns:adec="http://schemas.microsoft.com/office/drawing/2017/decorative" val="1"/>
              </a:ext>
            </a:extLst>
          </p:cNvPr>
          <p:cNvSpPr/>
          <p:nvPr userDrawn="1"/>
        </p:nvSpPr>
        <p:spPr>
          <a:xfrm>
            <a:off x="1596229" y="5012588"/>
            <a:ext cx="591798" cy="592581"/>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7" name="Graphic 36">
            <a:extLst>
              <a:ext uri="{FF2B5EF4-FFF2-40B4-BE49-F238E27FC236}">
                <a16:creationId xmlns:a16="http://schemas.microsoft.com/office/drawing/2014/main" id="{5E526D57-CC1F-3B57-2B1C-D7918EED988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10576" y="5166219"/>
            <a:ext cx="351330" cy="285749"/>
          </a:xfrm>
          <a:prstGeom prst="rect">
            <a:avLst/>
          </a:prstGeom>
        </p:spPr>
      </p:pic>
      <p:grpSp>
        <p:nvGrpSpPr>
          <p:cNvPr id="38" name="Group 37">
            <a:extLst>
              <a:ext uri="{FF2B5EF4-FFF2-40B4-BE49-F238E27FC236}">
                <a16:creationId xmlns:a16="http://schemas.microsoft.com/office/drawing/2014/main" id="{05613B81-81FE-4EE4-36E5-1AE8F9371DFE}"/>
              </a:ext>
              <a:ext uri="{C183D7F6-B498-43B3-948B-1728B52AA6E4}">
                <adec:decorative xmlns:adec="http://schemas.microsoft.com/office/drawing/2017/decorative" val="1"/>
              </a:ext>
            </a:extLst>
          </p:cNvPr>
          <p:cNvGrpSpPr/>
          <p:nvPr userDrawn="1"/>
        </p:nvGrpSpPr>
        <p:grpSpPr>
          <a:xfrm>
            <a:off x="2314537" y="6698212"/>
            <a:ext cx="399330" cy="640080"/>
            <a:chOff x="3373372" y="5556752"/>
            <a:chExt cx="399330" cy="640080"/>
          </a:xfrm>
        </p:grpSpPr>
        <p:sp>
          <p:nvSpPr>
            <p:cNvPr id="39" name="Freeform 67">
              <a:extLst>
                <a:ext uri="{FF2B5EF4-FFF2-40B4-BE49-F238E27FC236}">
                  <a16:creationId xmlns:a16="http://schemas.microsoft.com/office/drawing/2014/main" id="{F070A3D0-7F94-BAB5-3472-36412B1A10EC}"/>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a:p>
          </p:txBody>
        </p:sp>
        <p:sp>
          <p:nvSpPr>
            <p:cNvPr id="40" name="Freeform 68">
              <a:extLst>
                <a:ext uri="{FF2B5EF4-FFF2-40B4-BE49-F238E27FC236}">
                  <a16:creationId xmlns:a16="http://schemas.microsoft.com/office/drawing/2014/main" id="{618CF848-FF86-8ABB-5E9C-3FD81C9E17B1}"/>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a:p>
          </p:txBody>
        </p:sp>
      </p:grpSp>
      <p:sp>
        <p:nvSpPr>
          <p:cNvPr id="42" name="Freeform 64">
            <a:extLst>
              <a:ext uri="{FF2B5EF4-FFF2-40B4-BE49-F238E27FC236}">
                <a16:creationId xmlns:a16="http://schemas.microsoft.com/office/drawing/2014/main" id="{D947A2A0-D0C5-7D2B-B3E5-DFAD1C4BA239}"/>
              </a:ext>
              <a:ext uri="{C183D7F6-B498-43B3-948B-1728B52AA6E4}">
                <adec:decorative xmlns:adec="http://schemas.microsoft.com/office/drawing/2017/decorative" val="1"/>
              </a:ext>
            </a:extLst>
          </p:cNvPr>
          <p:cNvSpPr/>
          <p:nvPr userDrawn="1"/>
        </p:nvSpPr>
        <p:spPr>
          <a:xfrm rot="20773201">
            <a:off x="2664406" y="6720983"/>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44" name="Graphic 43">
            <a:extLst>
              <a:ext uri="{FF2B5EF4-FFF2-40B4-BE49-F238E27FC236}">
                <a16:creationId xmlns:a16="http://schemas.microsoft.com/office/drawing/2014/main" id="{973295FA-2EBF-C67C-44C2-D2E5BBE6BAF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86850" y="6849323"/>
            <a:ext cx="351330" cy="351330"/>
          </a:xfrm>
          <a:prstGeom prst="rect">
            <a:avLst/>
          </a:prstGeom>
        </p:spPr>
      </p:pic>
      <p:grpSp>
        <p:nvGrpSpPr>
          <p:cNvPr id="45" name="Group 44">
            <a:extLst>
              <a:ext uri="{FF2B5EF4-FFF2-40B4-BE49-F238E27FC236}">
                <a16:creationId xmlns:a16="http://schemas.microsoft.com/office/drawing/2014/main" id="{97194EDC-283E-C401-8FFE-F7B0B7C9CD20}"/>
              </a:ext>
              <a:ext uri="{C183D7F6-B498-43B3-948B-1728B52AA6E4}">
                <adec:decorative xmlns:adec="http://schemas.microsoft.com/office/drawing/2017/decorative" val="1"/>
              </a:ext>
            </a:extLst>
          </p:cNvPr>
          <p:cNvGrpSpPr/>
          <p:nvPr userDrawn="1"/>
        </p:nvGrpSpPr>
        <p:grpSpPr>
          <a:xfrm>
            <a:off x="5063476" y="6698212"/>
            <a:ext cx="446893" cy="640080"/>
            <a:chOff x="6122763" y="5709630"/>
            <a:chExt cx="446893" cy="640080"/>
          </a:xfrm>
        </p:grpSpPr>
        <p:sp>
          <p:nvSpPr>
            <p:cNvPr id="46" name="Freeform 61">
              <a:extLst>
                <a:ext uri="{FF2B5EF4-FFF2-40B4-BE49-F238E27FC236}">
                  <a16:creationId xmlns:a16="http://schemas.microsoft.com/office/drawing/2014/main" id="{6C137BB1-7C16-DF54-0605-BE0748565EE1}"/>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a:p>
          </p:txBody>
        </p:sp>
        <p:sp>
          <p:nvSpPr>
            <p:cNvPr id="47" name="Freeform 62">
              <a:extLst>
                <a:ext uri="{FF2B5EF4-FFF2-40B4-BE49-F238E27FC236}">
                  <a16:creationId xmlns:a16="http://schemas.microsoft.com/office/drawing/2014/main" id="{9A59F697-DF88-E5B3-9916-71D5A11C4B9E}"/>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dirty="0"/>
            </a:p>
          </p:txBody>
        </p:sp>
      </p:grpSp>
      <p:sp>
        <p:nvSpPr>
          <p:cNvPr id="49" name="Freeform 58">
            <a:extLst>
              <a:ext uri="{FF2B5EF4-FFF2-40B4-BE49-F238E27FC236}">
                <a16:creationId xmlns:a16="http://schemas.microsoft.com/office/drawing/2014/main" id="{E6DDBAF5-BEF9-6999-A4F5-734B424D1656}"/>
              </a:ext>
              <a:ext uri="{C183D7F6-B498-43B3-948B-1728B52AA6E4}">
                <adec:decorative xmlns:adec="http://schemas.microsoft.com/office/drawing/2017/decorative" val="1"/>
              </a:ext>
            </a:extLst>
          </p:cNvPr>
          <p:cNvSpPr/>
          <p:nvPr userDrawn="1"/>
        </p:nvSpPr>
        <p:spPr>
          <a:xfrm rot="19433401">
            <a:off x="4581008" y="6721348"/>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0" name="Graphic 49">
            <a:extLst>
              <a:ext uri="{FF2B5EF4-FFF2-40B4-BE49-F238E27FC236}">
                <a16:creationId xmlns:a16="http://schemas.microsoft.com/office/drawing/2014/main" id="{BC931127-64D7-F807-8AB6-FE8C6D274E55}"/>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701488" y="6885013"/>
            <a:ext cx="351330" cy="323224"/>
          </a:xfrm>
          <a:prstGeom prst="rect">
            <a:avLst/>
          </a:prstGeom>
        </p:spPr>
      </p:pic>
      <p:grpSp>
        <p:nvGrpSpPr>
          <p:cNvPr id="51" name="Group 50">
            <a:extLst>
              <a:ext uri="{FF2B5EF4-FFF2-40B4-BE49-F238E27FC236}">
                <a16:creationId xmlns:a16="http://schemas.microsoft.com/office/drawing/2014/main" id="{2F3680D7-258F-8792-F1EB-317E77596BAA}"/>
              </a:ext>
              <a:ext uri="{C183D7F6-B498-43B3-948B-1728B52AA6E4}">
                <adec:decorative xmlns:adec="http://schemas.microsoft.com/office/drawing/2017/decorative" val="1"/>
              </a:ext>
            </a:extLst>
          </p:cNvPr>
          <p:cNvGrpSpPr/>
          <p:nvPr userDrawn="1"/>
        </p:nvGrpSpPr>
        <p:grpSpPr>
          <a:xfrm>
            <a:off x="5135617" y="3241995"/>
            <a:ext cx="421663" cy="640080"/>
            <a:chOff x="6523346" y="1827330"/>
            <a:chExt cx="421663" cy="640080"/>
          </a:xfrm>
        </p:grpSpPr>
        <p:sp>
          <p:nvSpPr>
            <p:cNvPr id="52" name="Freeform 53">
              <a:extLst>
                <a:ext uri="{FF2B5EF4-FFF2-40B4-BE49-F238E27FC236}">
                  <a16:creationId xmlns:a16="http://schemas.microsoft.com/office/drawing/2014/main" id="{12E5ACAE-0428-E801-CCDD-C0EFA5AE1657}"/>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a:p>
          </p:txBody>
        </p:sp>
        <p:sp>
          <p:nvSpPr>
            <p:cNvPr id="53" name="Freeform 54">
              <a:extLst>
                <a:ext uri="{FF2B5EF4-FFF2-40B4-BE49-F238E27FC236}">
                  <a16:creationId xmlns:a16="http://schemas.microsoft.com/office/drawing/2014/main" id="{A8A8C6A0-FF8D-E328-2A34-7BF0488ADA57}"/>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55" name="Freeform 50">
            <a:extLst>
              <a:ext uri="{FF2B5EF4-FFF2-40B4-BE49-F238E27FC236}">
                <a16:creationId xmlns:a16="http://schemas.microsoft.com/office/drawing/2014/main" id="{2A12DAF3-3D15-C96E-53D5-A745C8F55226}"/>
              </a:ext>
              <a:ext uri="{C183D7F6-B498-43B3-948B-1728B52AA6E4}">
                <adec:decorative xmlns:adec="http://schemas.microsoft.com/office/drawing/2017/decorative" val="1"/>
              </a:ext>
            </a:extLst>
          </p:cNvPr>
          <p:cNvSpPr/>
          <p:nvPr userDrawn="1"/>
        </p:nvSpPr>
        <p:spPr>
          <a:xfrm>
            <a:off x="4591337" y="3274976"/>
            <a:ext cx="591748" cy="592531"/>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dirty="0"/>
          </a:p>
        </p:txBody>
      </p:sp>
      <p:pic>
        <p:nvPicPr>
          <p:cNvPr id="56" name="Graphic 55">
            <a:extLst>
              <a:ext uri="{FF2B5EF4-FFF2-40B4-BE49-F238E27FC236}">
                <a16:creationId xmlns:a16="http://schemas.microsoft.com/office/drawing/2014/main" id="{5800EB85-DA1F-F030-F8A8-836AED5E8C88}"/>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753096" y="3414312"/>
            <a:ext cx="319391" cy="315133"/>
          </a:xfrm>
          <a:prstGeom prst="rect">
            <a:avLst/>
          </a:prstGeom>
        </p:spPr>
      </p:pic>
      <p:sp>
        <p:nvSpPr>
          <p:cNvPr id="57" name="Freeform 41">
            <a:extLst>
              <a:ext uri="{FF2B5EF4-FFF2-40B4-BE49-F238E27FC236}">
                <a16:creationId xmlns:a16="http://schemas.microsoft.com/office/drawing/2014/main" id="{1C4EB8F2-6361-6335-CF02-F314D72B8451}"/>
              </a:ext>
              <a:ext uri="{C183D7F6-B498-43B3-948B-1728B52AA6E4}">
                <adec:decorative xmlns:adec="http://schemas.microsoft.com/office/drawing/2017/decorative" val="1"/>
              </a:ext>
            </a:extLst>
          </p:cNvPr>
          <p:cNvSpPr/>
          <p:nvPr userDrawn="1"/>
        </p:nvSpPr>
        <p:spPr>
          <a:xfrm rot="20773201">
            <a:off x="5534885" y="5012689"/>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8" name="Graphic 57">
            <a:extLst>
              <a:ext uri="{FF2B5EF4-FFF2-40B4-BE49-F238E27FC236}">
                <a16:creationId xmlns:a16="http://schemas.microsoft.com/office/drawing/2014/main" id="{7BA29CB5-A7E3-1893-F785-51637C2BB7F8}"/>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660983" y="5135594"/>
            <a:ext cx="319391" cy="319391"/>
          </a:xfrm>
          <a:prstGeom prst="rect">
            <a:avLst/>
          </a:prstGeom>
        </p:spPr>
      </p:pic>
      <p:grpSp>
        <p:nvGrpSpPr>
          <p:cNvPr id="59" name="Group 58">
            <a:extLst>
              <a:ext uri="{FF2B5EF4-FFF2-40B4-BE49-F238E27FC236}">
                <a16:creationId xmlns:a16="http://schemas.microsoft.com/office/drawing/2014/main" id="{C6D2977D-3619-6164-A26A-3539E8D3C9D3}"/>
              </a:ext>
              <a:ext uri="{C183D7F6-B498-43B3-948B-1728B52AA6E4}">
                <adec:decorative xmlns:adec="http://schemas.microsoft.com/office/drawing/2017/decorative" val="1"/>
              </a:ext>
            </a:extLst>
          </p:cNvPr>
          <p:cNvGrpSpPr/>
          <p:nvPr userDrawn="1"/>
        </p:nvGrpSpPr>
        <p:grpSpPr>
          <a:xfrm flipH="1">
            <a:off x="6135045" y="4796636"/>
            <a:ext cx="139728" cy="1024484"/>
            <a:chOff x="2193019" y="3403688"/>
            <a:chExt cx="139728" cy="1024484"/>
          </a:xfrm>
        </p:grpSpPr>
        <p:sp>
          <p:nvSpPr>
            <p:cNvPr id="64" name="Freeform 90">
              <a:extLst>
                <a:ext uri="{FF2B5EF4-FFF2-40B4-BE49-F238E27FC236}">
                  <a16:creationId xmlns:a16="http://schemas.microsoft.com/office/drawing/2014/main" id="{FB79A214-B423-EE79-16F7-EC85C1A0F37C}"/>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a:p>
          </p:txBody>
        </p:sp>
        <p:sp>
          <p:nvSpPr>
            <p:cNvPr id="65" name="Freeform 91">
              <a:extLst>
                <a:ext uri="{FF2B5EF4-FFF2-40B4-BE49-F238E27FC236}">
                  <a16:creationId xmlns:a16="http://schemas.microsoft.com/office/drawing/2014/main" id="{49495725-304F-7EA9-5F87-0A25AD708120}"/>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2" name="Title 14">
            <a:extLst>
              <a:ext uri="{FF2B5EF4-FFF2-40B4-BE49-F238E27FC236}">
                <a16:creationId xmlns:a16="http://schemas.microsoft.com/office/drawing/2014/main" id="{EB61E465-A453-6574-8B1F-F5BD9E9F44AA}"/>
              </a:ext>
            </a:extLst>
          </p:cNvPr>
          <p:cNvSpPr>
            <a:spLocks noGrp="1"/>
          </p:cNvSpPr>
          <p:nvPr>
            <p:ph type="title" hasCustomPrompt="1"/>
          </p:nvPr>
        </p:nvSpPr>
        <p:spPr>
          <a:xfrm>
            <a:off x="512064" y="-688432"/>
            <a:ext cx="6748272" cy="553998"/>
          </a:xfrm>
        </p:spPr>
        <p:txBody>
          <a:bodyPr/>
          <a:lstStyle>
            <a:lvl1pPr>
              <a:defRPr/>
            </a:lvl1pPr>
          </a:lstStyle>
          <a:p>
            <a:r>
              <a:rPr lang="en-US" dirty="0"/>
              <a:t>Click to Add “About EAB” (this is a hidden title for accessibility)</a:t>
            </a:r>
          </a:p>
        </p:txBody>
      </p:sp>
      <p:pic>
        <p:nvPicPr>
          <p:cNvPr id="92" name="EAB logo" descr="EAB logo">
            <a:extLst>
              <a:ext uri="{FF2B5EF4-FFF2-40B4-BE49-F238E27FC236}">
                <a16:creationId xmlns:a16="http://schemas.microsoft.com/office/drawing/2014/main" id="{6F887524-B9B8-4730-9A17-6DCDA825A88A}"/>
              </a:ext>
              <a:ext uri="{C183D7F6-B498-43B3-948B-1728B52AA6E4}">
                <adec:decorative xmlns:adec="http://schemas.microsoft.com/office/drawing/2017/decorative" val="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1" name="Page title">
            <a:extLst>
              <a:ext uri="{FF2B5EF4-FFF2-40B4-BE49-F238E27FC236}">
                <a16:creationId xmlns:a16="http://schemas.microsoft.com/office/drawing/2014/main" id="{8D93B988-411E-4A9B-A0B8-6291FD4385E0}"/>
              </a:ext>
              <a:ext uri="{C183D7F6-B498-43B3-948B-1728B52AA6E4}">
                <adec:decorative xmlns:adec="http://schemas.microsoft.com/office/drawing/2017/decorative" val="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sp>
        <p:nvSpPr>
          <p:cNvPr id="15" name="TextBox 14">
            <a:extLst>
              <a:ext uri="{FF2B5EF4-FFF2-40B4-BE49-F238E27FC236}">
                <a16:creationId xmlns:a16="http://schemas.microsoft.com/office/drawing/2014/main" id="{862320DD-B054-F2D2-3C1C-028368FFBC72}"/>
              </a:ext>
            </a:extLst>
          </p:cNvPr>
          <p:cNvSpPr txBox="1"/>
          <p:nvPr userDrawn="1"/>
        </p:nvSpPr>
        <p:spPr bwMode="gray">
          <a:xfrm>
            <a:off x="1384633" y="1798828"/>
            <a:ext cx="500313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1600"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20" name="TextBox 19">
            <a:extLst>
              <a:ext uri="{FF2B5EF4-FFF2-40B4-BE49-F238E27FC236}">
                <a16:creationId xmlns:a16="http://schemas.microsoft.com/office/drawing/2014/main" id="{B9F1B667-420F-7C37-2788-0CB60D2C1DE8}"/>
              </a:ext>
            </a:extLst>
          </p:cNvPr>
          <p:cNvSpPr txBox="1"/>
          <p:nvPr userDrawn="1"/>
        </p:nvSpPr>
        <p:spPr bwMode="gray">
          <a:xfrm>
            <a:off x="2543218" y="4082466"/>
            <a:ext cx="1271107"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Institutional Strategy</a:t>
            </a:r>
            <a:endParaRPr lang="en-US" sz="900" dirty="0">
              <a:solidFill>
                <a:schemeClr val="bg1"/>
              </a:solidFill>
            </a:endParaRPr>
          </a:p>
        </p:txBody>
      </p:sp>
      <p:sp>
        <p:nvSpPr>
          <p:cNvPr id="29" name="TextBox 28">
            <a:extLst>
              <a:ext uri="{FF2B5EF4-FFF2-40B4-BE49-F238E27FC236}">
                <a16:creationId xmlns:a16="http://schemas.microsoft.com/office/drawing/2014/main" id="{B2DFFC95-2B67-5568-09FD-B66D0A985689}"/>
              </a:ext>
            </a:extLst>
          </p:cNvPr>
          <p:cNvSpPr txBox="1"/>
          <p:nvPr userDrawn="1"/>
        </p:nvSpPr>
        <p:spPr bwMode="gray">
          <a:xfrm>
            <a:off x="558894" y="3280095"/>
            <a:ext cx="1608921"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Future-proof your institution by addressing immediate and long-term opportunities and threats </a:t>
            </a:r>
          </a:p>
        </p:txBody>
      </p:sp>
      <p:sp>
        <p:nvSpPr>
          <p:cNvPr id="21" name="TextBox 20">
            <a:extLst>
              <a:ext uri="{FF2B5EF4-FFF2-40B4-BE49-F238E27FC236}">
                <a16:creationId xmlns:a16="http://schemas.microsoft.com/office/drawing/2014/main" id="{849B7F3C-81C1-464A-292F-952D40DA8A40}"/>
              </a:ext>
            </a:extLst>
          </p:cNvPr>
          <p:cNvSpPr txBox="1"/>
          <p:nvPr userDrawn="1"/>
        </p:nvSpPr>
        <p:spPr bwMode="gray">
          <a:xfrm>
            <a:off x="3967446" y="4011742"/>
            <a:ext cx="1231667" cy="415498"/>
          </a:xfrm>
          <a:prstGeom prst="rect">
            <a:avLst/>
          </a:prstGeom>
          <a:noFill/>
        </p:spPr>
        <p:txBody>
          <a:bodyPr wrap="square" lIns="0" tIns="0" rIns="0" bIns="0" rtlCol="0">
            <a:spAutoFit/>
          </a:bodyPr>
          <a:lstStyle/>
          <a:p>
            <a:pPr algn="ctr">
              <a:spcBef>
                <a:spcPts val="500"/>
              </a:spcBef>
            </a:pPr>
            <a:r>
              <a:rPr lang="en-US" sz="900" b="1" dirty="0">
                <a:solidFill>
                  <a:schemeClr val="bg1"/>
                </a:solidFill>
              </a:rPr>
              <a:t>Undergraduate</a:t>
            </a:r>
            <a:br>
              <a:rPr lang="en-US" sz="900" b="1" dirty="0">
                <a:solidFill>
                  <a:schemeClr val="bg1"/>
                </a:solidFill>
              </a:rPr>
            </a:br>
            <a:r>
              <a:rPr lang="en-US" sz="900" b="1" dirty="0">
                <a:solidFill>
                  <a:schemeClr val="bg1"/>
                </a:solidFill>
              </a:rPr>
              <a:t>Marketing and Enrollment </a:t>
            </a:r>
            <a:endParaRPr lang="en-US" sz="900" dirty="0">
              <a:solidFill>
                <a:schemeClr val="bg1"/>
              </a:solidFill>
            </a:endParaRPr>
          </a:p>
        </p:txBody>
      </p:sp>
      <p:sp>
        <p:nvSpPr>
          <p:cNvPr id="54" name="TextBox 53">
            <a:extLst>
              <a:ext uri="{FF2B5EF4-FFF2-40B4-BE49-F238E27FC236}">
                <a16:creationId xmlns:a16="http://schemas.microsoft.com/office/drawing/2014/main" id="{D048932A-A00E-3C5A-13D7-FACF0F67C773}"/>
              </a:ext>
            </a:extLst>
          </p:cNvPr>
          <p:cNvSpPr txBox="1"/>
          <p:nvPr userDrawn="1"/>
        </p:nvSpPr>
        <p:spPr bwMode="gray">
          <a:xfrm>
            <a:off x="5627292" y="3276682"/>
            <a:ext cx="1435309" cy="553998"/>
          </a:xfrm>
          <a:prstGeom prst="rect">
            <a:avLst/>
          </a:prstGeom>
          <a:noFill/>
        </p:spPr>
        <p:txBody>
          <a:bodyPr wrap="square" lIns="0" tIns="0" rIns="0" bIns="0" rtlCol="0">
            <a:spAutoFit/>
          </a:bodyPr>
          <a:lstStyle/>
          <a:p>
            <a:pPr>
              <a:spcBef>
                <a:spcPts val="500"/>
              </a:spcBef>
            </a:pPr>
            <a:r>
              <a:rPr lang="en-US" sz="900" dirty="0">
                <a:solidFill>
                  <a:schemeClr val="bg1"/>
                </a:solidFill>
                <a:effectLst/>
                <a:ea typeface="Times New Roman" panose="02020603050405020304" pitchFamily="18" charset="0"/>
              </a:rPr>
              <a:t>Reach, engage, and enroll future classes </a:t>
            </a:r>
            <a:r>
              <a:rPr lang="en-US" sz="900" dirty="0">
                <a:solidFill>
                  <a:schemeClr val="bg1"/>
                </a:solidFill>
                <a:ea typeface="Times New Roman" panose="02020603050405020304" pitchFamily="18" charset="0"/>
              </a:rPr>
              <a:t>in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 dynamic market with demographic headwinds </a:t>
            </a:r>
            <a:endParaRPr lang="en-US" sz="900" dirty="0">
              <a:solidFill>
                <a:schemeClr val="bg1"/>
              </a:solidFill>
              <a:effectLst/>
              <a:ea typeface="Calibri" panose="020F0502020204030204" pitchFamily="34" charset="0"/>
            </a:endParaRPr>
          </a:p>
        </p:txBody>
      </p:sp>
      <p:sp>
        <p:nvSpPr>
          <p:cNvPr id="24" name="TextBox 23">
            <a:extLst>
              <a:ext uri="{FF2B5EF4-FFF2-40B4-BE49-F238E27FC236}">
                <a16:creationId xmlns:a16="http://schemas.microsoft.com/office/drawing/2014/main" id="{C2BE9A38-F175-63CB-B717-F69E622791A9}"/>
              </a:ext>
            </a:extLst>
          </p:cNvPr>
          <p:cNvSpPr txBox="1"/>
          <p:nvPr userDrawn="1"/>
        </p:nvSpPr>
        <p:spPr bwMode="gray">
          <a:xfrm>
            <a:off x="4567941" y="5025889"/>
            <a:ext cx="1134840" cy="553998"/>
          </a:xfrm>
          <a:prstGeom prst="rect">
            <a:avLst/>
          </a:prstGeom>
          <a:noFill/>
        </p:spPr>
        <p:txBody>
          <a:bodyPr wrap="square" lIns="0" tIns="0" rIns="0" bIns="0" rtlCol="0">
            <a:spAutoFit/>
          </a:bodyPr>
          <a:lstStyle/>
          <a:p>
            <a:pPr algn="ctr">
              <a:spcBef>
                <a:spcPts val="500"/>
              </a:spcBef>
            </a:pPr>
            <a:r>
              <a:rPr lang="en-US" sz="900" b="1" dirty="0">
                <a:solidFill>
                  <a:schemeClr val="bg1"/>
                </a:solidFill>
              </a:rPr>
              <a:t>Graduate Marketing</a:t>
            </a:r>
            <a:br>
              <a:rPr lang="en-US" sz="900" b="1" dirty="0">
                <a:solidFill>
                  <a:schemeClr val="bg1"/>
                </a:solidFill>
              </a:rPr>
            </a:br>
            <a:r>
              <a:rPr lang="en-US" sz="900" b="1" dirty="0">
                <a:solidFill>
                  <a:schemeClr val="bg1"/>
                </a:solidFill>
              </a:rPr>
              <a:t> and </a:t>
            </a:r>
            <a:br>
              <a:rPr lang="en-US" sz="900" b="1" dirty="0">
                <a:solidFill>
                  <a:schemeClr val="bg1"/>
                </a:solidFill>
              </a:rPr>
            </a:br>
            <a:r>
              <a:rPr lang="en-US" sz="900" b="1" dirty="0">
                <a:solidFill>
                  <a:schemeClr val="bg1"/>
                </a:solidFill>
              </a:rPr>
              <a:t>Enrollment </a:t>
            </a:r>
            <a:endParaRPr lang="en-US" sz="900" dirty="0">
              <a:solidFill>
                <a:schemeClr val="bg1"/>
              </a:solidFill>
            </a:endParaRPr>
          </a:p>
        </p:txBody>
      </p:sp>
      <p:sp>
        <p:nvSpPr>
          <p:cNvPr id="66" name="TextBox 65">
            <a:extLst>
              <a:ext uri="{FF2B5EF4-FFF2-40B4-BE49-F238E27FC236}">
                <a16:creationId xmlns:a16="http://schemas.microsoft.com/office/drawing/2014/main" id="{A38672B5-DC45-3C23-8A91-75822D71EB0F}"/>
              </a:ext>
            </a:extLst>
          </p:cNvPr>
          <p:cNvSpPr txBox="1"/>
          <p:nvPr userDrawn="1"/>
        </p:nvSpPr>
        <p:spPr bwMode="gray">
          <a:xfrm flipH="1">
            <a:off x="6320128" y="4826274"/>
            <a:ext cx="976738" cy="969496"/>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Secure enrollments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and revenue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in an evolving graduate,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online, and adult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learner market </a:t>
            </a:r>
            <a:endParaRPr lang="en-US" sz="900" dirty="0">
              <a:solidFill>
                <a:schemeClr val="bg1"/>
              </a:solidFill>
              <a:effectLst/>
              <a:ea typeface="Calibri" panose="020F0502020204030204" pitchFamily="34" charset="0"/>
            </a:endParaRPr>
          </a:p>
        </p:txBody>
      </p:sp>
      <p:sp>
        <p:nvSpPr>
          <p:cNvPr id="25" name="TextBox 24">
            <a:extLst>
              <a:ext uri="{FF2B5EF4-FFF2-40B4-BE49-F238E27FC236}">
                <a16:creationId xmlns:a16="http://schemas.microsoft.com/office/drawing/2014/main" id="{2C1F5538-4ACA-44AB-E7F2-3B149293F0F8}"/>
              </a:ext>
            </a:extLst>
          </p:cNvPr>
          <p:cNvSpPr txBox="1"/>
          <p:nvPr userDrawn="1"/>
        </p:nvSpPr>
        <p:spPr bwMode="gray">
          <a:xfrm>
            <a:off x="3939412" y="6294085"/>
            <a:ext cx="1198073"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Student </a:t>
            </a:r>
            <a:br>
              <a:rPr lang="en-US" sz="900" b="1" dirty="0">
                <a:solidFill>
                  <a:schemeClr val="accent5"/>
                </a:solidFill>
              </a:rPr>
            </a:br>
            <a:r>
              <a:rPr lang="en-US" sz="900" b="1" dirty="0">
                <a:solidFill>
                  <a:schemeClr val="accent5"/>
                </a:solidFill>
              </a:rPr>
              <a:t>Success</a:t>
            </a:r>
            <a:endParaRPr lang="en-US" sz="900" dirty="0">
              <a:solidFill>
                <a:schemeClr val="accent5"/>
              </a:solidFill>
            </a:endParaRPr>
          </a:p>
        </p:txBody>
      </p:sp>
      <p:sp>
        <p:nvSpPr>
          <p:cNvPr id="48" name="TextBox 47">
            <a:extLst>
              <a:ext uri="{FF2B5EF4-FFF2-40B4-BE49-F238E27FC236}">
                <a16:creationId xmlns:a16="http://schemas.microsoft.com/office/drawing/2014/main" id="{87550F63-147B-0C9B-9731-A46F233A601C}"/>
              </a:ext>
            </a:extLst>
          </p:cNvPr>
          <p:cNvSpPr txBox="1"/>
          <p:nvPr userDrawn="1"/>
        </p:nvSpPr>
        <p:spPr bwMode="gray">
          <a:xfrm>
            <a:off x="5580762" y="6792739"/>
            <a:ext cx="1416284" cy="415498"/>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Support, retain, and empower students in college and beyond </a:t>
            </a:r>
            <a:endParaRPr lang="en-US" sz="900" dirty="0">
              <a:solidFill>
                <a:schemeClr val="bg1"/>
              </a:solidFill>
              <a:effectLst/>
              <a:ea typeface="Calibri" panose="020F0502020204030204" pitchFamily="34" charset="0"/>
            </a:endParaRPr>
          </a:p>
        </p:txBody>
      </p:sp>
      <p:sp>
        <p:nvSpPr>
          <p:cNvPr id="22" name="TextBox 21">
            <a:extLst>
              <a:ext uri="{FF2B5EF4-FFF2-40B4-BE49-F238E27FC236}">
                <a16:creationId xmlns:a16="http://schemas.microsoft.com/office/drawing/2014/main" id="{6EF02B52-E729-6CBB-CC82-82E064C4C139}"/>
              </a:ext>
            </a:extLst>
          </p:cNvPr>
          <p:cNvSpPr txBox="1"/>
          <p:nvPr userDrawn="1"/>
        </p:nvSpPr>
        <p:spPr bwMode="gray">
          <a:xfrm>
            <a:off x="2660039" y="6316475"/>
            <a:ext cx="1056824"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Data and Analytics </a:t>
            </a:r>
            <a:endParaRPr lang="en-US" sz="900" dirty="0">
              <a:solidFill>
                <a:schemeClr val="accent5"/>
              </a:solidFill>
            </a:endParaRPr>
          </a:p>
        </p:txBody>
      </p:sp>
      <p:sp>
        <p:nvSpPr>
          <p:cNvPr id="41" name="TextBox 40">
            <a:extLst>
              <a:ext uri="{FF2B5EF4-FFF2-40B4-BE49-F238E27FC236}">
                <a16:creationId xmlns:a16="http://schemas.microsoft.com/office/drawing/2014/main" id="{0EA90157-959A-16A6-67F0-583CFBA18630}"/>
              </a:ext>
            </a:extLst>
          </p:cNvPr>
          <p:cNvSpPr txBox="1"/>
          <p:nvPr userDrawn="1"/>
        </p:nvSpPr>
        <p:spPr bwMode="gray">
          <a:xfrm>
            <a:off x="674019" y="6732629"/>
            <a:ext cx="1534695"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Improve decision-making and accelerate innovation with a modern data and analytics infrastructure </a:t>
            </a:r>
          </a:p>
        </p:txBody>
      </p:sp>
      <p:sp>
        <p:nvSpPr>
          <p:cNvPr id="23" name="TextBox 22">
            <a:extLst>
              <a:ext uri="{FF2B5EF4-FFF2-40B4-BE49-F238E27FC236}">
                <a16:creationId xmlns:a16="http://schemas.microsoft.com/office/drawing/2014/main" id="{CEF1512A-C47B-2AA0-FC8E-842FB7601BD9}"/>
              </a:ext>
            </a:extLst>
          </p:cNvPr>
          <p:cNvSpPr txBox="1"/>
          <p:nvPr userDrawn="1"/>
        </p:nvSpPr>
        <p:spPr bwMode="gray">
          <a:xfrm>
            <a:off x="2143299" y="5233405"/>
            <a:ext cx="1033481" cy="1384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Advancement </a:t>
            </a:r>
            <a:endParaRPr lang="en-US" sz="900" dirty="0">
              <a:solidFill>
                <a:schemeClr val="accent5"/>
              </a:solidFill>
            </a:endParaRPr>
          </a:p>
        </p:txBody>
      </p:sp>
      <p:sp>
        <p:nvSpPr>
          <p:cNvPr id="35" name="TextBox 34">
            <a:extLst>
              <a:ext uri="{FF2B5EF4-FFF2-40B4-BE49-F238E27FC236}">
                <a16:creationId xmlns:a16="http://schemas.microsoft.com/office/drawing/2014/main" id="{DE11BC56-7F2D-CCF5-E651-8A40B76913EB}"/>
              </a:ext>
            </a:extLst>
          </p:cNvPr>
          <p:cNvSpPr txBox="1"/>
          <p:nvPr userDrawn="1"/>
        </p:nvSpPr>
        <p:spPr bwMode="gray">
          <a:xfrm>
            <a:off x="148293" y="4893379"/>
            <a:ext cx="1243288" cy="830997"/>
          </a:xfrm>
          <a:prstGeom prst="rect">
            <a:avLst/>
          </a:prstGeom>
          <a:noFill/>
        </p:spPr>
        <p:txBody>
          <a:bodyPr wrap="square" lIns="0" tIns="0" rIns="0" bIns="0" rtlCol="0">
            <a:spAutoFit/>
          </a:bodyPr>
          <a:lstStyle/>
          <a:p>
            <a:pPr algn="r">
              <a:spcBef>
                <a:spcPts val="500"/>
              </a:spcBef>
            </a:pPr>
            <a:r>
              <a:rPr lang="en-US" sz="900" dirty="0">
                <a:solidFill>
                  <a:schemeClr val="bg1"/>
                </a:solidFill>
              </a:rPr>
              <a:t>Meet aspirational </a:t>
            </a:r>
            <a:br>
              <a:rPr lang="en-US" sz="900" dirty="0">
                <a:solidFill>
                  <a:schemeClr val="bg1"/>
                </a:solidFill>
              </a:rPr>
            </a:br>
            <a:r>
              <a:rPr lang="en-US" sz="900" dirty="0">
                <a:solidFill>
                  <a:schemeClr val="bg1"/>
                </a:solidFill>
              </a:rPr>
              <a:t>giving goals in an </a:t>
            </a:r>
            <a:br>
              <a:rPr lang="en-US" sz="900" dirty="0">
                <a:solidFill>
                  <a:schemeClr val="bg1"/>
                </a:solidFill>
              </a:rPr>
            </a:br>
            <a:r>
              <a:rPr lang="en-US" sz="900" dirty="0">
                <a:solidFill>
                  <a:schemeClr val="bg1"/>
                </a:solidFill>
              </a:rPr>
              <a:t>era of competing </a:t>
            </a:r>
            <a:br>
              <a:rPr lang="en-US" sz="900" dirty="0">
                <a:solidFill>
                  <a:schemeClr val="bg1"/>
                </a:solidFill>
              </a:rPr>
            </a:br>
            <a:r>
              <a:rPr lang="en-US" sz="900" dirty="0">
                <a:solidFill>
                  <a:schemeClr val="bg1"/>
                </a:solidFill>
              </a:rPr>
              <a:t>fundraising priorities </a:t>
            </a:r>
            <a:br>
              <a:rPr lang="en-US" sz="900" dirty="0">
                <a:solidFill>
                  <a:schemeClr val="bg1"/>
                </a:solidFill>
              </a:rPr>
            </a:br>
            <a:r>
              <a:rPr lang="en-US" sz="900" dirty="0">
                <a:solidFill>
                  <a:schemeClr val="bg1"/>
                </a:solidFill>
              </a:rPr>
              <a:t>and shifting </a:t>
            </a:r>
            <a:br>
              <a:rPr lang="en-US" sz="900" dirty="0">
                <a:solidFill>
                  <a:schemeClr val="bg1"/>
                </a:solidFill>
              </a:rPr>
            </a:br>
            <a:r>
              <a:rPr lang="en-US" sz="900" dirty="0">
                <a:solidFill>
                  <a:schemeClr val="bg1"/>
                </a:solidFill>
              </a:rPr>
              <a:t>donor interest</a:t>
            </a:r>
          </a:p>
        </p:txBody>
      </p:sp>
      <p:sp>
        <p:nvSpPr>
          <p:cNvPr id="17" name="We partner...">
            <a:extLst>
              <a:ext uri="{FF2B5EF4-FFF2-40B4-BE49-F238E27FC236}">
                <a16:creationId xmlns:a16="http://schemas.microsoft.com/office/drawing/2014/main" id="{8F20892A-FBC6-9A65-E362-0E379AC9CD82}"/>
              </a:ext>
            </a:extLst>
          </p:cNvPr>
          <p:cNvSpPr txBox="1"/>
          <p:nvPr userDrawn="1"/>
        </p:nvSpPr>
        <p:spPr bwMode="gray">
          <a:xfrm>
            <a:off x="620939" y="8389711"/>
            <a:ext cx="3202631" cy="738664"/>
          </a:xfrm>
          <a:prstGeom prst="rect">
            <a:avLst/>
          </a:prstGeom>
          <a:noFill/>
        </p:spPr>
        <p:txBody>
          <a:bodyPr wrap="square" lIns="0" tIns="0" rIns="0" bIns="0" rtlCol="0">
            <a:spAutoFit/>
          </a:bodyPr>
          <a:lstStyle/>
          <a:p>
            <a:pPr marL="9525" algn="l"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2,800+ </a:t>
            </a:r>
            <a:r>
              <a:rPr lang="en-US" sz="1600" spc="-15" dirty="0">
                <a:solidFill>
                  <a:schemeClr val="bg1"/>
                </a:solidFill>
                <a:latin typeface="+mj-lt"/>
              </a:rPr>
              <a:t>institutions to accelerate progress, deliver results, and enable lasting change. </a:t>
            </a:r>
          </a:p>
        </p:txBody>
      </p:sp>
      <p:sp>
        <p:nvSpPr>
          <p:cNvPr id="16" name="95%+...">
            <a:extLst>
              <a:ext uri="{FF2B5EF4-FFF2-40B4-BE49-F238E27FC236}">
                <a16:creationId xmlns:a16="http://schemas.microsoft.com/office/drawing/2014/main" id="{1E89E81F-2478-2122-6F8D-9D384D360FE3}"/>
              </a:ext>
            </a:extLst>
          </p:cNvPr>
          <p:cNvSpPr txBox="1"/>
          <p:nvPr userDrawn="1"/>
        </p:nvSpPr>
        <p:spPr bwMode="gray">
          <a:xfrm>
            <a:off x="4490222" y="8389711"/>
            <a:ext cx="2895332" cy="738664"/>
          </a:xfrm>
          <a:prstGeom prst="rect">
            <a:avLst/>
          </a:prstGeom>
          <a:noFill/>
        </p:spPr>
        <p:txBody>
          <a:bodyPr wrap="square" lIns="0" tIns="0" rIns="0" bIns="0" rtlCol="0">
            <a:spAutoFit/>
          </a:bodyPr>
          <a:lstStyle/>
          <a:p>
            <a:pPr algn="l">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p>
        </p:txBody>
      </p:sp>
      <p:sp>
        <p:nvSpPr>
          <p:cNvPr id="76" name="Holder 5">
            <a:extLst>
              <a:ext uri="{FF2B5EF4-FFF2-40B4-BE49-F238E27FC236}">
                <a16:creationId xmlns:a16="http://schemas.microsoft.com/office/drawing/2014/main" id="{EBB55B26-0FB6-4B9A-9C62-2E625CB075FB}"/>
              </a:ext>
              <a:ext uri="{C183D7F6-B498-43B3-948B-1728B52AA6E4}">
                <adec:decorative xmlns:adec="http://schemas.microsoft.com/office/drawing/2017/decorative" val="1"/>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 uri="{C183D7F6-B498-43B3-948B-1728B52AA6E4}">
                <adec:decorative xmlns:adec="http://schemas.microsoft.com/office/drawing/2017/decorative" val="1"/>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cxnSp>
        <p:nvCxnSpPr>
          <p:cNvPr id="67" name="Straight Connector 66">
            <a:extLst>
              <a:ext uri="{FF2B5EF4-FFF2-40B4-BE49-F238E27FC236}">
                <a16:creationId xmlns:a16="http://schemas.microsoft.com/office/drawing/2014/main" id="{B43C1465-B974-6107-0D5B-E82132106914}"/>
              </a:ext>
              <a:ext uri="{C183D7F6-B498-43B3-948B-1728B52AA6E4}">
                <adec:decorative xmlns:adec="http://schemas.microsoft.com/office/drawing/2017/decorative" val="1"/>
              </a:ext>
            </a:extLst>
          </p:cNvPr>
          <p:cNvCxnSpPr/>
          <p:nvPr userDrawn="1"/>
        </p:nvCxnSpPr>
        <p:spPr bwMode="gray">
          <a:xfrm>
            <a:off x="0" y="1524318"/>
            <a:ext cx="7772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99366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8C0A4480-6CF3-9F5C-3985-2843140BFA6A}"/>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pic>
        <p:nvPicPr>
          <p:cNvPr id="4" name="Picture 3">
            <a:extLst>
              <a:ext uri="{FF2B5EF4-FFF2-40B4-BE49-F238E27FC236}">
                <a16:creationId xmlns:a16="http://schemas.microsoft.com/office/drawing/2014/main" id="{E4508BE6-72BA-A76F-9D22-5752493AF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94230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Section type"/>
          <p:cNvSpPr>
            <a:spLocks noGrp="1"/>
          </p:cNvSpPr>
          <p:nvPr>
            <p:ph type="body" sz="quarter" idx="24" hasCustomPrompt="1"/>
          </p:nvPr>
        </p:nvSpPr>
        <p:spPr bwMode="gray">
          <a:xfrm>
            <a:off x="4948203" y="6628710"/>
            <a:ext cx="1546644" cy="221432"/>
          </a:xfrm>
          <a:prstGeom prst="round2SameRect">
            <a:avLst>
              <a:gd name="adj1" fmla="val 0"/>
              <a:gd name="adj2" fmla="val 20202"/>
            </a:avLst>
          </a:prstGeom>
          <a:solidFill>
            <a:schemeClr val="accent6"/>
          </a:solidFill>
        </p:spPr>
        <p:txBody>
          <a:bodyPr wrap="none" lIns="45720" tIns="27432" rIns="45720" bIns="27432" anchor="ctr" anchorCtr="0"/>
          <a:lstStyle>
            <a:lvl1pPr marL="0" indent="0" algn="r">
              <a:spcBef>
                <a:spcPts val="0"/>
              </a:spcBef>
              <a:buNone/>
              <a:defRPr sz="1000" b="0" cap="all" spc="50" baseline="0">
                <a:solidFill>
                  <a:schemeClr val="accent5"/>
                </a:solidFill>
                <a:latin typeface="+mn-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4"/>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4284338"/>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274320"/>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0584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274320"/>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3725193"/>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4CCE945-355D-64C0-C2E1-BE244F174DF9}"/>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26012408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hyperlink" Target="https://www.eab.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064" y="700183"/>
            <a:ext cx="6748272"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4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©2025 by EAB. All Rights Reserved. </a:t>
            </a:r>
          </a:p>
        </p:txBody>
      </p:sp>
    </p:spTree>
    <p:custDataLst>
      <p:tags r:id="rId41"/>
    </p:custDataLst>
    <p:extLst>
      <p:ext uri="{BB962C8B-B14F-4D97-AF65-F5344CB8AC3E}">
        <p14:creationId xmlns:p14="http://schemas.microsoft.com/office/powerpoint/2010/main" val="2847846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81" r:id="rId5"/>
    <p:sldLayoutId id="2147483682" r:id="rId6"/>
    <p:sldLayoutId id="2147483683" r:id="rId7"/>
    <p:sldLayoutId id="2147483684" r:id="rId8"/>
    <p:sldLayoutId id="2147483686" r:id="rId9"/>
    <p:sldLayoutId id="2147483687" r:id="rId10"/>
    <p:sldLayoutId id="2147483680" r:id="rId11"/>
    <p:sldLayoutId id="2147483688" r:id="rId12"/>
    <p:sldLayoutId id="2147483689" r:id="rId13"/>
    <p:sldLayoutId id="2147483676" r:id="rId14"/>
    <p:sldLayoutId id="2147483677" r:id="rId15"/>
    <p:sldLayoutId id="2147483715" r:id="rId16"/>
    <p:sldLayoutId id="2147483714" r:id="rId17"/>
    <p:sldLayoutId id="2147483716" r:id="rId18"/>
    <p:sldLayoutId id="2147483717" r:id="rId19"/>
    <p:sldLayoutId id="2147483690" r:id="rId20"/>
    <p:sldLayoutId id="2147483691" r:id="rId21"/>
    <p:sldLayoutId id="2147483704" r:id="rId22"/>
    <p:sldLayoutId id="2147483703" r:id="rId23"/>
    <p:sldLayoutId id="2147483705" r:id="rId24"/>
    <p:sldLayoutId id="2147483707" r:id="rId25"/>
    <p:sldLayoutId id="2147483710" r:id="rId26"/>
    <p:sldLayoutId id="2147483713" r:id="rId27"/>
    <p:sldLayoutId id="2147483712" r:id="rId28"/>
    <p:sldLayoutId id="2147483718" r:id="rId29"/>
    <p:sldLayoutId id="2147483719" r:id="rId30"/>
    <p:sldLayoutId id="2147483693" r:id="rId31"/>
    <p:sldLayoutId id="2147483694" r:id="rId32"/>
    <p:sldLayoutId id="2147483695" r:id="rId33"/>
    <p:sldLayoutId id="2147483697" r:id="rId34"/>
    <p:sldLayoutId id="2147483698" r:id="rId35"/>
    <p:sldLayoutId id="2147483699" r:id="rId36"/>
    <p:sldLayoutId id="2147483700" r:id="rId37"/>
    <p:sldLayoutId id="2147483701" r:id="rId38"/>
    <p:sldLayoutId id="2147483702" r:id="rId39"/>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5D917-E479-027B-4B54-3AE5D9E3FD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97EBB9-B118-64F4-4DB8-27A7154EBE01}"/>
              </a:ext>
            </a:extLst>
          </p:cNvPr>
          <p:cNvSpPr>
            <a:spLocks noGrp="1"/>
          </p:cNvSpPr>
          <p:nvPr>
            <p:ph type="body" sz="quarter" idx="29"/>
          </p:nvPr>
        </p:nvSpPr>
        <p:spPr/>
        <p:txBody>
          <a:bodyPr/>
          <a:lstStyle/>
          <a:p>
            <a:endParaRPr lang="en-US"/>
          </a:p>
        </p:txBody>
      </p:sp>
      <p:sp>
        <p:nvSpPr>
          <p:cNvPr id="3" name="Title 2">
            <a:extLst>
              <a:ext uri="{FF2B5EF4-FFF2-40B4-BE49-F238E27FC236}">
                <a16:creationId xmlns:a16="http://schemas.microsoft.com/office/drawing/2014/main" id="{9285FD5D-283A-32A6-6B49-25E64B0B5AA5}"/>
              </a:ext>
            </a:extLst>
          </p:cNvPr>
          <p:cNvSpPr>
            <a:spLocks noGrp="1"/>
          </p:cNvSpPr>
          <p:nvPr>
            <p:ph type="title"/>
          </p:nvPr>
        </p:nvSpPr>
        <p:spPr/>
        <p:txBody>
          <a:bodyPr/>
          <a:lstStyle/>
          <a:p>
            <a:r>
              <a:rPr lang="en-US" dirty="0"/>
              <a:t>Tactic Priority List</a:t>
            </a:r>
          </a:p>
        </p:txBody>
      </p:sp>
      <p:sp>
        <p:nvSpPr>
          <p:cNvPr id="4" name="Text Placeholder 3">
            <a:extLst>
              <a:ext uri="{FF2B5EF4-FFF2-40B4-BE49-F238E27FC236}">
                <a16:creationId xmlns:a16="http://schemas.microsoft.com/office/drawing/2014/main" id="{D0F93AA7-0A95-1CB8-E18D-DDF98CEEF6D9}"/>
              </a:ext>
            </a:extLst>
          </p:cNvPr>
          <p:cNvSpPr>
            <a:spLocks noGrp="1"/>
          </p:cNvSpPr>
          <p:nvPr>
            <p:ph type="body" sz="quarter" idx="28"/>
          </p:nvPr>
        </p:nvSpPr>
        <p:spPr/>
        <p:txBody>
          <a:bodyPr/>
          <a:lstStyle/>
          <a:p>
            <a:endParaRPr lang="en-US"/>
          </a:p>
        </p:txBody>
      </p:sp>
      <p:sp>
        <p:nvSpPr>
          <p:cNvPr id="5" name="Text Placeholder 4">
            <a:extLst>
              <a:ext uri="{FF2B5EF4-FFF2-40B4-BE49-F238E27FC236}">
                <a16:creationId xmlns:a16="http://schemas.microsoft.com/office/drawing/2014/main" id="{0A5B6327-9041-C708-225D-6F64730E4789}"/>
              </a:ext>
            </a:extLst>
          </p:cNvPr>
          <p:cNvSpPr>
            <a:spLocks noGrp="1"/>
          </p:cNvSpPr>
          <p:nvPr>
            <p:ph type="body" sz="quarter" idx="44"/>
          </p:nvPr>
        </p:nvSpPr>
        <p:spPr/>
        <p:txBody>
          <a:bodyPr/>
          <a:lstStyle/>
          <a:p>
            <a:endParaRPr lang="en-US"/>
          </a:p>
        </p:txBody>
      </p:sp>
      <p:sp>
        <p:nvSpPr>
          <p:cNvPr id="6" name="Text Placeholder 5">
            <a:extLst>
              <a:ext uri="{FF2B5EF4-FFF2-40B4-BE49-F238E27FC236}">
                <a16:creationId xmlns:a16="http://schemas.microsoft.com/office/drawing/2014/main" id="{91071991-832E-7456-6AF6-668B1C5557DA}"/>
              </a:ext>
            </a:extLst>
          </p:cNvPr>
          <p:cNvSpPr>
            <a:spLocks noGrp="1"/>
          </p:cNvSpPr>
          <p:nvPr>
            <p:ph type="body" sz="quarter" idx="43"/>
          </p:nvPr>
        </p:nvSpPr>
        <p:spPr/>
        <p:txBody>
          <a:bodyPr/>
          <a:lstStyle/>
          <a:p>
            <a:endParaRPr lang="en-US"/>
          </a:p>
        </p:txBody>
      </p:sp>
      <p:sp>
        <p:nvSpPr>
          <p:cNvPr id="29" name="TextBox 28">
            <a:extLst>
              <a:ext uri="{FF2B5EF4-FFF2-40B4-BE49-F238E27FC236}">
                <a16:creationId xmlns:a16="http://schemas.microsoft.com/office/drawing/2014/main" id="{1363D53A-897D-CC6A-292B-139B5000D404}"/>
              </a:ext>
            </a:extLst>
          </p:cNvPr>
          <p:cNvSpPr txBox="1"/>
          <p:nvPr/>
        </p:nvSpPr>
        <p:spPr bwMode="gray">
          <a:xfrm>
            <a:off x="768314" y="1473174"/>
            <a:ext cx="5943600" cy="553998"/>
          </a:xfrm>
          <a:prstGeom prst="rect">
            <a:avLst/>
          </a:prstGeom>
          <a:noFill/>
        </p:spPr>
        <p:txBody>
          <a:bodyPr wrap="square" lIns="0" tIns="0" rIns="0" bIns="0" rtlCol="0">
            <a:spAutoFit/>
          </a:bodyPr>
          <a:lstStyle/>
          <a:p>
            <a:pPr>
              <a:spcBef>
                <a:spcPts val="500"/>
              </a:spcBef>
            </a:pPr>
            <a:r>
              <a:rPr lang="en-US" sz="900" dirty="0"/>
              <a:t>Use the table below to organize the top ten tactics you will pursue in order of priority, from highest to lowest. EAB recommends prioritizing tactics in the Prime Opportunities category as they have high revenue potential and are highly feasible. Institutions can prioritize tactics across other categories depending on institutional goals and strategy.</a:t>
            </a:r>
            <a:endParaRPr lang="en-US" sz="900" dirty="0">
              <a:solidFill>
                <a:schemeClr val="tx1"/>
              </a:solidFill>
            </a:endParaRPr>
          </a:p>
        </p:txBody>
      </p:sp>
      <p:graphicFrame>
        <p:nvGraphicFramePr>
          <p:cNvPr id="30" name="Table 29">
            <a:extLst>
              <a:ext uri="{FF2B5EF4-FFF2-40B4-BE49-F238E27FC236}">
                <a16:creationId xmlns:a16="http://schemas.microsoft.com/office/drawing/2014/main" id="{6CC3EDFD-D1EC-F319-D797-75904FB975DB}"/>
              </a:ext>
            </a:extLst>
          </p:cNvPr>
          <p:cNvGraphicFramePr>
            <a:graphicFrameLocks noGrp="1"/>
          </p:cNvGraphicFramePr>
          <p:nvPr>
            <p:extLst>
              <p:ext uri="{D42A27DB-BD31-4B8C-83A1-F6EECF244321}">
                <p14:modId xmlns:p14="http://schemas.microsoft.com/office/powerpoint/2010/main" val="3684034007"/>
              </p:ext>
            </p:extLst>
          </p:nvPr>
        </p:nvGraphicFramePr>
        <p:xfrm>
          <a:off x="512429" y="2283035"/>
          <a:ext cx="6751971" cy="4141665"/>
        </p:xfrm>
        <a:graphic>
          <a:graphicData uri="http://schemas.openxmlformats.org/drawingml/2006/table">
            <a:tbl>
              <a:tblPr firstRow="1" bandRow="1">
                <a:tableStyleId>{5C22544A-7EE6-4342-B048-85BDC9FD1C3A}</a:tableStyleId>
              </a:tblPr>
              <a:tblGrid>
                <a:gridCol w="2250657">
                  <a:extLst>
                    <a:ext uri="{9D8B030D-6E8A-4147-A177-3AD203B41FA5}">
                      <a16:colId xmlns:a16="http://schemas.microsoft.com/office/drawing/2014/main" val="1154730036"/>
                    </a:ext>
                  </a:extLst>
                </a:gridCol>
                <a:gridCol w="2250657">
                  <a:extLst>
                    <a:ext uri="{9D8B030D-6E8A-4147-A177-3AD203B41FA5}">
                      <a16:colId xmlns:a16="http://schemas.microsoft.com/office/drawing/2014/main" val="1497896893"/>
                    </a:ext>
                  </a:extLst>
                </a:gridCol>
                <a:gridCol w="2250657">
                  <a:extLst>
                    <a:ext uri="{9D8B030D-6E8A-4147-A177-3AD203B41FA5}">
                      <a16:colId xmlns:a16="http://schemas.microsoft.com/office/drawing/2014/main" val="4241938838"/>
                    </a:ext>
                  </a:extLst>
                </a:gridCol>
              </a:tblGrid>
              <a:tr h="376515">
                <a:tc>
                  <a:txBody>
                    <a:bodyPr/>
                    <a:lstStyle/>
                    <a:p>
                      <a:r>
                        <a:rPr lang="en-US" dirty="0">
                          <a:solidFill>
                            <a:schemeClr val="tx1"/>
                          </a:solidFill>
                        </a:rPr>
                        <a:t>Tactic Name</a:t>
                      </a:r>
                    </a:p>
                  </a:txBody>
                  <a:tcPr/>
                </a:tc>
                <a:tc>
                  <a:txBody>
                    <a:bodyPr/>
                    <a:lstStyle/>
                    <a:p>
                      <a:r>
                        <a:rPr lang="en-US" dirty="0">
                          <a:solidFill>
                            <a:schemeClr val="tx1"/>
                          </a:solidFill>
                        </a:rPr>
                        <a:t>Category</a:t>
                      </a:r>
                    </a:p>
                  </a:txBody>
                  <a:tcPr/>
                </a:tc>
                <a:tc>
                  <a:txBody>
                    <a:bodyPr/>
                    <a:lstStyle/>
                    <a:p>
                      <a:r>
                        <a:rPr lang="en-US" dirty="0">
                          <a:solidFill>
                            <a:schemeClr val="tx1"/>
                          </a:solidFill>
                        </a:rPr>
                        <a:t>Priority Level (high, medium, low)</a:t>
                      </a:r>
                    </a:p>
                  </a:txBody>
                  <a:tcPr/>
                </a:tc>
                <a:extLst>
                  <a:ext uri="{0D108BD9-81ED-4DB2-BD59-A6C34878D82A}">
                    <a16:rowId xmlns:a16="http://schemas.microsoft.com/office/drawing/2014/main" val="1241600377"/>
                  </a:ext>
                </a:extLst>
              </a:tr>
              <a:tr h="376515">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36173145"/>
                  </a:ext>
                </a:extLst>
              </a:tr>
              <a:tr h="37651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192922504"/>
                  </a:ext>
                </a:extLst>
              </a:tr>
              <a:tr h="376515">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0844457"/>
                  </a:ext>
                </a:extLst>
              </a:tr>
              <a:tr h="37651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45659539"/>
                  </a:ext>
                </a:extLst>
              </a:tr>
              <a:tr h="376515">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76610492"/>
                  </a:ext>
                </a:extLst>
              </a:tr>
              <a:tr h="376515">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43265103"/>
                  </a:ext>
                </a:extLst>
              </a:tr>
              <a:tr h="376515">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93048991"/>
                  </a:ext>
                </a:extLst>
              </a:tr>
              <a:tr h="376515">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5176533"/>
                  </a:ext>
                </a:extLst>
              </a:tr>
              <a:tr h="376515">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56321555"/>
                  </a:ext>
                </a:extLst>
              </a:tr>
              <a:tr h="376515">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9285048"/>
                  </a:ext>
                </a:extLst>
              </a:tr>
            </a:tbl>
          </a:graphicData>
        </a:graphic>
      </p:graphicFrame>
    </p:spTree>
    <p:extLst>
      <p:ext uri="{BB962C8B-B14F-4D97-AF65-F5344CB8AC3E}">
        <p14:creationId xmlns:p14="http://schemas.microsoft.com/office/powerpoint/2010/main" val="2674549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t" anchorCtr="0" forceAA="0" compatLnSpc="1">
        <a:prstTxWarp prst="textNoShape">
          <a:avLst/>
        </a:prstTxWarp>
        <a:noAutofit/>
      </a:bodyPr>
      <a:lstStyle>
        <a:defPPr algn="l">
          <a:spcBef>
            <a:spcPts val="500"/>
          </a:spcBef>
          <a:defRPr sz="900" dirty="0" err="1"/>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3 Portrait Long Document Template-011025.potx" id="{CD415A4B-5C92-46E3-8A5D-0A76DCA07AE2}" vid="{F411AECE-B765-4229-AB69-6321D49D08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Long Document Template-012825</Template>
  <TotalTime>8</TotalTime>
  <Words>72</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Calibri</vt:lpstr>
      <vt:lpstr>Rockwell</vt:lpstr>
      <vt:lpstr>Times New Roman</vt:lpstr>
      <vt:lpstr>Verdana</vt:lpstr>
      <vt:lpstr>Wingdings</vt:lpstr>
      <vt:lpstr>EAB3 Portrait Standard</vt:lpstr>
      <vt:lpstr>Tactic Priority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Bell, Molly</dc:creator>
  <cp:lastModifiedBy>Bell, Molly</cp:lastModifiedBy>
  <cp:revision>5</cp:revision>
  <dcterms:created xsi:type="dcterms:W3CDTF">2025-06-13T18:00:42Z</dcterms:created>
  <dcterms:modified xsi:type="dcterms:W3CDTF">2025-07-01T17:31:28Z</dcterms:modified>
</cp:coreProperties>
</file>